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61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y</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2426j01</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r>
              <a:rPr altLang="en-I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&amp;as</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ru172426j01</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r>
              <a:rPr altLang="en-IN" baseline="0" b="0" cap="none" sz="2400" i="0" kern="1200" lang="en-US" spc="0" strike="noStrike" u="none">
                <a:solidFill>
                  <a:schemeClr val="tx1"/>
                </a:solidFill>
                <a:latin typeface="Calibri" pitchFamily="0" charset="0"/>
                <a:ea typeface="宋体" pitchFamily="0" charset="0"/>
                <a:cs typeface="Calibri" pitchFamily="0" charset="0"/>
              </a:rPr>
              <a:t>7</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B.sc (IT)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Bharathiya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y</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7" name="文本框"/>
          <p:cNvSpPr>
            <a:spLocks noGrp="1"/>
          </p:cNvSpPr>
          <p:nvPr>
            <p:ph type="title"/>
          </p:nvPr>
        </p:nvSpPr>
        <p:spPr>
          <a:xfrm rot="0">
            <a:off x="739774" y="654938"/>
            <a:ext cx="8480425" cy="549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2743200" y="2354703"/>
            <a:ext cx="8534019" cy="80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598526" y="1259437"/>
            <a:ext cx="2994948" cy="559856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4578668" cy="6229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2851849" y="1483155"/>
            <a:ext cx="6335904" cy="481964"/>
          </a:xfrm>
          <a:prstGeom prst="rect"/>
          <a:noFill/>
          <a:ln w="12700" cap="flat" cmpd="sng">
            <a:noFill/>
            <a:prstDash val="solid"/>
            <a:miter/>
          </a:ln>
        </p:spPr>
      </p:sp>
      <p:sp>
        <p:nvSpPr>
          <p:cNvPr id="1048739" name="矩形"/>
          <p:cNvSpPr/>
          <p:nvPr/>
        </p:nvSpPr>
        <p:spPr>
          <a:xfrm rot="0">
            <a:off x="5677494" y="3007132"/>
            <a:ext cx="857235" cy="386715"/>
          </a:xfrm>
          <a:prstGeom prst="rect"/>
          <a:noFill/>
          <a:ln w="12700" cap="flat" cmpd="sng">
            <a:noFill/>
            <a:prstDash val="solid"/>
            <a:miter/>
          </a:ln>
        </p:spPr>
      </p:sp>
      <p:sp>
        <p:nvSpPr>
          <p:cNvPr id="1048740" name="矩形"/>
          <p:cNvSpPr/>
          <p:nvPr/>
        </p:nvSpPr>
        <p:spPr>
          <a:xfrm rot="0">
            <a:off x="1631243" y="1337207"/>
            <a:ext cx="9359858" cy="55778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1083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2631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232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rot="0">
            <a:off x="834071" y="575055"/>
            <a:ext cx="5636895" cy="1083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1487770" y="1413647"/>
            <a:ext cx="10655837" cy="557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55332" y="385444"/>
            <a:ext cx="10681335" cy="5499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5667288" y="3008988"/>
            <a:ext cx="857235" cy="815339"/>
          </a:xfrm>
          <a:prstGeom prst="rect"/>
          <a:noFill/>
          <a:ln w="12700" cap="flat" cmpd="sng">
            <a:noFill/>
            <a:prstDash val="solid"/>
            <a:miter/>
          </a:ln>
        </p:spPr>
      </p:sp>
      <p:sp>
        <p:nvSpPr>
          <p:cNvPr id="1048684" name="矩形"/>
          <p:cNvSpPr/>
          <p:nvPr/>
        </p:nvSpPr>
        <p:spPr>
          <a:xfrm rot="0">
            <a:off x="1852564" y="2208034"/>
            <a:ext cx="6839896" cy="1920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829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3219944" y="1699392"/>
            <a:ext cx="5899185" cy="634365"/>
          </a:xfrm>
          <a:prstGeom prst="rect"/>
          <a:noFill/>
          <a:ln w="12700" cap="flat" cmpd="sng">
            <a:noFill/>
            <a:prstDash val="solid"/>
            <a:miter/>
          </a:ln>
        </p:spPr>
      </p:sp>
      <p:sp>
        <p:nvSpPr>
          <p:cNvPr id="1048694" name="矩形"/>
          <p:cNvSpPr/>
          <p:nvPr/>
        </p:nvSpPr>
        <p:spPr>
          <a:xfrm rot="0">
            <a:off x="3504039" y="2273718"/>
            <a:ext cx="4607930" cy="1310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4705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3715311" y="2061337"/>
            <a:ext cx="4391933" cy="237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739774" y="291147"/>
            <a:ext cx="8794750" cy="5213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2"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3"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4"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701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文本框"/>
          <p:cNvSpPr txBox="1"/>
          <p:nvPr/>
        </p:nvSpPr>
        <p:spPr>
          <a:xfrm rot="0">
            <a:off x="2491330" y="1702227"/>
            <a:ext cx="8135876"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2025-09-01T06:00:29Z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7339467fcd5d488eb9df11490a3b5a38</vt:lpwstr>
  </property>
</Properties>
</file>