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Outfit"/>
      <p:regular r:id="rId15"/>
    </p:embeddedFont>
    <p:embeddedFont>
      <p:font typeface="Outfit"/>
      <p:regular r:id="rId16"/>
    </p:embeddedFont>
    <p:embeddedFont>
      <p:font typeface="Bitter"/>
      <p:regular r:id="rId17"/>
    </p:embeddedFont>
    <p:embeddedFont>
      <p:font typeface="Bitter"/>
      <p:regular r:id="rId18"/>
    </p:embeddedFont>
    <p:embeddedFont>
      <p:font typeface="Bitter"/>
      <p:regular r:id="rId19"/>
    </p:embeddedFont>
    <p:embeddedFont>
      <p:font typeface="Bitter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Introduction to Web Scraping with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Web scraping automates extracting data from websites efficiently.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Python, Requests, and Beautiful Soup simplify this process greatly.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37822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413296"/>
            <a:ext cx="196893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Bitter Bold" pitchFamily="34" charset="0"/>
                <a:ea typeface="Bitter Bold" pitchFamily="34" charset="-122"/>
                <a:cs typeface="Bitter Bold" pitchFamily="34" charset="-120"/>
              </a:rPr>
              <a:t>by Nitish Galat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909637"/>
            <a:ext cx="5225534" cy="653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Why Web Scraping?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1520" y="1876306"/>
            <a:ext cx="7680960" cy="1204198"/>
          </a:xfrm>
          <a:prstGeom prst="roundRect">
            <a:avLst>
              <a:gd name="adj" fmla="val 2604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940475" y="2085261"/>
            <a:ext cx="2693551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Data-driven Decisions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0475" y="2537103"/>
            <a:ext cx="726305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Supports marketing, finance, and research by providing actionable data.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1520" y="3289459"/>
            <a:ext cx="7680960" cy="1204198"/>
          </a:xfrm>
          <a:prstGeom prst="roundRect">
            <a:avLst>
              <a:gd name="adj" fmla="val 2604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940475" y="3498413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Competitive Analysis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0475" y="3950256"/>
            <a:ext cx="726305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Monitor pricing and features of competitor products in real-time.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1520" y="4702612"/>
            <a:ext cx="7680960" cy="1204198"/>
          </a:xfrm>
          <a:prstGeom prst="roundRect">
            <a:avLst>
              <a:gd name="adj" fmla="val 2604"/>
            </a:avLst>
          </a:prstGeom>
          <a:solidFill>
            <a:srgbClr val="3B3C3E"/>
          </a:solidFill>
          <a:ln/>
        </p:spPr>
      </p:sp>
      <p:sp>
        <p:nvSpPr>
          <p:cNvPr id="11" name="Text 8"/>
          <p:cNvSpPr/>
          <p:nvPr/>
        </p:nvSpPr>
        <p:spPr>
          <a:xfrm>
            <a:off x="940475" y="4911566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Content Aggregation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0475" y="5363408"/>
            <a:ext cx="726305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Collects news, job listings, and real estate data for easy consumption.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1520" y="6115764"/>
            <a:ext cx="7680960" cy="1204198"/>
          </a:xfrm>
          <a:prstGeom prst="roundRect">
            <a:avLst>
              <a:gd name="adj" fmla="val 2604"/>
            </a:avLst>
          </a:prstGeom>
          <a:solidFill>
            <a:srgbClr val="3B3C3E"/>
          </a:solidFill>
          <a:ln/>
        </p:spPr>
      </p:sp>
      <p:sp>
        <p:nvSpPr>
          <p:cNvPr id="14" name="Text 11"/>
          <p:cNvSpPr/>
          <p:nvPr/>
        </p:nvSpPr>
        <p:spPr>
          <a:xfrm>
            <a:off x="940475" y="6324719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Academic Research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0475" y="6776561"/>
            <a:ext cx="7263051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Gathers large datasets for analysis and study purposes.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64953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Python for Web Scraping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Simple Syntax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Easy-to-learn language with clear, concise code.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Extensive Libraries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Rich ecosystem including Requests, Beautiful Soup, and Scrapy.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Community Support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Vast resources and tutorials for beginners and experts.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14" name="Text 11"/>
          <p:cNvSpPr/>
          <p:nvPr/>
        </p:nvSpPr>
        <p:spPr>
          <a:xfrm>
            <a:off x="15309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Focus Libraries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Requests handles web access; Beautiful Soup parses HTML.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Requests Library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HTTP Methods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GET to retrieve data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POST to send data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PUT and DELETE for updates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Manage headers, cookies, sessions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Handle response status (200 OK, 404 Not Found)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Simple syntax example: requests.get()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70127"/>
            <a:ext cx="58234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Beautiful Soup Library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Parse HTML/XML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Transforms raw source code into navigable structure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DOM Navigation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Locate elements by tag, class, or ID efficiently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B3C3E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Data Extraction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Pull text, attributes, and URLs cleanly from pages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22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Real-Life Use Cases: E-commerce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62997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3767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Price Monitoring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14186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Track competitor prices daily for strategy adjustments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493" y="362997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4423767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Product Information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5268516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Extract details and images for catalog updates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795" y="362997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4423767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Customer Reviews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5268516"/>
            <a:ext cx="23298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Analyze sentiments to improve product offerings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1244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Real-Life Use Cases: Finance and News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Financial Data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Gather stock prices and economic indicators easily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News Aggregation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Collect articles from various sources for overview and analysis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Ethical Considerations and Best Practices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Respect `robots.txt`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Follow site scraping rules and restrict access accordingly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Server Load Control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04098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Use delays and caching to prevent overload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Outfit Bold" pitchFamily="34" charset="0"/>
                <a:ea typeface="Outfit Bold" pitchFamily="34" charset="-122"/>
                <a:cs typeface="Outfit Bold" pitchFamily="34" charset="-120"/>
              </a:rPr>
              <a:t>Legal Compliance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Adhere to terms of service and data privacy laws like GDPR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2025-05-09T19:21:17Z</dcterms:created>
  <dcterms:modified xsi:type="dcterms:W3CDTF">2025-05-09T19:21:17Z</dcterms:modified>
</cp:coreProperties>
</file>