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61" r:id="rId5"/>
    <p:sldId id="317" r:id="rId6"/>
    <p:sldId id="260" r:id="rId7"/>
    <p:sldId id="265" r:id="rId8"/>
    <p:sldId id="264" r:id="rId9"/>
    <p:sldId id="259" r:id="rId10"/>
    <p:sldId id="300" r:id="rId11"/>
    <p:sldId id="308" r:id="rId12"/>
    <p:sldId id="301" r:id="rId13"/>
    <p:sldId id="309" r:id="rId14"/>
    <p:sldId id="302" r:id="rId15"/>
    <p:sldId id="312" r:id="rId16"/>
    <p:sldId id="303" r:id="rId17"/>
    <p:sldId id="313" r:id="rId18"/>
    <p:sldId id="304" r:id="rId19"/>
    <p:sldId id="318" r:id="rId20"/>
    <p:sldId id="319" r:id="rId21"/>
    <p:sldId id="268" r:id="rId22"/>
  </p:sldIdLst>
  <p:sldSz cx="9144000" cy="5143500" type="screen16x9"/>
  <p:notesSz cx="6858000" cy="9144000"/>
  <p:embeddedFontLst>
    <p:embeddedFont>
      <p:font typeface="Anonymous Pro" panose="020B0604020202020204" charset="0"/>
      <p:regular r:id="rId26"/>
      <p:bold r:id="rId27"/>
      <p:italic r:id="rId28"/>
      <p:boldItalic r:id="rId29"/>
    </p:embeddedFont>
    <p:embeddedFont>
      <p:font typeface="Coming Soon" panose="020B0604020202020204" charset="0"/>
      <p:regular r:id="rId30"/>
    </p:embeddedFont>
    <p:embeddedFont>
      <p:font typeface="Concert One" panose="020B0604020202020204" charset="0"/>
      <p:regular r:id="rId31"/>
    </p:embeddedFont>
    <p:embeddedFont>
      <p:font typeface="Orator Std" panose="020D0509020203030204" charset="0"/>
      <p:regular r:id="rId32"/>
      <p:italic r:id="rId33"/>
    </p:embeddedFont>
    <p:embeddedFont>
      <p:font typeface="Roboto Mono Medium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6" autoAdjust="0"/>
    <p:restoredTop sz="94660"/>
  </p:normalViewPr>
  <p:slideViewPr>
    <p:cSldViewPr snapToGrid="0">
      <p:cViewPr>
        <p:scale>
          <a:sx n="100" d="100"/>
          <a:sy n="100" d="100"/>
        </p:scale>
        <p:origin x="498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font" Target="fonts/font12.fntdata"/><Relationship Id="rId36" Type="http://schemas.openxmlformats.org/officeDocument/2006/relationships/font" Target="fonts/font11.fntdata"/><Relationship Id="rId35" Type="http://schemas.openxmlformats.org/officeDocument/2006/relationships/font" Target="fonts/font10.fntdata"/><Relationship Id="rId34" Type="http://schemas.openxmlformats.org/officeDocument/2006/relationships/font" Target="fonts/font9.fntdata"/><Relationship Id="rId33" Type="http://schemas.openxmlformats.org/officeDocument/2006/relationships/font" Target="fonts/font8.fntdata"/><Relationship Id="rId32" Type="http://schemas.openxmlformats.org/officeDocument/2006/relationships/font" Target="fonts/font7.fntdata"/><Relationship Id="rId31" Type="http://schemas.openxmlformats.org/officeDocument/2006/relationships/font" Target="fonts/font6.fntdata"/><Relationship Id="rId30" Type="http://schemas.openxmlformats.org/officeDocument/2006/relationships/font" Target="fonts/font5.fntdata"/><Relationship Id="rId3" Type="http://schemas.openxmlformats.org/officeDocument/2006/relationships/slide" Target="slides/slide1.xml"/><Relationship Id="rId29" Type="http://schemas.openxmlformats.org/officeDocument/2006/relationships/font" Target="fonts/font4.fntdata"/><Relationship Id="rId28" Type="http://schemas.openxmlformats.org/officeDocument/2006/relationships/font" Target="fonts/font3.fntdata"/><Relationship Id="rId27" Type="http://schemas.openxmlformats.org/officeDocument/2006/relationships/font" Target="fonts/font2.fntdata"/><Relationship Id="rId26" Type="http://schemas.openxmlformats.org/officeDocument/2006/relationships/font" Target="fonts/font1.fntdata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853034354b_0_248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853034354b_0_248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53034354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53034354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853034354b_0_248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853034354b_0_248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53034354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53034354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853034354b_0_248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853034354b_0_248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53034354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53034354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853034354b_0_248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853034354b_0_248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53034354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53034354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853034354b_0_248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853034354b_0_248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853034354b_0_247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853034354b_0_247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53034354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53034354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506521a88_4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506521a88_4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77e31443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77e31443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853034354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853034354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506521a88_4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506521a88_4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53034354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53034354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853034354b_0_248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853034354b_0_248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53034354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53034354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/>
          <a:srcRect b="61089"/>
          <a:stretch>
            <a:fillRect/>
          </a:stretch>
        </p:blipFill>
        <p:spPr>
          <a:xfrm rot="-620881">
            <a:off x="1853551" y="40483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4"/>
          <a:srcRect r="1545" b="6838"/>
          <a:stretch>
            <a:fillRect/>
          </a:stretch>
        </p:blipFill>
        <p:spPr>
          <a:xfrm>
            <a:off x="1047887" y="524012"/>
            <a:ext cx="7048226" cy="410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1593925" y="2989525"/>
            <a:ext cx="1584774" cy="1852801"/>
          </a:xfrm>
          <a:prstGeom prst="rect">
            <a:avLst/>
          </a:prstGeom>
          <a:noFill/>
          <a:ln>
            <a:noFill/>
          </a:ln>
          <a:effectLst>
            <a:outerShdw blurRad="57150" dist="19050" dir="3300000" algn="bl" rotWithShape="0">
              <a:srgbClr val="000000">
                <a:alpha val="34000"/>
              </a:srgbClr>
            </a:outerShdw>
          </a:effectLst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532100" y="1728423"/>
            <a:ext cx="6079800" cy="16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9pPr>
          </a:lstStyle>
          <a:p/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72763" y="3769325"/>
            <a:ext cx="1427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APTION_ONLY_1_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TITLE_AND_DESCRIPTION_1_1_3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5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IG_NUMBER_1_1_2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6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6"/>
          <p:cNvPicPr preferRelativeResize="0"/>
          <p:nvPr/>
        </p:nvPicPr>
        <p:blipFill rotWithShape="1">
          <a:blip r:embed="rId3"/>
          <a:srcRect r="1545" b="6838"/>
          <a:stretch>
            <a:fillRect/>
          </a:stretch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2937741" y="3307350"/>
            <a:ext cx="3268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/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7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996375" y="1900525"/>
            <a:ext cx="2901600" cy="22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marL="1371600" lvl="2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marL="1828800" lvl="3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marL="2286000" lvl="4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marL="2743200" lvl="5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marL="3200400" lvl="6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marL="3657600" lvl="7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marL="4114800" lvl="8" indent="-3302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1"/>
          <p:cNvPicPr preferRelativeResize="0"/>
          <p:nvPr/>
        </p:nvPicPr>
        <p:blipFill rotWithShape="1">
          <a:blip r:embed="rId3"/>
          <a:srcRect t="16734" r="8892" b="18300"/>
          <a:stretch>
            <a:fillRect/>
          </a:stretch>
        </p:blipFill>
        <p:spPr>
          <a:xfrm rot="-5400000">
            <a:off x="4748475" y="48065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1"/>
          <p:cNvPicPr preferRelativeResize="0"/>
          <p:nvPr/>
        </p:nvPicPr>
        <p:blipFill rotWithShape="1">
          <a:blip r:embed="rId3"/>
          <a:srcRect t="16734" r="8892" b="18300"/>
          <a:stretch>
            <a:fillRect/>
          </a:stretch>
        </p:blipFill>
        <p:spPr>
          <a:xfrm rot="-5400000">
            <a:off x="5339025" y="5954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1"/>
          <p:cNvPicPr preferRelativeResize="0"/>
          <p:nvPr/>
        </p:nvPicPr>
        <p:blipFill rotWithShape="1">
          <a:blip r:embed="rId4"/>
          <a:srcRect b="7123"/>
          <a:stretch>
            <a:fillRect/>
          </a:stretch>
        </p:blipFill>
        <p:spPr>
          <a:xfrm>
            <a:off x="1974100" y="324738"/>
            <a:ext cx="5195775" cy="44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2838275" y="1645347"/>
            <a:ext cx="4001700" cy="11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3335675" y="3062950"/>
            <a:ext cx="30069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2"/>
                </a:solidFill>
              </a:defRPr>
            </a:lvl1pPr>
            <a:lvl2pPr marL="914400" lvl="1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marL="1371600" lvl="2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marL="1828800" lvl="3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marL="2286000" lvl="4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marL="2743200" lvl="5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marL="3200400" lvl="6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marL="3657600" lvl="7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marL="4114800" lvl="8" indent="-342900" algn="ctr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rgbClr val="FFFF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SECTION_TITLE_AND_DESCRIPTION_1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6013614" y="838400"/>
            <a:ext cx="23331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" name="Google Shape;78;p14"/>
          <p:cNvSpPr txBox="1">
            <a:spLocks noGrp="1"/>
          </p:cNvSpPr>
          <p:nvPr>
            <p:ph type="subTitle" idx="1"/>
          </p:nvPr>
        </p:nvSpPr>
        <p:spPr>
          <a:xfrm>
            <a:off x="6013614" y="1199352"/>
            <a:ext cx="233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" name="Google Shape;79;p14"/>
          <p:cNvSpPr txBox="1">
            <a:spLocks noGrp="1"/>
          </p:cNvSpPr>
          <p:nvPr>
            <p:ph type="title" idx="2"/>
          </p:nvPr>
        </p:nvSpPr>
        <p:spPr>
          <a:xfrm>
            <a:off x="6013603" y="2104924"/>
            <a:ext cx="23331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0" name="Google Shape;80;p14"/>
          <p:cNvSpPr txBox="1">
            <a:spLocks noGrp="1"/>
          </p:cNvSpPr>
          <p:nvPr>
            <p:ph type="subTitle" idx="3"/>
          </p:nvPr>
        </p:nvSpPr>
        <p:spPr>
          <a:xfrm>
            <a:off x="6013601" y="2465876"/>
            <a:ext cx="233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" name="Google Shape;81;p14"/>
          <p:cNvSpPr txBox="1">
            <a:spLocks noGrp="1"/>
          </p:cNvSpPr>
          <p:nvPr>
            <p:ph type="title" idx="4"/>
          </p:nvPr>
        </p:nvSpPr>
        <p:spPr>
          <a:xfrm>
            <a:off x="6013618" y="3371448"/>
            <a:ext cx="23331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2" name="Google Shape;82;p14"/>
          <p:cNvSpPr txBox="1">
            <a:spLocks noGrp="1"/>
          </p:cNvSpPr>
          <p:nvPr>
            <p:ph type="subTitle" idx="5"/>
          </p:nvPr>
        </p:nvSpPr>
        <p:spPr>
          <a:xfrm>
            <a:off x="6013615" y="3732400"/>
            <a:ext cx="233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3" name="Google Shape;83;p14"/>
          <p:cNvSpPr txBox="1">
            <a:spLocks noGrp="1"/>
          </p:cNvSpPr>
          <p:nvPr>
            <p:ph type="title" idx="6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SECTION_TITLE_AND_DESCRIPTION_1_1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 rotWithShape="1">
          <a:blip r:embed="rId3"/>
          <a:srcRect t="16734" r="8892" b="18300"/>
          <a:stretch>
            <a:fillRect/>
          </a:stretch>
        </p:blipFill>
        <p:spPr>
          <a:xfrm rot="-5400000">
            <a:off x="650175" y="4650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 rotWithShape="1">
          <a:blip r:embed="rId3"/>
          <a:srcRect t="16734" r="8892" b="18300"/>
          <a:stretch>
            <a:fillRect/>
          </a:stretch>
        </p:blipFill>
        <p:spPr>
          <a:xfrm rot="-5400000">
            <a:off x="1262550" y="4650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 rotWithShape="1">
          <a:blip r:embed="rId4"/>
          <a:srcRect r="1545" b="6838"/>
          <a:stretch>
            <a:fillRect/>
          </a:stretch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1922400" y="3538630"/>
            <a:ext cx="21402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onymous Pro"/>
              <a:buNone/>
              <a:defRPr sz="1600" b="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/>
        </p:txBody>
      </p:sp>
      <p:sp>
        <p:nvSpPr>
          <p:cNvPr id="90" name="Google Shape;90;p15"/>
          <p:cNvSpPr txBox="1">
            <a:spLocks noGrp="1"/>
          </p:cNvSpPr>
          <p:nvPr>
            <p:ph type="subTitle" idx="1"/>
          </p:nvPr>
        </p:nvSpPr>
        <p:spPr>
          <a:xfrm>
            <a:off x="1922400" y="1269487"/>
            <a:ext cx="3439500" cy="21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cert One"/>
              <a:buNone/>
              <a:defRPr sz="2400" b="1">
                <a:latin typeface="Concert One"/>
                <a:ea typeface="Concert One"/>
                <a:cs typeface="Concert One"/>
                <a:sym typeface="Concert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centages">
  <p:cSld name="BIG_NUMBER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7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 rotWithShape="1">
          <a:blip r:embed="rId3"/>
          <a:srcRect b="61089"/>
          <a:stretch>
            <a:fillRect/>
          </a:stretch>
        </p:blipFill>
        <p:spPr>
          <a:xfrm rot="635655">
            <a:off x="1848552" y="3058534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 rotWithShape="1">
          <a:blip r:embed="rId3"/>
          <a:srcRect b="61089"/>
          <a:stretch>
            <a:fillRect/>
          </a:stretch>
        </p:blipFill>
        <p:spPr>
          <a:xfrm rot="1903775">
            <a:off x="6763976" y="866659"/>
            <a:ext cx="2068425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 rotWithShape="1">
          <a:blip r:embed="rId4"/>
          <a:srcRect r="1545" b="6838"/>
          <a:stretch>
            <a:fillRect/>
          </a:stretch>
        </p:blipFill>
        <p:spPr>
          <a:xfrm>
            <a:off x="129175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>
            <a:spLocks noGrp="1"/>
          </p:cNvSpPr>
          <p:nvPr>
            <p:ph type="title" hasCustomPrompt="1"/>
          </p:nvPr>
        </p:nvSpPr>
        <p:spPr>
          <a:xfrm>
            <a:off x="1301450" y="2719788"/>
            <a:ext cx="2101200" cy="6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9" name="Google Shape;109;p17"/>
          <p:cNvSpPr txBox="1">
            <a:spLocks noGrp="1"/>
          </p:cNvSpPr>
          <p:nvPr>
            <p:ph type="subTitle" idx="1"/>
          </p:nvPr>
        </p:nvSpPr>
        <p:spPr>
          <a:xfrm>
            <a:off x="1301450" y="3383388"/>
            <a:ext cx="21012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0" name="Google Shape;110;p17"/>
          <p:cNvSpPr txBox="1">
            <a:spLocks noGrp="1"/>
          </p:cNvSpPr>
          <p:nvPr>
            <p:ph type="title" idx="2" hasCustomPrompt="1"/>
          </p:nvPr>
        </p:nvSpPr>
        <p:spPr>
          <a:xfrm>
            <a:off x="3521400" y="2719788"/>
            <a:ext cx="2101200" cy="6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1" name="Google Shape;111;p17"/>
          <p:cNvSpPr txBox="1">
            <a:spLocks noGrp="1"/>
          </p:cNvSpPr>
          <p:nvPr>
            <p:ph type="subTitle" idx="3"/>
          </p:nvPr>
        </p:nvSpPr>
        <p:spPr>
          <a:xfrm>
            <a:off x="3521400" y="3383388"/>
            <a:ext cx="21012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2" name="Google Shape;112;p17"/>
          <p:cNvSpPr txBox="1">
            <a:spLocks noGrp="1"/>
          </p:cNvSpPr>
          <p:nvPr>
            <p:ph type="title" idx="4" hasCustomPrompt="1"/>
          </p:nvPr>
        </p:nvSpPr>
        <p:spPr>
          <a:xfrm>
            <a:off x="5741350" y="2719788"/>
            <a:ext cx="2101200" cy="6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3" name="Google Shape;113;p17"/>
          <p:cNvSpPr txBox="1">
            <a:spLocks noGrp="1"/>
          </p:cNvSpPr>
          <p:nvPr>
            <p:ph type="subTitle" idx="5"/>
          </p:nvPr>
        </p:nvSpPr>
        <p:spPr>
          <a:xfrm>
            <a:off x="5741350" y="3383388"/>
            <a:ext cx="21012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BIG_NUMBER_1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0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 rotWithShape="1">
          <a:blip r:embed="rId3"/>
          <a:srcRect r="1545" b="6838"/>
          <a:stretch>
            <a:fillRect/>
          </a:stretch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2308050" y="711175"/>
            <a:ext cx="452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249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/>
              <a:buChar char="●"/>
              <a:defRPr sz="1800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182;p29"/>
          <p:cNvPicPr preferRelativeResize="0"/>
          <p:nvPr/>
        </p:nvPicPr>
        <p:blipFill rotWithShape="1">
          <a:blip r:embed="rId1"/>
          <a:srcRect t="16734" r="8892" b="18300"/>
          <a:stretch>
            <a:fillRect/>
          </a:stretch>
        </p:blipFill>
        <p:spPr>
          <a:xfrm>
            <a:off x="6495971" y="3382700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9"/>
          <p:cNvSpPr txBox="1">
            <a:spLocks noGrp="1"/>
          </p:cNvSpPr>
          <p:nvPr>
            <p:ph type="ctrTitle"/>
          </p:nvPr>
        </p:nvSpPr>
        <p:spPr>
          <a:xfrm>
            <a:off x="1517339" y="992279"/>
            <a:ext cx="6079800" cy="16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0" dirty="0">
                <a:solidFill>
                  <a:schemeClr val="accent2"/>
                </a:solidFill>
              </a:rPr>
              <a:t>System</a:t>
            </a:r>
            <a:endParaRPr b="0" dirty="0">
              <a:solidFill>
                <a:schemeClr val="accent2"/>
              </a:solidFill>
            </a:endParaRPr>
          </a:p>
        </p:txBody>
      </p:sp>
      <p:sp>
        <p:nvSpPr>
          <p:cNvPr id="177" name="Google Shape;177;p29"/>
          <p:cNvSpPr txBox="1">
            <a:spLocks noGrp="1"/>
          </p:cNvSpPr>
          <p:nvPr>
            <p:ph type="subTitle" idx="1"/>
          </p:nvPr>
        </p:nvSpPr>
        <p:spPr>
          <a:xfrm>
            <a:off x="1672775" y="3769325"/>
            <a:ext cx="1427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dirty="0"/>
              <a:t>Keeping is </a:t>
            </a:r>
            <a:r>
              <a:rPr lang="en-GB" sz="1200" b="0" dirty="0">
                <a:solidFill>
                  <a:srgbClr val="00B050"/>
                </a:solidFill>
              </a:rPr>
              <a:t>EASY</a:t>
            </a:r>
            <a:r>
              <a:rPr lang="en-GB" sz="1200" b="0" dirty="0"/>
              <a:t> now !!!</a:t>
            </a:r>
            <a:endParaRPr sz="1200" b="0" dirty="0"/>
          </a:p>
        </p:txBody>
      </p:sp>
      <p:sp>
        <p:nvSpPr>
          <p:cNvPr id="178" name="Google Shape;178;p29"/>
          <p:cNvSpPr/>
          <p:nvPr/>
        </p:nvSpPr>
        <p:spPr>
          <a:xfrm flipV="1">
            <a:off x="2693754" y="2088711"/>
            <a:ext cx="617075" cy="45719"/>
          </a:xfrm>
          <a:custGeom>
            <a:avLst/>
            <a:gdLst/>
            <a:ahLst/>
            <a:cxnLst/>
            <a:rect l="l" t="t" r="r" b="b"/>
            <a:pathLst>
              <a:path w="24683" h="635" extrusionOk="0">
                <a:moveTo>
                  <a:pt x="0" y="635"/>
                </a:moveTo>
                <a:cubicBezTo>
                  <a:pt x="8115" y="-719"/>
                  <a:pt x="16455" y="635"/>
                  <a:pt x="24683" y="635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9" name="Google Shape;179;p29"/>
          <p:cNvSpPr/>
          <p:nvPr/>
        </p:nvSpPr>
        <p:spPr>
          <a:xfrm>
            <a:off x="5833172" y="2081824"/>
            <a:ext cx="613650" cy="13775"/>
          </a:xfrm>
          <a:custGeom>
            <a:avLst/>
            <a:gdLst/>
            <a:ahLst/>
            <a:cxnLst/>
            <a:rect l="l" t="t" r="r" b="b"/>
            <a:pathLst>
              <a:path w="24546" h="551" extrusionOk="0">
                <a:moveTo>
                  <a:pt x="0" y="551"/>
                </a:moveTo>
                <a:cubicBezTo>
                  <a:pt x="8133" y="-353"/>
                  <a:pt x="16363" y="137"/>
                  <a:pt x="24546" y="137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0" name="Google Shape;180;p29"/>
          <p:cNvSpPr/>
          <p:nvPr/>
        </p:nvSpPr>
        <p:spPr>
          <a:xfrm>
            <a:off x="1889900" y="4413504"/>
            <a:ext cx="992850" cy="102600"/>
          </a:xfrm>
          <a:custGeom>
            <a:avLst/>
            <a:gdLst/>
            <a:ahLst/>
            <a:cxnLst/>
            <a:rect l="l" t="t" r="r" b="b"/>
            <a:pathLst>
              <a:path w="39714" h="4104" extrusionOk="0">
                <a:moveTo>
                  <a:pt x="0" y="4104"/>
                </a:moveTo>
                <a:cubicBezTo>
                  <a:pt x="11382" y="-2730"/>
                  <a:pt x="26437" y="1070"/>
                  <a:pt x="39714" y="1070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181" name="Google Shape;181;p29"/>
          <p:cNvPicPr preferRelativeResize="0"/>
          <p:nvPr/>
        </p:nvPicPr>
        <p:blipFill rotWithShape="1">
          <a:blip r:embed="rId2"/>
          <a:srcRect t="16970" r="8892" b="21025"/>
          <a:stretch>
            <a:fillRect/>
          </a:stretch>
        </p:blipFill>
        <p:spPr>
          <a:xfrm>
            <a:off x="6495871" y="2941157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9"/>
          <p:cNvPicPr preferRelativeResize="0"/>
          <p:nvPr/>
        </p:nvPicPr>
        <p:blipFill rotWithShape="1">
          <a:blip r:embed="rId1"/>
          <a:srcRect t="16734" r="8892" b="18300"/>
          <a:stretch>
            <a:fillRect/>
          </a:stretch>
        </p:blipFill>
        <p:spPr>
          <a:xfrm>
            <a:off x="6495871" y="2525249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76;p29"/>
          <p:cNvSpPr txBox="1"/>
          <p:nvPr/>
        </p:nvSpPr>
        <p:spPr>
          <a:xfrm>
            <a:off x="6563360" y="2884170"/>
            <a:ext cx="2084705" cy="31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Concert One"/>
              <a:buNone/>
              <a:defRPr sz="60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en-IN" sz="1400" b="0" u="sng" dirty="0"/>
              <a:t>RITIK KADOLE</a:t>
            </a:r>
            <a:endParaRPr lang="en-US" altLang="en-IN" sz="1400" b="0" u="sng" dirty="0"/>
          </a:p>
        </p:txBody>
      </p:sp>
      <p:sp>
        <p:nvSpPr>
          <p:cNvPr id="11" name="Google Shape;176;p29"/>
          <p:cNvSpPr txBox="1"/>
          <p:nvPr/>
        </p:nvSpPr>
        <p:spPr>
          <a:xfrm>
            <a:off x="1753535" y="302365"/>
            <a:ext cx="6079800" cy="16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Concert One"/>
              <a:buNone/>
              <a:defRPr sz="60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4800" b="0" dirty="0"/>
              <a:t>Student</a:t>
            </a:r>
            <a:r>
              <a:rPr lang="en-IN" sz="4800" b="0" dirty="0"/>
              <a:t> Management</a:t>
            </a:r>
            <a:endParaRPr lang="en-IN" sz="4800" b="0" dirty="0"/>
          </a:p>
        </p:txBody>
      </p:sp>
      <p:sp>
        <p:nvSpPr>
          <p:cNvPr id="10" name="Google Shape;176;p29"/>
          <p:cNvSpPr txBox="1"/>
          <p:nvPr/>
        </p:nvSpPr>
        <p:spPr>
          <a:xfrm>
            <a:off x="6669086" y="3673442"/>
            <a:ext cx="1863635" cy="380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Concert One"/>
              <a:buNone/>
              <a:defRPr sz="60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400" b="0" u="sng" dirty="0"/>
              <a:t>D</a:t>
            </a:r>
            <a:r>
              <a:rPr lang="en-IN" sz="1400" b="0" u="sng" dirty="0"/>
              <a:t>r. Amit Bhagat</a:t>
            </a:r>
            <a:endParaRPr lang="en-IN" sz="1400" b="0" u="sng" dirty="0"/>
          </a:p>
        </p:txBody>
      </p:sp>
      <p:sp>
        <p:nvSpPr>
          <p:cNvPr id="25" name="Google Shape;176;p29"/>
          <p:cNvSpPr txBox="1"/>
          <p:nvPr/>
        </p:nvSpPr>
        <p:spPr>
          <a:xfrm>
            <a:off x="6760845" y="3236595"/>
            <a:ext cx="2099945" cy="380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Concert One"/>
              <a:buNone/>
              <a:defRPr sz="60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1400" b="0" u="sng" dirty="0"/>
              <a:t>202120</a:t>
            </a:r>
            <a:r>
              <a:rPr lang="en-US" altLang="en-IN" sz="1400" b="0" u="sng" dirty="0"/>
              <a:t>130</a:t>
            </a:r>
            <a:endParaRPr lang="en-US" altLang="en-IN" sz="1400" b="0" u="sng" dirty="0"/>
          </a:p>
        </p:txBody>
      </p:sp>
      <p:sp>
        <p:nvSpPr>
          <p:cNvPr id="26" name="Google Shape;176;p29"/>
          <p:cNvSpPr txBox="1"/>
          <p:nvPr/>
        </p:nvSpPr>
        <p:spPr>
          <a:xfrm>
            <a:off x="5136201" y="3651755"/>
            <a:ext cx="1863635" cy="380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Concert One"/>
              <a:buNone/>
              <a:defRPr sz="60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400" b="0" u="sng" dirty="0"/>
              <a:t>MANIT (BHOPAL)</a:t>
            </a:r>
            <a:endParaRPr lang="en-IN" sz="1400" b="0" u="sng" dirty="0"/>
          </a:p>
        </p:txBody>
      </p:sp>
      <p:sp>
        <p:nvSpPr>
          <p:cNvPr id="27" name="Google Shape;177;p29"/>
          <p:cNvSpPr txBox="1"/>
          <p:nvPr/>
        </p:nvSpPr>
        <p:spPr>
          <a:xfrm>
            <a:off x="5273477" y="3436424"/>
            <a:ext cx="1427100" cy="343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marL="1371600" marR="0" lvl="2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marL="1828800" marR="0" lvl="3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marL="2286000" marR="0" lvl="4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marL="2743200" marR="0" lvl="5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marL="3200400" marR="0" lvl="6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marL="3657600" marR="0" lvl="7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marL="4114800" marR="0" lvl="8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pPr marL="0" indent="0"/>
            <a:r>
              <a:rPr lang="en-GB" sz="900" b="1" u="sng" dirty="0"/>
              <a:t>INSTITUTE</a:t>
            </a:r>
            <a:endParaRPr lang="en-IN" sz="900" b="1" u="sng" dirty="0"/>
          </a:p>
        </p:txBody>
      </p:sp>
      <p:sp>
        <p:nvSpPr>
          <p:cNvPr id="28" name="Google Shape;177;p29"/>
          <p:cNvSpPr txBox="1"/>
          <p:nvPr/>
        </p:nvSpPr>
        <p:spPr>
          <a:xfrm>
            <a:off x="6446822" y="3485154"/>
            <a:ext cx="14271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marL="1371600" marR="0" lvl="2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marL="1828800" marR="0" lvl="3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marL="2286000" marR="0" lvl="4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marL="2743200" marR="0" lvl="5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marL="3200400" marR="0" lvl="6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marL="3657600" marR="0" lvl="7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marL="4114800" marR="0" lvl="8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pPr marL="0" indent="0"/>
            <a:r>
              <a:rPr lang="en-GB" sz="900" b="1" u="sng" dirty="0"/>
              <a:t>SUPERVISOR</a:t>
            </a:r>
            <a:r>
              <a:rPr lang="en-IN" sz="900" b="1" u="sng" dirty="0"/>
              <a:t>:</a:t>
            </a:r>
            <a:endParaRPr lang="en-IN" sz="900" b="1" u="sng" dirty="0"/>
          </a:p>
        </p:txBody>
      </p:sp>
      <p:sp>
        <p:nvSpPr>
          <p:cNvPr id="29" name="Google Shape;177;p29"/>
          <p:cNvSpPr txBox="1"/>
          <p:nvPr/>
        </p:nvSpPr>
        <p:spPr>
          <a:xfrm>
            <a:off x="6563821" y="2654762"/>
            <a:ext cx="14271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marL="1371600" marR="0" lvl="2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marL="1828800" marR="0" lvl="3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marL="2286000" marR="0" lvl="4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marL="2743200" marR="0" lvl="5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marL="3200400" marR="0" lvl="6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marL="3657600" marR="0" lvl="7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marL="4114800" marR="0" lvl="8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pPr marL="0" indent="0"/>
            <a:r>
              <a:rPr lang="en-GB" sz="900" b="1" u="sng" dirty="0"/>
              <a:t>PRESENTING BY</a:t>
            </a:r>
            <a:r>
              <a:rPr lang="en-IN" sz="900" b="1" u="sng" dirty="0"/>
              <a:t>:</a:t>
            </a:r>
            <a:endParaRPr lang="en-IN" sz="900" b="1" u="sng" dirty="0"/>
          </a:p>
        </p:txBody>
      </p:sp>
      <p:sp>
        <p:nvSpPr>
          <p:cNvPr id="30" name="Google Shape;177;p29"/>
          <p:cNvSpPr txBox="1"/>
          <p:nvPr/>
        </p:nvSpPr>
        <p:spPr>
          <a:xfrm>
            <a:off x="6446922" y="3071261"/>
            <a:ext cx="14271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marL="1371600" marR="0" lvl="2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marL="1828800" marR="0" lvl="3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marL="2286000" marR="0" lvl="4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marL="2743200" marR="0" lvl="5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marL="3200400" marR="0" lvl="6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marL="3657600" marR="0" lvl="7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marL="4114800" marR="0" lvl="8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pPr marL="0" indent="0"/>
            <a:r>
              <a:rPr lang="en-GB" sz="900" b="1" u="sng" dirty="0"/>
              <a:t>SCHOLAR</a:t>
            </a:r>
            <a:r>
              <a:rPr lang="en-IN" sz="900" b="1" u="sng" dirty="0"/>
              <a:t> NO:</a:t>
            </a:r>
            <a:endParaRPr lang="en-IN" sz="900" b="1" u="sng" dirty="0"/>
          </a:p>
        </p:txBody>
      </p:sp>
      <p:sp>
        <p:nvSpPr>
          <p:cNvPr id="31" name="Google Shape;177;p29"/>
          <p:cNvSpPr txBox="1"/>
          <p:nvPr/>
        </p:nvSpPr>
        <p:spPr>
          <a:xfrm>
            <a:off x="3092574" y="3461770"/>
            <a:ext cx="14271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marL="1371600" marR="0" lvl="2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marL="1828800" marR="0" lvl="3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marL="2286000" marR="0" lvl="4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marL="2743200" marR="0" lvl="5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marL="3200400" marR="0" lvl="6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marL="3657600" marR="0" lvl="7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marL="4114800" marR="0" lvl="8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pPr marL="0" indent="0"/>
            <a:r>
              <a:rPr lang="en-GB" sz="900" b="1" u="sng" dirty="0"/>
              <a:t>DEPARTMENT</a:t>
            </a:r>
            <a:endParaRPr lang="en-IN" sz="900" b="1" u="sng" dirty="0"/>
          </a:p>
        </p:txBody>
      </p:sp>
      <p:sp>
        <p:nvSpPr>
          <p:cNvPr id="32" name="Google Shape;176;p29"/>
          <p:cNvSpPr txBox="1"/>
          <p:nvPr/>
        </p:nvSpPr>
        <p:spPr>
          <a:xfrm>
            <a:off x="3014830" y="3881454"/>
            <a:ext cx="1656579" cy="380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Concert One"/>
              <a:buNone/>
              <a:defRPr sz="60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900" b="0" dirty="0"/>
              <a:t>COMPUTATIONAL AND INTEGRATED SCIENCE (BIO INFORMATICS) &amp; COMPUTER APPLICATION</a:t>
            </a:r>
            <a:endParaRPr lang="en-IN" sz="900" b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531" y="2733954"/>
            <a:ext cx="1196548" cy="94879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1"/>
          <p:cNvSpPr txBox="1">
            <a:spLocks noGrp="1"/>
          </p:cNvSpPr>
          <p:nvPr>
            <p:ph type="title"/>
          </p:nvPr>
        </p:nvSpPr>
        <p:spPr>
          <a:xfrm>
            <a:off x="2110877" y="339034"/>
            <a:ext cx="452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SCREEN DESIGN FOR LOGIN</a:t>
            </a:r>
            <a:endParaRPr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6684" y="777362"/>
            <a:ext cx="6553200" cy="387329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6638777" y="1278194"/>
            <a:ext cx="233972" cy="2851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545394" y="2949677"/>
            <a:ext cx="1093383" cy="8160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2"/>
          <p:cNvPicPr preferRelativeResize="0"/>
          <p:nvPr/>
        </p:nvPicPr>
        <p:blipFill>
          <a:blip r:embed="rId1">
            <a:alphaModFix amt="86000"/>
          </a:blip>
          <a:stretch>
            <a:fillRect/>
          </a:stretch>
        </p:blipFill>
        <p:spPr>
          <a:xfrm rot="1344117">
            <a:off x="3823926" y="1284847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2"/>
          <p:cNvSpPr txBox="1">
            <a:spLocks noGrp="1"/>
          </p:cNvSpPr>
          <p:nvPr>
            <p:ph type="title" idx="2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01</a:t>
            </a:r>
            <a:endParaRPr dirty="0"/>
          </a:p>
        </p:txBody>
      </p:sp>
      <p:pic>
        <p:nvPicPr>
          <p:cNvPr id="213" name="Google Shape;213;p32"/>
          <p:cNvPicPr preferRelativeResize="0"/>
          <p:nvPr/>
        </p:nvPicPr>
        <p:blipFill rotWithShape="1">
          <a:blip r:embed="rId2"/>
          <a:srcRect t="16734" r="8892" b="18300"/>
          <a:stretch>
            <a:fillRect/>
          </a:stretch>
        </p:blipFill>
        <p:spPr>
          <a:xfrm rot="10800000">
            <a:off x="794230" y="8235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2"/>
          <p:cNvSpPr txBox="1">
            <a:spLocks noGrp="1"/>
          </p:cNvSpPr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Add New Student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1"/>
          <p:cNvSpPr txBox="1">
            <a:spLocks noGrp="1"/>
          </p:cNvSpPr>
          <p:nvPr>
            <p:ph type="title"/>
          </p:nvPr>
        </p:nvSpPr>
        <p:spPr>
          <a:xfrm>
            <a:off x="2110877" y="339034"/>
            <a:ext cx="452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ADD FUNCTION DESIGN</a:t>
            </a:r>
            <a:endParaRPr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6234" y="786779"/>
            <a:ext cx="6468511" cy="378633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3677265" y="1917290"/>
            <a:ext cx="1622322" cy="2359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572000" y="3883742"/>
            <a:ext cx="1514168" cy="5604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2"/>
          <p:cNvPicPr preferRelativeResize="0"/>
          <p:nvPr/>
        </p:nvPicPr>
        <p:blipFill>
          <a:blip r:embed="rId1">
            <a:alphaModFix amt="86000"/>
          </a:blip>
          <a:stretch>
            <a:fillRect/>
          </a:stretch>
        </p:blipFill>
        <p:spPr>
          <a:xfrm rot="1344117">
            <a:off x="3823926" y="1284847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2"/>
          <p:cNvSpPr txBox="1">
            <a:spLocks noGrp="1"/>
          </p:cNvSpPr>
          <p:nvPr>
            <p:ph type="title" idx="2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02</a:t>
            </a:r>
            <a:endParaRPr dirty="0"/>
          </a:p>
        </p:txBody>
      </p:sp>
      <p:pic>
        <p:nvPicPr>
          <p:cNvPr id="213" name="Google Shape;213;p32"/>
          <p:cNvPicPr preferRelativeResize="0"/>
          <p:nvPr/>
        </p:nvPicPr>
        <p:blipFill rotWithShape="1">
          <a:blip r:embed="rId2"/>
          <a:srcRect t="16734" r="8892" b="18300"/>
          <a:stretch>
            <a:fillRect/>
          </a:stretch>
        </p:blipFill>
        <p:spPr>
          <a:xfrm rot="10800000">
            <a:off x="794230" y="8235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2"/>
          <p:cNvSpPr txBox="1">
            <a:spLocks noGrp="1"/>
          </p:cNvSpPr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Search Student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1"/>
          <p:cNvSpPr txBox="1">
            <a:spLocks noGrp="1"/>
          </p:cNvSpPr>
          <p:nvPr>
            <p:ph type="title"/>
          </p:nvPr>
        </p:nvSpPr>
        <p:spPr>
          <a:xfrm>
            <a:off x="2110877" y="339034"/>
            <a:ext cx="452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SEARCH FUNCTION DESIGN</a:t>
            </a:r>
            <a:endParaRPr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1935" y="776747"/>
            <a:ext cx="6440130" cy="378542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3611329" y="2307941"/>
            <a:ext cx="839792" cy="3543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nector: Elbow 8"/>
          <p:cNvCxnSpPr/>
          <p:nvPr/>
        </p:nvCxnSpPr>
        <p:spPr>
          <a:xfrm rot="5400000" flipH="1" flipV="1">
            <a:off x="5840362" y="2109633"/>
            <a:ext cx="1877961" cy="924232"/>
          </a:xfrm>
          <a:prstGeom prst="bentConnector3">
            <a:avLst>
              <a:gd name="adj1" fmla="val 8114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2"/>
          <p:cNvPicPr preferRelativeResize="0"/>
          <p:nvPr/>
        </p:nvPicPr>
        <p:blipFill>
          <a:blip r:embed="rId1">
            <a:alphaModFix amt="86000"/>
          </a:blip>
          <a:stretch>
            <a:fillRect/>
          </a:stretch>
        </p:blipFill>
        <p:spPr>
          <a:xfrm rot="1344117">
            <a:off x="3823926" y="1284847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2"/>
          <p:cNvSpPr txBox="1">
            <a:spLocks noGrp="1"/>
          </p:cNvSpPr>
          <p:nvPr>
            <p:ph type="title" idx="2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03</a:t>
            </a:r>
            <a:endParaRPr dirty="0"/>
          </a:p>
        </p:txBody>
      </p:sp>
      <p:pic>
        <p:nvPicPr>
          <p:cNvPr id="213" name="Google Shape;213;p32"/>
          <p:cNvPicPr preferRelativeResize="0"/>
          <p:nvPr/>
        </p:nvPicPr>
        <p:blipFill rotWithShape="1">
          <a:blip r:embed="rId2"/>
          <a:srcRect t="16734" r="8892" b="18300"/>
          <a:stretch>
            <a:fillRect/>
          </a:stretch>
        </p:blipFill>
        <p:spPr>
          <a:xfrm rot="10800000">
            <a:off x="794230" y="8235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2"/>
          <p:cNvSpPr txBox="1">
            <a:spLocks noGrp="1"/>
          </p:cNvSpPr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Delete Student</a:t>
            </a:r>
            <a:br>
              <a:rPr lang="en-GB" dirty="0"/>
            </a:br>
            <a:r>
              <a:rPr lang="en-GB" dirty="0"/>
              <a:t>Record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1"/>
          <p:cNvSpPr txBox="1">
            <a:spLocks noGrp="1"/>
          </p:cNvSpPr>
          <p:nvPr>
            <p:ph type="title"/>
          </p:nvPr>
        </p:nvSpPr>
        <p:spPr>
          <a:xfrm>
            <a:off x="2110877" y="339034"/>
            <a:ext cx="452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DELETE FUNCTION DESIGN</a:t>
            </a:r>
            <a:endParaRPr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0761" y="754418"/>
            <a:ext cx="6440129" cy="378808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3647768" y="2644877"/>
            <a:ext cx="412955" cy="2064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2"/>
          <p:cNvPicPr preferRelativeResize="0"/>
          <p:nvPr/>
        </p:nvPicPr>
        <p:blipFill>
          <a:blip r:embed="rId1">
            <a:alphaModFix amt="86000"/>
          </a:blip>
          <a:stretch>
            <a:fillRect/>
          </a:stretch>
        </p:blipFill>
        <p:spPr>
          <a:xfrm rot="1344117">
            <a:off x="3823926" y="1284847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2"/>
          <p:cNvSpPr txBox="1">
            <a:spLocks noGrp="1"/>
          </p:cNvSpPr>
          <p:nvPr>
            <p:ph type="title" idx="2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04</a:t>
            </a:r>
            <a:endParaRPr dirty="0"/>
          </a:p>
        </p:txBody>
      </p:sp>
      <p:pic>
        <p:nvPicPr>
          <p:cNvPr id="213" name="Google Shape;213;p32"/>
          <p:cNvPicPr preferRelativeResize="0"/>
          <p:nvPr/>
        </p:nvPicPr>
        <p:blipFill rotWithShape="1">
          <a:blip r:embed="rId2"/>
          <a:srcRect t="16734" r="8892" b="18300"/>
          <a:stretch>
            <a:fillRect/>
          </a:stretch>
        </p:blipFill>
        <p:spPr>
          <a:xfrm rot="10800000">
            <a:off x="794230" y="8235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2"/>
          <p:cNvSpPr txBox="1">
            <a:spLocks noGrp="1"/>
          </p:cNvSpPr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EXIT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1"/>
          <p:cNvSpPr txBox="1">
            <a:spLocks noGrp="1"/>
          </p:cNvSpPr>
          <p:nvPr>
            <p:ph type="title"/>
          </p:nvPr>
        </p:nvSpPr>
        <p:spPr>
          <a:xfrm>
            <a:off x="2110877" y="339034"/>
            <a:ext cx="452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EXIT FUCNTION DESIGN</a:t>
            </a:r>
            <a:endParaRPr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7355" y="766916"/>
            <a:ext cx="6528619" cy="38739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1"/>
          <p:cNvSpPr txBox="1">
            <a:spLocks noGrp="1"/>
          </p:cNvSpPr>
          <p:nvPr>
            <p:ph type="title"/>
          </p:nvPr>
        </p:nvSpPr>
        <p:spPr>
          <a:xfrm>
            <a:off x="2838275" y="1645347"/>
            <a:ext cx="4001700" cy="11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/>
              <a:t>Thank You</a:t>
            </a:r>
            <a:endParaRPr sz="6000" dirty="0"/>
          </a:p>
        </p:txBody>
      </p:sp>
      <p:pic>
        <p:nvPicPr>
          <p:cNvPr id="391" name="Google Shape;391;p4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448050" y="2592985"/>
            <a:ext cx="2610150" cy="3259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40575" y="5568025"/>
            <a:ext cx="3006900" cy="1300800"/>
          </a:xfrm>
        </p:spPr>
        <p:txBody>
          <a:bodyPr/>
          <a:lstStyle/>
          <a:p>
            <a:pPr marL="114300" indent="0">
              <a:buNone/>
            </a:pPr>
            <a:r>
              <a:rPr lang="en-GB" dirty="0"/>
              <a:t> </a:t>
            </a:r>
            <a:endParaRPr lang="en-GB" dirty="0"/>
          </a:p>
          <a:p>
            <a:pPr marL="114300" indent="0">
              <a:buNone/>
            </a:pP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4"/>
          <p:cNvPicPr preferRelativeResize="0"/>
          <p:nvPr/>
        </p:nvPicPr>
        <p:blipFill>
          <a:blip r:embed="rId1"/>
          <a:stretch>
            <a:fillRect/>
          </a:stretch>
        </p:blipFill>
        <p:spPr>
          <a:xfrm rot="-695460">
            <a:off x="1611152" y="1186751"/>
            <a:ext cx="1796100" cy="209989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33" name="Google Shape;233;p34"/>
          <p:cNvSpPr txBox="1">
            <a:spLocks noGrp="1"/>
          </p:cNvSpPr>
          <p:nvPr>
            <p:ph type="title"/>
          </p:nvPr>
        </p:nvSpPr>
        <p:spPr>
          <a:xfrm rot="20808615">
            <a:off x="1812589" y="1926479"/>
            <a:ext cx="1533806" cy="7716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0000"/>
                </a:solidFill>
                <a:latin typeface="Orator Std" panose="020D0509020203030204" pitchFamily="49" charset="0"/>
              </a:rPr>
              <a:t>Purpose</a:t>
            </a:r>
            <a:r>
              <a:rPr lang="en-GB" sz="1400" b="1" dirty="0">
                <a:latin typeface="Orator Std" panose="020D0509020203030204" pitchFamily="49" charset="0"/>
              </a:rPr>
              <a:t> of </a:t>
            </a:r>
            <a:br>
              <a:rPr lang="en-GB" sz="1400" b="1" dirty="0">
                <a:latin typeface="Orator Std" panose="020D0509020203030204" pitchFamily="49" charset="0"/>
              </a:rPr>
            </a:br>
            <a:r>
              <a:rPr lang="en-GB" sz="1400" b="1" dirty="0">
                <a:latin typeface="Orator Std" panose="020D0509020203030204" pitchFamily="49" charset="0"/>
              </a:rPr>
              <a:t>“Student Management System”</a:t>
            </a:r>
            <a:endParaRPr sz="1400" b="1" dirty="0">
              <a:latin typeface="Orator Std" panose="020D0509020203030204" pitchFamily="49" charset="0"/>
            </a:endParaRPr>
          </a:p>
        </p:txBody>
      </p:sp>
      <p:sp>
        <p:nvSpPr>
          <p:cNvPr id="234" name="Google Shape;234;p34"/>
          <p:cNvSpPr txBox="1">
            <a:spLocks noGrp="1"/>
          </p:cNvSpPr>
          <p:nvPr>
            <p:ph type="subTitle" idx="1"/>
          </p:nvPr>
        </p:nvSpPr>
        <p:spPr>
          <a:xfrm>
            <a:off x="4312808" y="1345238"/>
            <a:ext cx="3439500" cy="21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“As the name depicts this is a Record keeper for student  Details and keep tracking of student progress.”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7"/>
          <p:cNvSpPr txBox="1">
            <a:spLocks noGrp="1"/>
          </p:cNvSpPr>
          <p:nvPr>
            <p:ph type="title" idx="6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Technologies Used in this Project</a:t>
            </a:r>
            <a:endParaRPr lang="en-IN" dirty="0"/>
          </a:p>
        </p:txBody>
      </p:sp>
      <p:grpSp>
        <p:nvGrpSpPr>
          <p:cNvPr id="289" name="Google Shape;289;p37"/>
          <p:cNvGrpSpPr/>
          <p:nvPr/>
        </p:nvGrpSpPr>
        <p:grpSpPr>
          <a:xfrm>
            <a:off x="1409341" y="1972314"/>
            <a:ext cx="2140289" cy="2169401"/>
            <a:chOff x="-331425" y="1579700"/>
            <a:chExt cx="1880250" cy="1905825"/>
          </a:xfrm>
        </p:grpSpPr>
        <p:sp>
          <p:nvSpPr>
            <p:cNvPr id="290" name="Google Shape;290;p37"/>
            <p:cNvSpPr/>
            <p:nvPr/>
          </p:nvSpPr>
          <p:spPr>
            <a:xfrm>
              <a:off x="-72650" y="1864050"/>
              <a:ext cx="1621475" cy="1621475"/>
            </a:xfrm>
            <a:custGeom>
              <a:avLst/>
              <a:gdLst/>
              <a:ahLst/>
              <a:cxnLst/>
              <a:rect l="l" t="t" r="r" b="b"/>
              <a:pathLst>
                <a:path w="64859" h="64859" extrusionOk="0">
                  <a:moveTo>
                    <a:pt x="7060" y="1"/>
                  </a:moveTo>
                  <a:lnTo>
                    <a:pt x="1" y="57794"/>
                  </a:lnTo>
                  <a:lnTo>
                    <a:pt x="57800" y="64858"/>
                  </a:lnTo>
                  <a:lnTo>
                    <a:pt x="64858" y="7060"/>
                  </a:lnTo>
                  <a:lnTo>
                    <a:pt x="58170" y="6238"/>
                  </a:lnTo>
                  <a:lnTo>
                    <a:pt x="58170" y="6238"/>
                  </a:lnTo>
                  <a:cubicBezTo>
                    <a:pt x="59249" y="7937"/>
                    <a:pt x="58324" y="10802"/>
                    <a:pt x="55874" y="10802"/>
                  </a:cubicBezTo>
                  <a:cubicBezTo>
                    <a:pt x="55742" y="10802"/>
                    <a:pt x="55605" y="10794"/>
                    <a:pt x="55465" y="10777"/>
                  </a:cubicBezTo>
                  <a:cubicBezTo>
                    <a:pt x="52716" y="10439"/>
                    <a:pt x="52395" y="7185"/>
                    <a:pt x="53935" y="5721"/>
                  </a:cubicBezTo>
                  <a:lnTo>
                    <a:pt x="48068" y="5008"/>
                  </a:lnTo>
                  <a:lnTo>
                    <a:pt x="48068" y="5008"/>
                  </a:lnTo>
                  <a:cubicBezTo>
                    <a:pt x="48897" y="6661"/>
                    <a:pt x="47978" y="9180"/>
                    <a:pt x="45724" y="9180"/>
                  </a:cubicBezTo>
                  <a:cubicBezTo>
                    <a:pt x="45596" y="9180"/>
                    <a:pt x="45463" y="9172"/>
                    <a:pt x="45325" y="9155"/>
                  </a:cubicBezTo>
                  <a:cubicBezTo>
                    <a:pt x="42784" y="8845"/>
                    <a:pt x="42397" y="5955"/>
                    <a:pt x="43671" y="4464"/>
                  </a:cubicBezTo>
                  <a:lnTo>
                    <a:pt x="37369" y="3702"/>
                  </a:lnTo>
                  <a:lnTo>
                    <a:pt x="37369" y="3702"/>
                  </a:lnTo>
                  <a:cubicBezTo>
                    <a:pt x="37603" y="3974"/>
                    <a:pt x="37782" y="4284"/>
                    <a:pt x="37907" y="4621"/>
                  </a:cubicBezTo>
                  <a:cubicBezTo>
                    <a:pt x="38098" y="5062"/>
                    <a:pt x="38169" y="5547"/>
                    <a:pt x="38109" y="6026"/>
                  </a:cubicBezTo>
                  <a:lnTo>
                    <a:pt x="37929" y="6728"/>
                  </a:lnTo>
                  <a:cubicBezTo>
                    <a:pt x="37487" y="7799"/>
                    <a:pt x="36466" y="8409"/>
                    <a:pt x="35415" y="8409"/>
                  </a:cubicBezTo>
                  <a:cubicBezTo>
                    <a:pt x="34849" y="8409"/>
                    <a:pt x="34274" y="8232"/>
                    <a:pt x="33777" y="7854"/>
                  </a:cubicBezTo>
                  <a:cubicBezTo>
                    <a:pt x="33472" y="7647"/>
                    <a:pt x="33211" y="7392"/>
                    <a:pt x="32998" y="7092"/>
                  </a:cubicBezTo>
                  <a:cubicBezTo>
                    <a:pt x="32558" y="6494"/>
                    <a:pt x="32340" y="5802"/>
                    <a:pt x="32432" y="5051"/>
                  </a:cubicBezTo>
                  <a:cubicBezTo>
                    <a:pt x="32519" y="4333"/>
                    <a:pt x="32884" y="3674"/>
                    <a:pt x="33450" y="3223"/>
                  </a:cubicBezTo>
                  <a:lnTo>
                    <a:pt x="26761" y="2406"/>
                  </a:lnTo>
                  <a:lnTo>
                    <a:pt x="26761" y="2406"/>
                  </a:lnTo>
                  <a:cubicBezTo>
                    <a:pt x="27618" y="4006"/>
                    <a:pt x="26733" y="6506"/>
                    <a:pt x="24519" y="6506"/>
                  </a:cubicBezTo>
                  <a:cubicBezTo>
                    <a:pt x="24398" y="6506"/>
                    <a:pt x="24273" y="6498"/>
                    <a:pt x="24144" y="6483"/>
                  </a:cubicBezTo>
                  <a:cubicBezTo>
                    <a:pt x="21662" y="6178"/>
                    <a:pt x="21303" y="3315"/>
                    <a:pt x="22587" y="1895"/>
                  </a:cubicBezTo>
                  <a:lnTo>
                    <a:pt x="17493" y="1274"/>
                  </a:lnTo>
                  <a:lnTo>
                    <a:pt x="17493" y="1274"/>
                  </a:lnTo>
                  <a:cubicBezTo>
                    <a:pt x="17536" y="1405"/>
                    <a:pt x="17564" y="1541"/>
                    <a:pt x="17585" y="1677"/>
                  </a:cubicBezTo>
                  <a:cubicBezTo>
                    <a:pt x="17607" y="2194"/>
                    <a:pt x="17651" y="2787"/>
                    <a:pt x="17389" y="3266"/>
                  </a:cubicBezTo>
                  <a:cubicBezTo>
                    <a:pt x="17134" y="3729"/>
                    <a:pt x="16927" y="4164"/>
                    <a:pt x="16464" y="4469"/>
                  </a:cubicBezTo>
                  <a:cubicBezTo>
                    <a:pt x="16002" y="4779"/>
                    <a:pt x="15577" y="5030"/>
                    <a:pt x="15011" y="5089"/>
                  </a:cubicBezTo>
                  <a:cubicBezTo>
                    <a:pt x="14876" y="5109"/>
                    <a:pt x="14739" y="5118"/>
                    <a:pt x="14603" y="5118"/>
                  </a:cubicBezTo>
                  <a:cubicBezTo>
                    <a:pt x="14237" y="5118"/>
                    <a:pt x="13872" y="5049"/>
                    <a:pt x="13531" y="4910"/>
                  </a:cubicBezTo>
                  <a:cubicBezTo>
                    <a:pt x="11838" y="4213"/>
                    <a:pt x="11256" y="2112"/>
                    <a:pt x="12355" y="648"/>
                  </a:cubicBezTo>
                  <a:lnTo>
                    <a:pt x="7060" y="1"/>
                  </a:ln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" name="Google Shape;291;p37"/>
            <p:cNvSpPr/>
            <p:nvPr/>
          </p:nvSpPr>
          <p:spPr>
            <a:xfrm>
              <a:off x="-82425" y="1854000"/>
              <a:ext cx="1621450" cy="1621725"/>
            </a:xfrm>
            <a:custGeom>
              <a:avLst/>
              <a:gdLst/>
              <a:ahLst/>
              <a:cxnLst/>
              <a:rect l="l" t="t" r="r" b="b"/>
              <a:pathLst>
                <a:path w="64858" h="64869" extrusionOk="0">
                  <a:moveTo>
                    <a:pt x="7064" y="0"/>
                  </a:moveTo>
                  <a:lnTo>
                    <a:pt x="0" y="57810"/>
                  </a:lnTo>
                  <a:lnTo>
                    <a:pt x="57799" y="64868"/>
                  </a:lnTo>
                  <a:lnTo>
                    <a:pt x="64857" y="7064"/>
                  </a:lnTo>
                  <a:lnTo>
                    <a:pt x="58169" y="6248"/>
                  </a:lnTo>
                  <a:lnTo>
                    <a:pt x="58169" y="6248"/>
                  </a:lnTo>
                  <a:cubicBezTo>
                    <a:pt x="59248" y="7947"/>
                    <a:pt x="58323" y="10812"/>
                    <a:pt x="55873" y="10812"/>
                  </a:cubicBezTo>
                  <a:cubicBezTo>
                    <a:pt x="55741" y="10812"/>
                    <a:pt x="55605" y="10804"/>
                    <a:pt x="55464" y="10787"/>
                  </a:cubicBezTo>
                  <a:cubicBezTo>
                    <a:pt x="52715" y="10449"/>
                    <a:pt x="52394" y="7195"/>
                    <a:pt x="53935" y="5731"/>
                  </a:cubicBezTo>
                  <a:lnTo>
                    <a:pt x="48068" y="5018"/>
                  </a:lnTo>
                  <a:lnTo>
                    <a:pt x="48068" y="5018"/>
                  </a:lnTo>
                  <a:cubicBezTo>
                    <a:pt x="48897" y="6671"/>
                    <a:pt x="47982" y="9190"/>
                    <a:pt x="45724" y="9190"/>
                  </a:cubicBezTo>
                  <a:cubicBezTo>
                    <a:pt x="45595" y="9190"/>
                    <a:pt x="45462" y="9182"/>
                    <a:pt x="45325" y="9165"/>
                  </a:cubicBezTo>
                  <a:cubicBezTo>
                    <a:pt x="42783" y="8849"/>
                    <a:pt x="42397" y="5965"/>
                    <a:pt x="43670" y="4474"/>
                  </a:cubicBezTo>
                  <a:lnTo>
                    <a:pt x="37368" y="3701"/>
                  </a:lnTo>
                  <a:lnTo>
                    <a:pt x="37368" y="3701"/>
                  </a:lnTo>
                  <a:cubicBezTo>
                    <a:pt x="37602" y="3973"/>
                    <a:pt x="37781" y="4289"/>
                    <a:pt x="37907" y="4621"/>
                  </a:cubicBezTo>
                  <a:cubicBezTo>
                    <a:pt x="38097" y="5061"/>
                    <a:pt x="38168" y="5551"/>
                    <a:pt x="38108" y="6025"/>
                  </a:cubicBezTo>
                  <a:cubicBezTo>
                    <a:pt x="38048" y="6264"/>
                    <a:pt x="37988" y="6498"/>
                    <a:pt x="37928" y="6732"/>
                  </a:cubicBezTo>
                  <a:cubicBezTo>
                    <a:pt x="37486" y="7801"/>
                    <a:pt x="36463" y="8410"/>
                    <a:pt x="35412" y="8410"/>
                  </a:cubicBezTo>
                  <a:cubicBezTo>
                    <a:pt x="34846" y="8410"/>
                    <a:pt x="34272" y="8234"/>
                    <a:pt x="33776" y="7859"/>
                  </a:cubicBezTo>
                  <a:cubicBezTo>
                    <a:pt x="33471" y="7652"/>
                    <a:pt x="33210" y="7396"/>
                    <a:pt x="32998" y="7097"/>
                  </a:cubicBezTo>
                  <a:cubicBezTo>
                    <a:pt x="32557" y="6498"/>
                    <a:pt x="32339" y="5802"/>
                    <a:pt x="32432" y="5056"/>
                  </a:cubicBezTo>
                  <a:cubicBezTo>
                    <a:pt x="32519" y="4332"/>
                    <a:pt x="32889" y="3679"/>
                    <a:pt x="33455" y="3222"/>
                  </a:cubicBezTo>
                  <a:lnTo>
                    <a:pt x="26766" y="2406"/>
                  </a:lnTo>
                  <a:lnTo>
                    <a:pt x="26766" y="2406"/>
                  </a:lnTo>
                  <a:cubicBezTo>
                    <a:pt x="27623" y="4005"/>
                    <a:pt x="26737" y="6505"/>
                    <a:pt x="24523" y="6505"/>
                  </a:cubicBezTo>
                  <a:cubicBezTo>
                    <a:pt x="24402" y="6505"/>
                    <a:pt x="24277" y="6497"/>
                    <a:pt x="24148" y="6482"/>
                  </a:cubicBezTo>
                  <a:cubicBezTo>
                    <a:pt x="21666" y="6177"/>
                    <a:pt x="21307" y="3320"/>
                    <a:pt x="22592" y="1899"/>
                  </a:cubicBezTo>
                  <a:lnTo>
                    <a:pt x="17497" y="1274"/>
                  </a:lnTo>
                  <a:lnTo>
                    <a:pt x="17497" y="1274"/>
                  </a:lnTo>
                  <a:cubicBezTo>
                    <a:pt x="17541" y="1410"/>
                    <a:pt x="17568" y="1540"/>
                    <a:pt x="17590" y="1676"/>
                  </a:cubicBezTo>
                  <a:cubicBezTo>
                    <a:pt x="17612" y="2193"/>
                    <a:pt x="17655" y="2787"/>
                    <a:pt x="17394" y="3265"/>
                  </a:cubicBezTo>
                  <a:cubicBezTo>
                    <a:pt x="17138" y="3728"/>
                    <a:pt x="16931" y="4163"/>
                    <a:pt x="16469" y="4474"/>
                  </a:cubicBezTo>
                  <a:cubicBezTo>
                    <a:pt x="16006" y="4778"/>
                    <a:pt x="15582" y="5029"/>
                    <a:pt x="15016" y="5089"/>
                  </a:cubicBezTo>
                  <a:cubicBezTo>
                    <a:pt x="14879" y="5110"/>
                    <a:pt x="14741" y="5120"/>
                    <a:pt x="14604" y="5120"/>
                  </a:cubicBezTo>
                  <a:cubicBezTo>
                    <a:pt x="14238" y="5120"/>
                    <a:pt x="13875" y="5047"/>
                    <a:pt x="13535" y="4909"/>
                  </a:cubicBezTo>
                  <a:cubicBezTo>
                    <a:pt x="11843" y="4218"/>
                    <a:pt x="11260" y="2112"/>
                    <a:pt x="12360" y="648"/>
                  </a:cubicBezTo>
                  <a:lnTo>
                    <a:pt x="70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2863" dist="38100" dir="216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" name="Google Shape;292;p37"/>
            <p:cNvSpPr/>
            <p:nvPr/>
          </p:nvSpPr>
          <p:spPr>
            <a:xfrm>
              <a:off x="-331425" y="1579700"/>
              <a:ext cx="1101300" cy="649025"/>
            </a:xfrm>
            <a:custGeom>
              <a:avLst/>
              <a:gdLst/>
              <a:ahLst/>
              <a:cxnLst/>
              <a:rect l="l" t="t" r="r" b="b"/>
              <a:pathLst>
                <a:path w="44052" h="25961" extrusionOk="0">
                  <a:moveTo>
                    <a:pt x="40035" y="0"/>
                  </a:moveTo>
                  <a:lnTo>
                    <a:pt x="0" y="15402"/>
                  </a:lnTo>
                  <a:cubicBezTo>
                    <a:pt x="0" y="15402"/>
                    <a:pt x="1513" y="15761"/>
                    <a:pt x="1873" y="16638"/>
                  </a:cubicBezTo>
                  <a:cubicBezTo>
                    <a:pt x="2237" y="17514"/>
                    <a:pt x="1524" y="18526"/>
                    <a:pt x="1524" y="18526"/>
                  </a:cubicBezTo>
                  <a:cubicBezTo>
                    <a:pt x="1524" y="18526"/>
                    <a:pt x="2999" y="18885"/>
                    <a:pt x="3380" y="19816"/>
                  </a:cubicBezTo>
                  <a:cubicBezTo>
                    <a:pt x="3767" y="20752"/>
                    <a:pt x="2885" y="22439"/>
                    <a:pt x="2885" y="22439"/>
                  </a:cubicBezTo>
                  <a:cubicBezTo>
                    <a:pt x="2885" y="22439"/>
                    <a:pt x="4447" y="23011"/>
                    <a:pt x="4703" y="23631"/>
                  </a:cubicBezTo>
                  <a:cubicBezTo>
                    <a:pt x="4958" y="24252"/>
                    <a:pt x="4327" y="25960"/>
                    <a:pt x="4327" y="25960"/>
                  </a:cubicBezTo>
                  <a:lnTo>
                    <a:pt x="44051" y="10684"/>
                  </a:lnTo>
                  <a:cubicBezTo>
                    <a:pt x="41510" y="9791"/>
                    <a:pt x="42609" y="7168"/>
                    <a:pt x="42609" y="7168"/>
                  </a:cubicBezTo>
                  <a:cubicBezTo>
                    <a:pt x="42609" y="7168"/>
                    <a:pt x="41521" y="6466"/>
                    <a:pt x="41047" y="5753"/>
                  </a:cubicBezTo>
                  <a:cubicBezTo>
                    <a:pt x="40574" y="5040"/>
                    <a:pt x="41434" y="3418"/>
                    <a:pt x="41434" y="3418"/>
                  </a:cubicBezTo>
                  <a:cubicBezTo>
                    <a:pt x="41434" y="3418"/>
                    <a:pt x="39806" y="2993"/>
                    <a:pt x="39491" y="2221"/>
                  </a:cubicBezTo>
                  <a:cubicBezTo>
                    <a:pt x="39175" y="1442"/>
                    <a:pt x="40035" y="0"/>
                    <a:pt x="40035" y="0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93" name="Google Shape;293;p37"/>
          <p:cNvSpPr txBox="1">
            <a:spLocks noGrp="1"/>
          </p:cNvSpPr>
          <p:nvPr>
            <p:ph type="body" idx="4294967295"/>
          </p:nvPr>
        </p:nvSpPr>
        <p:spPr>
          <a:xfrm rot="390862">
            <a:off x="1931498" y="2725345"/>
            <a:ext cx="1438488" cy="11314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100" dirty="0">
                <a:solidFill>
                  <a:schemeClr val="dk2"/>
                </a:solidFill>
              </a:rPr>
              <a:t>These are some technologies more technologies may be added later…</a:t>
            </a:r>
            <a:endParaRPr sz="1100" dirty="0">
              <a:solidFill>
                <a:schemeClr val="dk2"/>
              </a:solidFill>
            </a:endParaRPr>
          </a:p>
        </p:txBody>
      </p:sp>
      <p:sp>
        <p:nvSpPr>
          <p:cNvPr id="294" name="Google Shape;294;p37"/>
          <p:cNvSpPr txBox="1">
            <a:spLocks noGrp="1"/>
          </p:cNvSpPr>
          <p:nvPr>
            <p:ph type="title"/>
          </p:nvPr>
        </p:nvSpPr>
        <p:spPr>
          <a:xfrm>
            <a:off x="6392775" y="822955"/>
            <a:ext cx="23331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Tkinter</a:t>
            </a:r>
            <a:endParaRPr dirty="0"/>
          </a:p>
        </p:txBody>
      </p:sp>
      <p:sp>
        <p:nvSpPr>
          <p:cNvPr id="296" name="Google Shape;296;p37"/>
          <p:cNvSpPr txBox="1">
            <a:spLocks noGrp="1"/>
          </p:cNvSpPr>
          <p:nvPr>
            <p:ph type="title" idx="2"/>
          </p:nvPr>
        </p:nvSpPr>
        <p:spPr>
          <a:xfrm>
            <a:off x="6392775" y="1605548"/>
            <a:ext cx="23331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Python</a:t>
            </a:r>
            <a:endParaRPr dirty="0"/>
          </a:p>
        </p:txBody>
      </p:sp>
      <p:sp>
        <p:nvSpPr>
          <p:cNvPr id="298" name="Google Shape;298;p37"/>
          <p:cNvSpPr txBox="1">
            <a:spLocks noGrp="1"/>
          </p:cNvSpPr>
          <p:nvPr>
            <p:ph type="title" idx="4"/>
          </p:nvPr>
        </p:nvSpPr>
        <p:spPr>
          <a:xfrm>
            <a:off x="6392775" y="2519830"/>
            <a:ext cx="23331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MySQL</a:t>
            </a:r>
            <a:endParaRPr dirty="0"/>
          </a:p>
        </p:txBody>
      </p:sp>
      <p:sp>
        <p:nvSpPr>
          <p:cNvPr id="299" name="Google Shape;299;p37"/>
          <p:cNvSpPr txBox="1">
            <a:spLocks noGrp="1"/>
          </p:cNvSpPr>
          <p:nvPr>
            <p:ph type="subTitle" idx="5"/>
          </p:nvPr>
        </p:nvSpPr>
        <p:spPr>
          <a:xfrm>
            <a:off x="7977450" y="5456735"/>
            <a:ext cx="233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 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5611" y="1110583"/>
            <a:ext cx="2792949" cy="572700"/>
          </a:xfrm>
        </p:spPr>
        <p:txBody>
          <a:bodyPr/>
          <a:lstStyle/>
          <a:p>
            <a:r>
              <a:rPr lang="en-GB" sz="1000" dirty="0"/>
              <a:t>This will be used to create simple GUI Interface</a:t>
            </a:r>
            <a:endParaRPr lang="en-IN" sz="1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en-GB" dirty="0"/>
              <a:t> </a:t>
            </a:r>
            <a:endParaRPr lang="en-GB" dirty="0"/>
          </a:p>
          <a:p>
            <a:endParaRPr lang="en-IN" dirty="0"/>
          </a:p>
        </p:txBody>
      </p:sp>
      <p:sp>
        <p:nvSpPr>
          <p:cNvPr id="52" name="Google Shape;298;p37"/>
          <p:cNvSpPr txBox="1"/>
          <p:nvPr/>
        </p:nvSpPr>
        <p:spPr>
          <a:xfrm>
            <a:off x="6540672" y="3190831"/>
            <a:ext cx="23331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ncert One"/>
              <a:buNone/>
              <a:defRPr sz="20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/>
              <a:t>IDE</a:t>
            </a:r>
            <a:endParaRPr lang="en-IN" dirty="0"/>
          </a:p>
        </p:txBody>
      </p:sp>
      <p:grpSp>
        <p:nvGrpSpPr>
          <p:cNvPr id="26" name="Google Shape;9380;p66"/>
          <p:cNvGrpSpPr/>
          <p:nvPr/>
        </p:nvGrpSpPr>
        <p:grpSpPr>
          <a:xfrm>
            <a:off x="4967878" y="1030985"/>
            <a:ext cx="544132" cy="430557"/>
            <a:chOff x="2567841" y="1994124"/>
            <a:chExt cx="399812" cy="306477"/>
          </a:xfrm>
        </p:grpSpPr>
        <p:sp>
          <p:nvSpPr>
            <p:cNvPr id="27" name="Google Shape;9381;p66"/>
            <p:cNvSpPr/>
            <p:nvPr/>
          </p:nvSpPr>
          <p:spPr>
            <a:xfrm>
              <a:off x="2567841" y="1994124"/>
              <a:ext cx="399812" cy="306477"/>
            </a:xfrm>
            <a:custGeom>
              <a:avLst/>
              <a:gdLst/>
              <a:ahLst/>
              <a:cxnLst/>
              <a:rect l="l" t="t" r="r" b="b"/>
              <a:pathLst>
                <a:path w="12551" h="9621" extrusionOk="0">
                  <a:moveTo>
                    <a:pt x="11157" y="346"/>
                  </a:moveTo>
                  <a:lnTo>
                    <a:pt x="11157" y="6584"/>
                  </a:lnTo>
                  <a:lnTo>
                    <a:pt x="1334" y="6584"/>
                  </a:lnTo>
                  <a:lnTo>
                    <a:pt x="1334" y="346"/>
                  </a:lnTo>
                  <a:close/>
                  <a:moveTo>
                    <a:pt x="7442" y="7930"/>
                  </a:moveTo>
                  <a:lnTo>
                    <a:pt x="7621" y="8561"/>
                  </a:lnTo>
                  <a:lnTo>
                    <a:pt x="4859" y="8561"/>
                  </a:lnTo>
                  <a:lnTo>
                    <a:pt x="5037" y="7930"/>
                  </a:lnTo>
                  <a:close/>
                  <a:moveTo>
                    <a:pt x="11217" y="6954"/>
                  </a:moveTo>
                  <a:lnTo>
                    <a:pt x="12038" y="8561"/>
                  </a:lnTo>
                  <a:lnTo>
                    <a:pt x="7990" y="8561"/>
                  </a:lnTo>
                  <a:lnTo>
                    <a:pt x="7776" y="7835"/>
                  </a:lnTo>
                  <a:cubicBezTo>
                    <a:pt x="7740" y="7680"/>
                    <a:pt x="7597" y="7573"/>
                    <a:pt x="7454" y="7573"/>
                  </a:cubicBezTo>
                  <a:lnTo>
                    <a:pt x="5013" y="7573"/>
                  </a:lnTo>
                  <a:cubicBezTo>
                    <a:pt x="4859" y="7573"/>
                    <a:pt x="4716" y="7680"/>
                    <a:pt x="4680" y="7835"/>
                  </a:cubicBezTo>
                  <a:lnTo>
                    <a:pt x="4478" y="8561"/>
                  </a:lnTo>
                  <a:lnTo>
                    <a:pt x="430" y="8561"/>
                  </a:lnTo>
                  <a:lnTo>
                    <a:pt x="1263" y="6954"/>
                  </a:lnTo>
                  <a:close/>
                  <a:moveTo>
                    <a:pt x="12157" y="8930"/>
                  </a:moveTo>
                  <a:lnTo>
                    <a:pt x="12157" y="9216"/>
                  </a:lnTo>
                  <a:lnTo>
                    <a:pt x="12169" y="9216"/>
                  </a:lnTo>
                  <a:cubicBezTo>
                    <a:pt x="12169" y="9239"/>
                    <a:pt x="12145" y="9275"/>
                    <a:pt x="12110" y="9275"/>
                  </a:cubicBezTo>
                  <a:lnTo>
                    <a:pt x="382" y="9275"/>
                  </a:lnTo>
                  <a:cubicBezTo>
                    <a:pt x="346" y="9275"/>
                    <a:pt x="322" y="9239"/>
                    <a:pt x="322" y="9216"/>
                  </a:cubicBezTo>
                  <a:lnTo>
                    <a:pt x="322" y="8930"/>
                  </a:lnTo>
                  <a:close/>
                  <a:moveTo>
                    <a:pt x="1334" y="0"/>
                  </a:moveTo>
                  <a:cubicBezTo>
                    <a:pt x="1144" y="0"/>
                    <a:pt x="977" y="167"/>
                    <a:pt x="977" y="357"/>
                  </a:cubicBezTo>
                  <a:lnTo>
                    <a:pt x="977" y="6739"/>
                  </a:lnTo>
                  <a:lnTo>
                    <a:pt x="1" y="8680"/>
                  </a:lnTo>
                  <a:lnTo>
                    <a:pt x="1" y="8692"/>
                  </a:lnTo>
                  <a:lnTo>
                    <a:pt x="1" y="8704"/>
                  </a:lnTo>
                  <a:lnTo>
                    <a:pt x="1" y="8728"/>
                  </a:lnTo>
                  <a:lnTo>
                    <a:pt x="1" y="8739"/>
                  </a:lnTo>
                  <a:lnTo>
                    <a:pt x="1" y="9204"/>
                  </a:lnTo>
                  <a:cubicBezTo>
                    <a:pt x="1" y="9442"/>
                    <a:pt x="191" y="9620"/>
                    <a:pt x="406" y="9620"/>
                  </a:cubicBezTo>
                  <a:lnTo>
                    <a:pt x="12133" y="9620"/>
                  </a:lnTo>
                  <a:cubicBezTo>
                    <a:pt x="12371" y="9620"/>
                    <a:pt x="12550" y="9418"/>
                    <a:pt x="12550" y="9204"/>
                  </a:cubicBezTo>
                  <a:lnTo>
                    <a:pt x="12526" y="8739"/>
                  </a:lnTo>
                  <a:lnTo>
                    <a:pt x="12526" y="8704"/>
                  </a:lnTo>
                  <a:lnTo>
                    <a:pt x="12526" y="8692"/>
                  </a:lnTo>
                  <a:lnTo>
                    <a:pt x="12526" y="8680"/>
                  </a:lnTo>
                  <a:lnTo>
                    <a:pt x="11550" y="6739"/>
                  </a:lnTo>
                  <a:lnTo>
                    <a:pt x="11550" y="357"/>
                  </a:lnTo>
                  <a:cubicBezTo>
                    <a:pt x="11550" y="167"/>
                    <a:pt x="11383" y="0"/>
                    <a:pt x="1119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9382;p66"/>
            <p:cNvSpPr/>
            <p:nvPr/>
          </p:nvSpPr>
          <p:spPr>
            <a:xfrm>
              <a:off x="2623237" y="2113963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179" y="1"/>
                  </a:moveTo>
                  <a:cubicBezTo>
                    <a:pt x="72" y="1"/>
                    <a:pt x="0" y="96"/>
                    <a:pt x="0" y="179"/>
                  </a:cubicBezTo>
                  <a:lnTo>
                    <a:pt x="0" y="2132"/>
                  </a:lnTo>
                  <a:cubicBezTo>
                    <a:pt x="0" y="2299"/>
                    <a:pt x="131" y="2418"/>
                    <a:pt x="274" y="2418"/>
                  </a:cubicBezTo>
                  <a:lnTo>
                    <a:pt x="8727" y="2418"/>
                  </a:lnTo>
                  <a:cubicBezTo>
                    <a:pt x="8894" y="2418"/>
                    <a:pt x="9013" y="2287"/>
                    <a:pt x="9013" y="2132"/>
                  </a:cubicBezTo>
                  <a:lnTo>
                    <a:pt x="9013" y="179"/>
                  </a:lnTo>
                  <a:cubicBezTo>
                    <a:pt x="9025" y="96"/>
                    <a:pt x="8942" y="1"/>
                    <a:pt x="8835" y="1"/>
                  </a:cubicBezTo>
                  <a:cubicBezTo>
                    <a:pt x="8727" y="1"/>
                    <a:pt x="8656" y="96"/>
                    <a:pt x="8656" y="179"/>
                  </a:cubicBezTo>
                  <a:lnTo>
                    <a:pt x="8656" y="2049"/>
                  </a:lnTo>
                  <a:lnTo>
                    <a:pt x="357" y="2049"/>
                  </a:lnTo>
                  <a:lnTo>
                    <a:pt x="357" y="179"/>
                  </a:lnTo>
                  <a:cubicBezTo>
                    <a:pt x="357" y="84"/>
                    <a:pt x="262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9383;p66"/>
            <p:cNvSpPr/>
            <p:nvPr/>
          </p:nvSpPr>
          <p:spPr>
            <a:xfrm>
              <a:off x="2623237" y="2017251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286" y="1"/>
                  </a:moveTo>
                  <a:cubicBezTo>
                    <a:pt x="119" y="1"/>
                    <a:pt x="0" y="143"/>
                    <a:pt x="0" y="286"/>
                  </a:cubicBezTo>
                  <a:lnTo>
                    <a:pt x="0" y="2239"/>
                  </a:lnTo>
                  <a:cubicBezTo>
                    <a:pt x="0" y="2346"/>
                    <a:pt x="84" y="2418"/>
                    <a:pt x="179" y="2418"/>
                  </a:cubicBezTo>
                  <a:cubicBezTo>
                    <a:pt x="286" y="2418"/>
                    <a:pt x="357" y="2322"/>
                    <a:pt x="357" y="2239"/>
                  </a:cubicBezTo>
                  <a:lnTo>
                    <a:pt x="357" y="382"/>
                  </a:lnTo>
                  <a:lnTo>
                    <a:pt x="8656" y="382"/>
                  </a:lnTo>
                  <a:lnTo>
                    <a:pt x="8656" y="2239"/>
                  </a:lnTo>
                  <a:cubicBezTo>
                    <a:pt x="8656" y="2346"/>
                    <a:pt x="8751" y="2418"/>
                    <a:pt x="8835" y="2418"/>
                  </a:cubicBezTo>
                  <a:cubicBezTo>
                    <a:pt x="8942" y="2418"/>
                    <a:pt x="9013" y="2322"/>
                    <a:pt x="9013" y="2239"/>
                  </a:cubicBezTo>
                  <a:lnTo>
                    <a:pt x="9013" y="286"/>
                  </a:lnTo>
                  <a:cubicBezTo>
                    <a:pt x="9025" y="143"/>
                    <a:pt x="8894" y="1"/>
                    <a:pt x="872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0" name="Subtitle 2"/>
          <p:cNvSpPr txBox="1"/>
          <p:nvPr/>
        </p:nvSpPr>
        <p:spPr>
          <a:xfrm>
            <a:off x="5680765" y="1961207"/>
            <a:ext cx="279294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None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None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None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None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None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None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None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None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None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r>
              <a:rPr lang="en-GB" sz="1000" dirty="0"/>
              <a:t>Python will be used as a main language to program.</a:t>
            </a:r>
            <a:endParaRPr lang="en-IN" sz="1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4357" y="1886068"/>
            <a:ext cx="376129" cy="385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  <a:headEnd/>
            <a:tailEnd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304" y="2520030"/>
            <a:ext cx="700005" cy="7387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0" name="Subtitle 2"/>
          <p:cNvSpPr txBox="1"/>
          <p:nvPr/>
        </p:nvSpPr>
        <p:spPr>
          <a:xfrm>
            <a:off x="5705610" y="2833133"/>
            <a:ext cx="279294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None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None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None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None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None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None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None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None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None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r>
              <a:rPr lang="en-GB" sz="1000" dirty="0"/>
              <a:t>MySQL is used as main database.</a:t>
            </a:r>
            <a:endParaRPr lang="en-IN" sz="1000" dirty="0"/>
          </a:p>
        </p:txBody>
      </p:sp>
      <p:sp>
        <p:nvSpPr>
          <p:cNvPr id="41" name="Subtitle 2"/>
          <p:cNvSpPr txBox="1"/>
          <p:nvPr/>
        </p:nvSpPr>
        <p:spPr>
          <a:xfrm>
            <a:off x="5283212" y="3512327"/>
            <a:ext cx="3252755" cy="863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None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None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None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None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None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None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None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None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None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r>
              <a:rPr lang="en-GB" sz="1000" dirty="0"/>
              <a:t>    Any Integrated Development Environment can be used to create this project and my preference is VS-Code.</a:t>
            </a:r>
            <a:endParaRPr lang="en-IN" sz="1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248" y="3405833"/>
            <a:ext cx="535695" cy="488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>
            <a:spLocks noGrp="1"/>
          </p:cNvSpPr>
          <p:nvPr>
            <p:ph type="body" idx="1"/>
          </p:nvPr>
        </p:nvSpPr>
        <p:spPr>
          <a:xfrm>
            <a:off x="996375" y="1900525"/>
            <a:ext cx="2901600" cy="22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We can Change this Project’s attributes and change this project into any type of record keeper like…</a:t>
            </a:r>
            <a:endParaRPr sz="2000" dirty="0"/>
          </a:p>
        </p:txBody>
      </p:sp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Scope of the Project</a:t>
            </a:r>
            <a:endParaRPr dirty="0"/>
          </a:p>
        </p:txBody>
      </p:sp>
      <p:pic>
        <p:nvPicPr>
          <p:cNvPr id="222" name="Google Shape;222;p33"/>
          <p:cNvPicPr preferRelativeResize="0"/>
          <p:nvPr/>
        </p:nvPicPr>
        <p:blipFill>
          <a:blip r:embed="rId1">
            <a:alphaModFix amt="56000"/>
          </a:blip>
          <a:stretch>
            <a:fillRect/>
          </a:stretch>
        </p:blipFill>
        <p:spPr>
          <a:xfrm rot="10800000">
            <a:off x="996375" y="1462731"/>
            <a:ext cx="1918825" cy="2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3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 rot="10800000" flipH="1" flipV="1">
            <a:off x="3511561" y="3157877"/>
            <a:ext cx="1117307" cy="43923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220;p33"/>
          <p:cNvSpPr txBox="1"/>
          <p:nvPr/>
        </p:nvSpPr>
        <p:spPr>
          <a:xfrm>
            <a:off x="5056355" y="1101227"/>
            <a:ext cx="2901600" cy="22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Char char="●"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Char char="○"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Char char="■"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Char char="●"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Char char="○"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Char char="■"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Char char="●"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Char char="○"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Roboto Mono Medium"/>
              <a:buChar char="■"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indent="-457200">
              <a:spcAft>
                <a:spcPts val="1600"/>
              </a:spcAft>
              <a:buFont typeface="Roboto Mono Medium"/>
              <a:buAutoNum type="arabicPeriod"/>
            </a:pPr>
            <a:r>
              <a:rPr lang="en-US" sz="1200" dirty="0"/>
              <a:t>Library Record keeper.</a:t>
            </a:r>
            <a:endParaRPr lang="en-US" sz="1200" dirty="0"/>
          </a:p>
          <a:p>
            <a:pPr indent="-457200">
              <a:spcAft>
                <a:spcPts val="1600"/>
              </a:spcAft>
              <a:buFont typeface="Roboto Mono Medium"/>
              <a:buAutoNum type="arabicPeriod"/>
            </a:pPr>
            <a:r>
              <a:rPr lang="en-US" sz="1200" dirty="0"/>
              <a:t>project Record keeper.</a:t>
            </a:r>
            <a:endParaRPr lang="en-US" sz="1200" dirty="0"/>
          </a:p>
          <a:p>
            <a:pPr indent="-457200">
              <a:spcAft>
                <a:spcPts val="1600"/>
              </a:spcAft>
              <a:buFont typeface="Roboto Mono Medium"/>
              <a:buAutoNum type="arabicPeriod"/>
            </a:pPr>
            <a:r>
              <a:rPr lang="en-US" sz="1200" dirty="0"/>
              <a:t>Product Sell \ Purchase (trading) Record keeper.</a:t>
            </a:r>
            <a:endParaRPr lang="en-US" sz="1200" dirty="0"/>
          </a:p>
          <a:p>
            <a:pPr indent="-457200">
              <a:spcAft>
                <a:spcPts val="1600"/>
              </a:spcAft>
              <a:buFont typeface="Roboto Mono Medium"/>
              <a:buAutoNum type="arabicPeriod"/>
            </a:pPr>
            <a:r>
              <a:rPr lang="en-US" sz="1200" dirty="0"/>
              <a:t>Any type of record keeper.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221;p33"/>
          <p:cNvSpPr txBox="1">
            <a:spLocks noGrp="1"/>
          </p:cNvSpPr>
          <p:nvPr>
            <p:ph type="title"/>
          </p:nvPr>
        </p:nvSpPr>
        <p:spPr>
          <a:xfrm>
            <a:off x="1187450" y="762101"/>
            <a:ext cx="6769099" cy="5842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ER Diagram of the Project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6019" y="1649113"/>
            <a:ext cx="6900530" cy="26396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7"/>
          <p:cNvSpPr txBox="1">
            <a:spLocks noGrp="1"/>
          </p:cNvSpPr>
          <p:nvPr>
            <p:ph type="title" idx="6"/>
          </p:nvPr>
        </p:nvSpPr>
        <p:spPr>
          <a:xfrm>
            <a:off x="1281380" y="2113264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* MODULES</a:t>
            </a:r>
            <a:endParaRPr lang="en-IN" dirty="0"/>
          </a:p>
        </p:txBody>
      </p:sp>
      <p:sp>
        <p:nvSpPr>
          <p:cNvPr id="294" name="Google Shape;294;p37"/>
          <p:cNvSpPr txBox="1">
            <a:spLocks noGrp="1"/>
          </p:cNvSpPr>
          <p:nvPr>
            <p:ph type="title"/>
          </p:nvPr>
        </p:nvSpPr>
        <p:spPr>
          <a:xfrm>
            <a:off x="4911937" y="3022441"/>
            <a:ext cx="3434764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1. ADD STUDENT RECORD</a:t>
            </a:r>
            <a:br>
              <a:rPr lang="en-GB" dirty="0"/>
            </a:br>
            <a:r>
              <a:rPr lang="en-GB" dirty="0"/>
              <a:t>2. SEARCH STUDENT</a:t>
            </a:r>
            <a:br>
              <a:rPr lang="en-GB" dirty="0"/>
            </a:br>
            <a:r>
              <a:rPr lang="en-GB" dirty="0"/>
              <a:t>3. DELETE STUDENT RECORD</a:t>
            </a:r>
            <a:br>
              <a:rPr lang="en-GB" dirty="0"/>
            </a:br>
            <a:r>
              <a:rPr lang="en-GB" dirty="0"/>
              <a:t>4. UPDATE STUDENT RECORD</a:t>
            </a:r>
            <a:br>
              <a:rPr lang="en-GB" dirty="0"/>
            </a:br>
            <a:r>
              <a:rPr lang="en-GB" dirty="0"/>
              <a:t>5. SHOW ALL STUDENT</a:t>
            </a:r>
            <a:br>
              <a:rPr lang="en-GB" dirty="0"/>
            </a:br>
            <a:r>
              <a:rPr lang="en-GB" dirty="0"/>
              <a:t>6. EXPORT DATA</a:t>
            </a:r>
            <a:br>
              <a:rPr lang="en-GB" dirty="0"/>
            </a:br>
            <a:r>
              <a:rPr lang="en-GB" dirty="0"/>
              <a:t>7. EXIT</a:t>
            </a:r>
            <a:endParaRPr dirty="0"/>
          </a:p>
        </p:txBody>
      </p:sp>
      <p:sp>
        <p:nvSpPr>
          <p:cNvPr id="299" name="Google Shape;299;p37"/>
          <p:cNvSpPr txBox="1">
            <a:spLocks noGrp="1"/>
          </p:cNvSpPr>
          <p:nvPr>
            <p:ph type="subTitle" idx="5"/>
          </p:nvPr>
        </p:nvSpPr>
        <p:spPr>
          <a:xfrm>
            <a:off x="7977450" y="5456735"/>
            <a:ext cx="233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 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7710" y="5901948"/>
            <a:ext cx="2333100" cy="515255"/>
          </a:xfrm>
        </p:spPr>
        <p:txBody>
          <a:bodyPr/>
          <a:lstStyle/>
          <a:p>
            <a:r>
              <a:rPr lang="en-GB" dirty="0"/>
              <a:t> 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211;p32"/>
          <p:cNvPicPr preferRelativeResize="0"/>
          <p:nvPr/>
        </p:nvPicPr>
        <p:blipFill>
          <a:blip r:embed="rId1">
            <a:alphaModFix amt="86000"/>
          </a:blip>
          <a:stretch>
            <a:fillRect/>
          </a:stretch>
        </p:blipFill>
        <p:spPr>
          <a:xfrm rot="739476">
            <a:off x="3298968" y="1443563"/>
            <a:ext cx="2546046" cy="161062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2"/>
          <p:cNvSpPr txBox="1">
            <a:spLocks noGrp="1"/>
          </p:cNvSpPr>
          <p:nvPr>
            <p:ph type="title" idx="2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</a:t>
            </a:r>
            <a:endParaRPr dirty="0"/>
          </a:p>
        </p:txBody>
      </p:sp>
      <p:pic>
        <p:nvPicPr>
          <p:cNvPr id="213" name="Google Shape;213;p32"/>
          <p:cNvPicPr preferRelativeResize="0"/>
          <p:nvPr/>
        </p:nvPicPr>
        <p:blipFill rotWithShape="1">
          <a:blip r:embed="rId2"/>
          <a:srcRect t="16734" r="8892" b="18300"/>
          <a:stretch>
            <a:fillRect/>
          </a:stretch>
        </p:blipFill>
        <p:spPr>
          <a:xfrm rot="10800000">
            <a:off x="794230" y="8235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2"/>
          <p:cNvSpPr txBox="1">
            <a:spLocks noGrp="1"/>
          </p:cNvSpPr>
          <p:nvPr>
            <p:ph type="title"/>
          </p:nvPr>
        </p:nvSpPr>
        <p:spPr>
          <a:xfrm>
            <a:off x="2672991" y="1633025"/>
            <a:ext cx="37980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FIRST SCREEN LOOK</a:t>
            </a:r>
            <a:endParaRPr dirty="0"/>
          </a:p>
        </p:txBody>
      </p:sp>
      <p:sp>
        <p:nvSpPr>
          <p:cNvPr id="215" name="Google Shape;215;p32"/>
          <p:cNvSpPr txBox="1">
            <a:spLocks noGrp="1"/>
          </p:cNvSpPr>
          <p:nvPr>
            <p:ph type="subTitle" idx="1"/>
          </p:nvPr>
        </p:nvSpPr>
        <p:spPr>
          <a:xfrm>
            <a:off x="2937741" y="3307350"/>
            <a:ext cx="3268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This is first look after you open the application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  <a:br>
              <a:rPr lang="en-GB" dirty="0"/>
            </a:br>
            <a:endParaRPr lang="en-IN" dirty="0"/>
          </a:p>
        </p:txBody>
      </p:sp>
      <p:sp>
        <p:nvSpPr>
          <p:cNvPr id="9" name="Google Shape;536;p51"/>
          <p:cNvSpPr txBox="1"/>
          <p:nvPr/>
        </p:nvSpPr>
        <p:spPr>
          <a:xfrm>
            <a:off x="2110877" y="339034"/>
            <a:ext cx="489491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800" dirty="0"/>
              <a:t>FIRST LOOK AFTER OPENING THE APPLICATION</a:t>
            </a:r>
            <a:endParaRPr lang="en-IN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6181" y="754408"/>
            <a:ext cx="6514954" cy="37880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>
            <a:spLocks noGrp="1"/>
          </p:cNvSpPr>
          <p:nvPr>
            <p:ph type="title" idx="2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</a:t>
            </a:r>
            <a:br>
              <a:rPr lang="en-GB" dirty="0"/>
            </a:br>
            <a:endParaRPr dirty="0"/>
          </a:p>
        </p:txBody>
      </p:sp>
      <p:pic>
        <p:nvPicPr>
          <p:cNvPr id="211" name="Google Shape;211;p32"/>
          <p:cNvPicPr preferRelativeResize="0"/>
          <p:nvPr/>
        </p:nvPicPr>
        <p:blipFill>
          <a:blip r:embed="rId1">
            <a:alphaModFix amt="86000"/>
          </a:blip>
          <a:stretch>
            <a:fillRect/>
          </a:stretch>
        </p:blipFill>
        <p:spPr>
          <a:xfrm rot="739476">
            <a:off x="3231498" y="1443562"/>
            <a:ext cx="2546046" cy="1610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2"/>
          <p:cNvPicPr preferRelativeResize="0"/>
          <p:nvPr/>
        </p:nvPicPr>
        <p:blipFill rotWithShape="1">
          <a:blip r:embed="rId2"/>
          <a:srcRect t="16734" r="8892" b="18300"/>
          <a:stretch>
            <a:fillRect/>
          </a:stretch>
        </p:blipFill>
        <p:spPr>
          <a:xfrm rot="10800000">
            <a:off x="794230" y="8235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2"/>
          <p:cNvSpPr txBox="1">
            <a:spLocks noGrp="1"/>
          </p:cNvSpPr>
          <p:nvPr>
            <p:ph type="title"/>
          </p:nvPr>
        </p:nvSpPr>
        <p:spPr>
          <a:xfrm>
            <a:off x="2605521" y="1755450"/>
            <a:ext cx="37980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Login Design</a:t>
            </a:r>
            <a:endParaRPr dirty="0"/>
          </a:p>
        </p:txBody>
      </p:sp>
      <p:sp>
        <p:nvSpPr>
          <p:cNvPr id="215" name="Google Shape;215;p32"/>
          <p:cNvSpPr txBox="1">
            <a:spLocks noGrp="1"/>
          </p:cNvSpPr>
          <p:nvPr>
            <p:ph type="subTitle" idx="1"/>
          </p:nvPr>
        </p:nvSpPr>
        <p:spPr>
          <a:xfrm>
            <a:off x="2937750" y="3208674"/>
            <a:ext cx="3268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We can click on</a:t>
            </a:r>
            <a:endParaRPr lang="en-GB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</a:t>
            </a:r>
            <a:r>
              <a:rPr lang="en-GB" dirty="0">
                <a:highlight>
                  <a:srgbClr val="00FF00"/>
                </a:highlight>
              </a:rPr>
              <a:t>“ Connect to Database ” </a:t>
            </a:r>
            <a:r>
              <a:rPr lang="en-GB" dirty="0"/>
              <a:t>button &amp; enter details to login. 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Notebook Lesson by Slidesgo">
  <a:themeElements>
    <a:clrScheme name="Simple Light">
      <a:dk1>
        <a:srgbClr val="595959"/>
      </a:dk1>
      <a:lt1>
        <a:srgbClr val="F1C232"/>
      </a:lt1>
      <a:dk2>
        <a:srgbClr val="595959"/>
      </a:dk2>
      <a:lt2>
        <a:srgbClr val="A8D68C"/>
      </a:lt2>
      <a:accent1>
        <a:srgbClr val="F1C232"/>
      </a:accent1>
      <a:accent2>
        <a:srgbClr val="B44141"/>
      </a:accent2>
      <a:accent3>
        <a:srgbClr val="F1C232"/>
      </a:accent3>
      <a:accent4>
        <a:srgbClr val="DF7070"/>
      </a:accent4>
      <a:accent5>
        <a:srgbClr val="7A9E64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1510</Words>
  <Application>WPS Presentation</Application>
  <PresentationFormat>On-screen Show (16:9)</PresentationFormat>
  <Paragraphs>123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5" baseType="lpstr">
      <vt:lpstr>Arial</vt:lpstr>
      <vt:lpstr>SimSun</vt:lpstr>
      <vt:lpstr>Wingdings</vt:lpstr>
      <vt:lpstr>Arial</vt:lpstr>
      <vt:lpstr>Nimbus Roman No9 L</vt:lpstr>
      <vt:lpstr>Concert One</vt:lpstr>
      <vt:lpstr>Quicksand Light</vt:lpstr>
      <vt:lpstr>Roboto Mono Medium</vt:lpstr>
      <vt:lpstr>Coming Soon</vt:lpstr>
      <vt:lpstr>Anonymous Pro</vt:lpstr>
      <vt:lpstr>Orator Std</vt:lpstr>
      <vt:lpstr>Hack</vt:lpstr>
      <vt:lpstr>Microsoft YaHei</vt:lpstr>
      <vt:lpstr>Droid Sans Fallback</vt:lpstr>
      <vt:lpstr>Arial Unicode MS</vt:lpstr>
      <vt:lpstr>Notebook Lesson by Slidesgo</vt:lpstr>
      <vt:lpstr>System</vt:lpstr>
      <vt:lpstr>Purpose of  “Student Management System”</vt:lpstr>
      <vt:lpstr>MySQL</vt:lpstr>
      <vt:lpstr>Scope of the Project</vt:lpstr>
      <vt:lpstr>ER Diagram of the Project</vt:lpstr>
      <vt:lpstr>1. ADD STUDENT RECORD 2. SEARCH STUDENT 3. DELETE STUDENT RECORD 4. UPDATE STUDENT RECORD 5. SHOW ALL STUDENT 6. EXPORT DATA 7. EXIT</vt:lpstr>
      <vt:lpstr>FIRST SCREEN LOOK</vt:lpstr>
      <vt:lpstr>  </vt:lpstr>
      <vt:lpstr>Login Design</vt:lpstr>
      <vt:lpstr>SCREEN DESIGN FOR LOGIN</vt:lpstr>
      <vt:lpstr>Add New Student</vt:lpstr>
      <vt:lpstr>ADD FUNCTION DESIGN</vt:lpstr>
      <vt:lpstr>Search Student</vt:lpstr>
      <vt:lpstr>SEARCH FUNCTION DESIGN</vt:lpstr>
      <vt:lpstr>Delete Student Record</vt:lpstr>
      <vt:lpstr>DELETE FUNCTION DESIGN</vt:lpstr>
      <vt:lpstr>EXIT</vt:lpstr>
      <vt:lpstr>EXIT FUCNTION DESIGN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NOTEBOOK LESSON</dc:title>
  <dc:creator>Dilip Kumar</dc:creator>
  <cp:lastModifiedBy>Anuj</cp:lastModifiedBy>
  <cp:revision>88</cp:revision>
  <dcterms:created xsi:type="dcterms:W3CDTF">2022-08-15T18:50:23Z</dcterms:created>
  <dcterms:modified xsi:type="dcterms:W3CDTF">2022-08-15T18:50:23Z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1033-11.1.0.11664</vt:lpwstr>
  </property>
</Properties>
</file>