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66" r:id="rId6"/>
    <p:sldId id="267" r:id="rId7"/>
    <p:sldId id="268" r:id="rId8"/>
    <p:sldId id="269" r:id="rId9"/>
    <p:sldId id="270" r:id="rId10"/>
    <p:sldId id="271" r:id="rId11"/>
    <p:sldId id="273" r:id="rId12"/>
    <p:sldId id="274" r:id="rId13"/>
    <p:sldId id="275" r:id="rId14"/>
    <p:sldId id="276" r:id="rId15"/>
    <p:sldId id="280" r:id="rId16"/>
    <p:sldId id="281" r:id="rId17"/>
    <p:sldId id="26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p:cViewPr varScale="1">
        <p:scale>
          <a:sx n="103" d="100"/>
          <a:sy n="103" d="100"/>
        </p:scale>
        <p:origin x="396" y="90"/>
      </p:cViewPr>
      <p:guideLst>
        <p:guide orient="horz" pos="1665"/>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3EF64C08-CF76-4C5D-919E-447BA038DBB9}" type="datetimeFigureOut">
              <a:rPr lang="en-IN" smtClean="0"/>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07D6CF41-AA3A-4814-AB0A-2B4CB831290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fld>
            <a:endParaRPr lang="en-IN"/>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fld>
            <a:endParaRPr lang="en-I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F64C08-CF76-4C5D-919E-447BA038DB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fld>
            <a:endParaRPr lang="en-IN"/>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EF64C08-CF76-4C5D-919E-447BA038DBB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D6CF41-AA3A-4814-AB0A-2B4CB8312900}"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F64C08-CF76-4C5D-919E-447BA038DBB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6CF41-AA3A-4814-AB0A-2B4CB8312900}" type="slidenum">
              <a:rPr lang="en-IN" smtClean="0"/>
            </a:fld>
            <a:endParaRPr lang="en-IN"/>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64C08-CF76-4C5D-919E-447BA038DBB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D6CF41-AA3A-4814-AB0A-2B4CB831290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3EF64C08-CF76-4C5D-919E-447BA038DBB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3EF64C08-CF76-4C5D-919E-447BA038DBB9}" type="datetimeFigureOut">
              <a:rPr lang="en-IN" smtClean="0"/>
            </a:fld>
            <a:endParaRPr lang="en-IN"/>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7D6CF41-AA3A-4814-AB0A-2B4CB8312900}" type="slidenum">
              <a:rPr lang="en-IN" smtClean="0"/>
            </a:fld>
            <a:endParaRPr lang="en-I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4343440"/>
            <a:ext cx="3402314" cy="810651"/>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lstStyle>
          <a:p>
            <a:fld id="{3EF64C08-CF76-4C5D-919E-447BA038DBB9}" type="datetimeFigureOut">
              <a:rPr lang="en-IN" smtClean="0"/>
            </a:fld>
            <a:endParaRPr lang="en-IN"/>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lstStyle>
          <a:p>
            <a:fld id="{07D6CF41-AA3A-4814-AB0A-2B4CB831290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11510"/>
            <a:ext cx="7772400" cy="1372321"/>
          </a:xfrm>
        </p:spPr>
        <p:txBody>
          <a:bodyPr>
            <a:normAutofit fontScale="90000"/>
          </a:bodyPr>
          <a:lstStyle/>
          <a:p>
            <a:r>
              <a:rPr lang="en-IN" u="sng" dirty="0"/>
              <a:t>College </a:t>
            </a:r>
            <a:r>
              <a:rPr lang="en-US" altLang="en-IN" u="sng" dirty="0"/>
              <a:t>Admin Management </a:t>
            </a:r>
            <a:r>
              <a:rPr lang="en-IN" u="sng" dirty="0"/>
              <a:t> System</a:t>
            </a:r>
            <a:endParaRPr lang="en-IN" u="sng" dirty="0"/>
          </a:p>
        </p:txBody>
      </p:sp>
      <p:sp>
        <p:nvSpPr>
          <p:cNvPr id="3" name="Subtitle 2"/>
          <p:cNvSpPr>
            <a:spLocks noGrp="1"/>
          </p:cNvSpPr>
          <p:nvPr>
            <p:ph type="subTitle" idx="1"/>
          </p:nvPr>
        </p:nvSpPr>
        <p:spPr>
          <a:xfrm>
            <a:off x="3851920" y="2139702"/>
            <a:ext cx="4604048" cy="899778"/>
          </a:xfrm>
        </p:spPr>
        <p:txBody>
          <a:bodyPr>
            <a:normAutofit lnSpcReduction="10000"/>
          </a:bodyPr>
          <a:lstStyle/>
          <a:p>
            <a:r>
              <a:rPr lang="en-US" dirty="0"/>
              <a:t>You will be able to find your future with us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872208" cy="308625"/>
          </a:xfrm>
        </p:spPr>
        <p:txBody>
          <a:bodyPr>
            <a:noAutofit/>
          </a:bodyPr>
          <a:lstStyle/>
          <a:p>
            <a:pPr marL="109855" indent="0">
              <a:buNone/>
            </a:pPr>
            <a:r>
              <a:rPr lang="en-US" altLang="en-IN" sz="1200" dirty="0"/>
              <a:t>2</a:t>
            </a:r>
            <a:r>
              <a:rPr lang="en-IN" sz="1200" dirty="0"/>
              <a:t>. Attendance Page</a:t>
            </a:r>
            <a:endParaRPr lang="en-IN" sz="1200" dirty="0"/>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endParaRPr lang="en-IN" sz="2800" u="sng"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1760" y="1059582"/>
            <a:ext cx="6624736" cy="36014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2016224" cy="308625"/>
          </a:xfrm>
        </p:spPr>
        <p:txBody>
          <a:bodyPr>
            <a:noAutofit/>
          </a:bodyPr>
          <a:lstStyle/>
          <a:p>
            <a:pPr marL="109855" indent="0">
              <a:buNone/>
            </a:pPr>
            <a:r>
              <a:rPr lang="en-US" altLang="en-IN" sz="1200" dirty="0"/>
              <a:t>3</a:t>
            </a:r>
            <a:r>
              <a:rPr lang="en-IN" sz="1200" dirty="0"/>
              <a:t>. Student Dashboard</a:t>
            </a:r>
            <a:endParaRPr lang="en-IN" sz="1200" dirty="0"/>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endParaRPr lang="en-IN" sz="2800" u="sng"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744" y="1059582"/>
            <a:ext cx="6759482" cy="316835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855" indent="0">
              <a:buNone/>
            </a:pPr>
            <a:r>
              <a:rPr lang="en-US" altLang="en-IN" sz="1200" dirty="0"/>
              <a:t>4</a:t>
            </a:r>
            <a:r>
              <a:rPr lang="en-IN" sz="1200" dirty="0"/>
              <a:t>. Exam Page</a:t>
            </a:r>
            <a:endParaRPr lang="en-IN" sz="1200" dirty="0"/>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endParaRPr lang="en-IN" sz="2800" u="sng"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39752" y="987574"/>
            <a:ext cx="6544426" cy="381642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855" indent="0">
              <a:buNone/>
            </a:pPr>
            <a:r>
              <a:rPr lang="en-US" altLang="en-IN" sz="1200" dirty="0"/>
              <a:t>5</a:t>
            </a:r>
            <a:r>
              <a:rPr lang="en-IN" sz="1200" dirty="0"/>
              <a:t>. Results Page</a:t>
            </a:r>
            <a:endParaRPr lang="en-IN" sz="1200" dirty="0"/>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endParaRPr lang="en-IN" sz="2800" u="sng"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1059582"/>
            <a:ext cx="7146232" cy="279756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9621"/>
            <a:ext cx="8229600" cy="3085847"/>
          </a:xfrm>
        </p:spPr>
        <p:txBody>
          <a:bodyPr>
            <a:normAutofit/>
          </a:bodyPr>
          <a:lstStyle/>
          <a:p>
            <a:r>
              <a:rPr lang="en-US" sz="1600" dirty="0"/>
              <a:t>Live Lectures can be implemented so that students can attend live lectures from anywhere.</a:t>
            </a:r>
            <a:endParaRPr lang="en-US" sz="1600" dirty="0"/>
          </a:p>
          <a:p>
            <a:pPr marL="109855" indent="0">
              <a:buNone/>
            </a:pPr>
            <a:endParaRPr lang="en-US" sz="1600" dirty="0"/>
          </a:p>
          <a:p>
            <a:r>
              <a:rPr lang="en-US" sz="1600" dirty="0"/>
              <a:t>Scheduling of the staff. i.e. , time table setting of the staff</a:t>
            </a:r>
            <a:endParaRPr lang="en-US" sz="1600" dirty="0"/>
          </a:p>
          <a:p>
            <a:endParaRPr lang="en-US" sz="1600" dirty="0"/>
          </a:p>
          <a:p>
            <a:r>
              <a:rPr lang="en-US" sz="1600" dirty="0"/>
              <a:t>Further, the faculty can upload the videos of their lectures on to this site and students who had missed those classes can view those videos. </a:t>
            </a:r>
            <a:endParaRPr lang="en-IN" sz="1600" dirty="0"/>
          </a:p>
        </p:txBody>
      </p:sp>
      <p:sp>
        <p:nvSpPr>
          <p:cNvPr id="3" name="Title 2"/>
          <p:cNvSpPr>
            <a:spLocks noGrp="1"/>
          </p:cNvSpPr>
          <p:nvPr>
            <p:ph type="title"/>
          </p:nvPr>
        </p:nvSpPr>
        <p:spPr/>
        <p:txBody>
          <a:bodyPr/>
          <a:lstStyle/>
          <a:p>
            <a:pPr algn="ctr"/>
            <a:r>
              <a:rPr lang="en-IN" sz="2800" u="sng" dirty="0"/>
              <a:t>Future Enhancement</a:t>
            </a:r>
            <a:endParaRPr lang="en-IN" sz="2800" u="sng"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The project entitled as College ERP System is the system that deals with the issues related to a particular institution. </a:t>
            </a:r>
            <a:endParaRPr lang="en-US" sz="1400" dirty="0"/>
          </a:p>
          <a:p>
            <a:r>
              <a:rPr lang="en-US" sz="1400" dirty="0"/>
              <a:t>This project is successfully implemented with all the features mentioned in system requirements specification. </a:t>
            </a:r>
            <a:endParaRPr lang="en-US" sz="1400" dirty="0"/>
          </a:p>
          <a:p>
            <a:r>
              <a:rPr lang="en-US" sz="1400" dirty="0"/>
              <a:t>The application provides appropriate information to users according to the chosen service. </a:t>
            </a:r>
            <a:endParaRPr lang="en-US" sz="1400" dirty="0"/>
          </a:p>
          <a:p>
            <a:r>
              <a:rPr lang="en-US" sz="1400" dirty="0"/>
              <a:t>The project is designed keeping in view the day to day problems faced by a college.  </a:t>
            </a:r>
            <a:endParaRPr lang="en-US" sz="1400" dirty="0"/>
          </a:p>
          <a:p>
            <a:r>
              <a:rPr lang="en-US" sz="1400" dirty="0"/>
              <a:t>Deployment of our application will certainly help the college to reduce unnecessary wastage of time.</a:t>
            </a:r>
            <a:endParaRPr lang="en-US" sz="1400" dirty="0"/>
          </a:p>
          <a:p>
            <a:r>
              <a:rPr lang="en-US" sz="1400" dirty="0"/>
              <a:t>Awareness and right information about any college is essential for both the development of student as well as faculty. So this serves the right purpose in achieving the desired requirements of both the communities.</a:t>
            </a:r>
            <a:endParaRPr lang="en-IN" sz="1400" dirty="0"/>
          </a:p>
        </p:txBody>
      </p:sp>
      <p:sp>
        <p:nvSpPr>
          <p:cNvPr id="3" name="Title 2"/>
          <p:cNvSpPr>
            <a:spLocks noGrp="1"/>
          </p:cNvSpPr>
          <p:nvPr>
            <p:ph type="title"/>
          </p:nvPr>
        </p:nvSpPr>
        <p:spPr/>
        <p:txBody>
          <a:bodyPr>
            <a:normAutofit/>
          </a:bodyPr>
          <a:lstStyle/>
          <a:p>
            <a:pPr algn="ctr"/>
            <a:r>
              <a:rPr lang="en-IN" sz="2800" u="sng" dirty="0"/>
              <a:t>Conclusion</a:t>
            </a:r>
            <a:endParaRPr lang="en-IN" sz="2800" u="sng"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69672"/>
            <a:ext cx="8229600" cy="857250"/>
          </a:xfrm>
        </p:spPr>
        <p:txBody>
          <a:bodyPr>
            <a:normAutofit fontScale="90000"/>
          </a:bodyPr>
          <a:lstStyle/>
          <a:p>
            <a:pPr algn="ctr"/>
            <a:r>
              <a:rPr lang="en-IN" sz="5400" u="sng" dirty="0"/>
              <a:t>Thank You!</a:t>
            </a:r>
            <a:endParaRPr lang="en-IN" sz="5400" u="sng"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IN" sz="2800" dirty="0"/>
              <a:t>COLLEGE ADMIN MANAGEMENT SYSTEM</a:t>
            </a:r>
            <a:endParaRPr lang="en-US" altLang="en-IN" sz="2800" dirty="0"/>
          </a:p>
        </p:txBody>
      </p:sp>
      <p:sp>
        <p:nvSpPr>
          <p:cNvPr id="6" name="Rectangle 5"/>
          <p:cNvSpPr/>
          <p:nvPr/>
        </p:nvSpPr>
        <p:spPr>
          <a:xfrm>
            <a:off x="1187624" y="3362393"/>
            <a:ext cx="2160240" cy="737235"/>
          </a:xfrm>
          <a:prstGeom prst="rect">
            <a:avLst/>
          </a:prstGeom>
        </p:spPr>
        <p:txBody>
          <a:bodyPr wrap="square">
            <a:spAutoFit/>
          </a:bodyPr>
          <a:lstStyle/>
          <a:p>
            <a:r>
              <a:rPr lang="en-US" sz="1400" b="1" dirty="0"/>
              <a:t>Guided by -</a:t>
            </a:r>
            <a:endParaRPr lang="en-US" sz="1400" b="1" dirty="0"/>
          </a:p>
          <a:p>
            <a:r>
              <a:rPr lang="en-US" sz="1400" dirty="0"/>
              <a:t>Mrs.Vidhusi Ma’am </a:t>
            </a:r>
            <a:endParaRPr lang="en-US" sz="1400" dirty="0"/>
          </a:p>
          <a:p>
            <a:endParaRPr lang="en-US" sz="1400" dirty="0"/>
          </a:p>
        </p:txBody>
      </p:sp>
      <p:sp>
        <p:nvSpPr>
          <p:cNvPr id="7" name="Rectangle 6"/>
          <p:cNvSpPr/>
          <p:nvPr/>
        </p:nvSpPr>
        <p:spPr>
          <a:xfrm>
            <a:off x="5292080" y="3291830"/>
            <a:ext cx="3600400" cy="737235"/>
          </a:xfrm>
          <a:prstGeom prst="rect">
            <a:avLst/>
          </a:prstGeom>
        </p:spPr>
        <p:txBody>
          <a:bodyPr wrap="square">
            <a:spAutoFit/>
          </a:bodyPr>
          <a:lstStyle/>
          <a:p>
            <a:r>
              <a:rPr lang="en-IN" sz="1400" b="1" dirty="0"/>
              <a:t>Submitted by - </a:t>
            </a:r>
            <a:r>
              <a:rPr lang="en-IN" sz="1400" dirty="0"/>
              <a:t> </a:t>
            </a:r>
            <a:endParaRPr lang="en-IN" sz="1400" dirty="0"/>
          </a:p>
          <a:p>
            <a:r>
              <a:rPr lang="en-IN" sz="1400" dirty="0"/>
              <a:t>ABHINAV SHARMA(2000290140005)</a:t>
            </a:r>
            <a:endParaRPr lang="en-IN" sz="1400" dirty="0"/>
          </a:p>
          <a:p>
            <a:r>
              <a:rPr lang="en-US" altLang="en-IN" sz="1400" dirty="0"/>
              <a:t>NITIKA PATEL(2000290140078)</a:t>
            </a:r>
            <a:endParaRPr lang="en-US" altLang="en-IN" sz="1400" dirty="0"/>
          </a:p>
        </p:txBody>
      </p:sp>
      <p:sp>
        <p:nvSpPr>
          <p:cNvPr id="9" name="Rectangle 8"/>
          <p:cNvSpPr/>
          <p:nvPr/>
        </p:nvSpPr>
        <p:spPr>
          <a:xfrm>
            <a:off x="2267744" y="1153708"/>
            <a:ext cx="4572000" cy="1384995"/>
          </a:xfrm>
          <a:prstGeom prst="rect">
            <a:avLst/>
          </a:prstGeom>
        </p:spPr>
        <p:txBody>
          <a:bodyPr>
            <a:spAutoFit/>
          </a:bodyPr>
          <a:lstStyle/>
          <a:p>
            <a:pPr algn="ctr"/>
            <a:r>
              <a:rPr lang="en-IN" sz="1400" dirty="0"/>
              <a:t>KIET GROUP OF INSTITUTE, GHAZIABAD, </a:t>
            </a:r>
            <a:endParaRPr lang="en-IN" sz="1400" dirty="0"/>
          </a:p>
          <a:p>
            <a:pPr algn="ctr"/>
            <a:r>
              <a:rPr lang="en-IN" sz="1400" dirty="0"/>
              <a:t>UTTAR PRADESH</a:t>
            </a:r>
            <a:endParaRPr lang="en-IN" sz="1400" dirty="0"/>
          </a:p>
          <a:p>
            <a:pPr algn="ctr"/>
            <a:endParaRPr lang="en-IN" sz="1400" dirty="0"/>
          </a:p>
          <a:p>
            <a:pPr algn="ctr"/>
            <a:r>
              <a:rPr lang="en-IN" sz="1400" b="1" dirty="0"/>
              <a:t>Submitted To</a:t>
            </a:r>
            <a:r>
              <a:rPr lang="en-IN" sz="1400" dirty="0"/>
              <a:t> -</a:t>
            </a:r>
            <a:endParaRPr lang="en-IN" sz="1400" dirty="0"/>
          </a:p>
          <a:p>
            <a:pPr algn="ctr"/>
            <a:r>
              <a:rPr lang="en-IN" sz="1400" dirty="0"/>
              <a:t>(DR. A.P.J. ABDUL KALAM TECHNICAL UNIVERSITY,</a:t>
            </a:r>
            <a:endParaRPr lang="en-IN" sz="1400" dirty="0"/>
          </a:p>
          <a:p>
            <a:pPr algn="ctr"/>
            <a:r>
              <a:rPr lang="en-IN" sz="1400" dirty="0"/>
              <a:t>LUCKNOW, UTTAR PRADESH, INDIA)</a:t>
            </a:r>
            <a:endParaRPr lang="en-I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a:t>Introduction</a:t>
            </a:r>
            <a:endParaRPr lang="en-IN" sz="1800" dirty="0"/>
          </a:p>
          <a:p>
            <a:r>
              <a:rPr lang="en-IN" sz="1800" dirty="0"/>
              <a:t>Requirement Specifications</a:t>
            </a:r>
            <a:endParaRPr lang="en-IN" sz="1800" dirty="0"/>
          </a:p>
          <a:p>
            <a:r>
              <a:rPr lang="en-IN" sz="1800" dirty="0"/>
              <a:t>Scope of the Project</a:t>
            </a:r>
            <a:endParaRPr lang="en-IN" sz="1800" dirty="0"/>
          </a:p>
          <a:p>
            <a:r>
              <a:rPr lang="en-IN" sz="1800" dirty="0"/>
              <a:t>Modules of the System</a:t>
            </a:r>
            <a:endParaRPr lang="en-IN" sz="1800" dirty="0"/>
          </a:p>
          <a:p>
            <a:r>
              <a:rPr lang="en-IN" sz="1800" dirty="0"/>
              <a:t>Demonstration</a:t>
            </a:r>
            <a:endParaRPr lang="en-IN" sz="1800" dirty="0"/>
          </a:p>
          <a:p>
            <a:r>
              <a:rPr lang="en-IN" sz="1800" dirty="0"/>
              <a:t>Future Enhancement</a:t>
            </a:r>
            <a:endParaRPr lang="en-IN" sz="1800" dirty="0"/>
          </a:p>
          <a:p>
            <a:r>
              <a:rPr lang="en-IN" sz="1800" dirty="0"/>
              <a:t>Conclusion</a:t>
            </a:r>
            <a:endParaRPr lang="en-IN" sz="1800" dirty="0"/>
          </a:p>
        </p:txBody>
      </p:sp>
      <p:sp>
        <p:nvSpPr>
          <p:cNvPr id="3" name="Title 2"/>
          <p:cNvSpPr>
            <a:spLocks noGrp="1"/>
          </p:cNvSpPr>
          <p:nvPr>
            <p:ph type="title"/>
          </p:nvPr>
        </p:nvSpPr>
        <p:spPr/>
        <p:txBody>
          <a:bodyPr>
            <a:normAutofit/>
          </a:bodyPr>
          <a:lstStyle/>
          <a:p>
            <a:pPr algn="ctr"/>
            <a:r>
              <a:rPr lang="en-IN" sz="2800" u="sng" dirty="0"/>
              <a:t>Contents</a:t>
            </a:r>
            <a:endParaRPr lang="en-IN" sz="2800" u="sng"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1400" dirty="0"/>
              <a:t>This is a web application allows us to access the whole information about the college, staffs, students, facilities etc. </a:t>
            </a:r>
            <a:endParaRPr lang="en-US" sz="1400" dirty="0"/>
          </a:p>
          <a:p>
            <a:pPr>
              <a:lnSpc>
                <a:spcPct val="150000"/>
              </a:lnSpc>
            </a:pPr>
            <a:r>
              <a:rPr lang="en-US" sz="1400" dirty="0"/>
              <a:t>This generic application designed for assisting the students of an institute regarding information on the courses, exams, grades, attendance and exam-timetable. </a:t>
            </a:r>
            <a:endParaRPr lang="en-US" sz="1400" dirty="0"/>
          </a:p>
          <a:p>
            <a:pPr>
              <a:lnSpc>
                <a:spcPct val="150000"/>
              </a:lnSpc>
            </a:pPr>
            <a:r>
              <a:rPr lang="en-US" sz="1400" dirty="0"/>
              <a:t>It also provides support that a faculty can also check in, can create exams, prepare questions for Exams, and takes Attendance.</a:t>
            </a:r>
            <a:endParaRPr lang="en-US" sz="1400" dirty="0"/>
          </a:p>
          <a:p>
            <a:pPr>
              <a:lnSpc>
                <a:spcPct val="150000"/>
              </a:lnSpc>
            </a:pPr>
            <a:r>
              <a:rPr lang="en-US" sz="1400" dirty="0"/>
              <a:t>Here administrator will manage the accounts of the faculties, checks the overall performances of students.</a:t>
            </a:r>
            <a:endParaRPr lang="en-US" sz="1400" dirty="0"/>
          </a:p>
          <a:p>
            <a:pPr>
              <a:lnSpc>
                <a:spcPct val="150000"/>
              </a:lnSpc>
            </a:pPr>
            <a:r>
              <a:rPr lang="en-US" sz="1400" dirty="0"/>
              <a:t>Students can give Online Exams According to the Schedule and check their results, attendance, pending fee on their Dashboard</a:t>
            </a:r>
            <a:endParaRPr lang="en-IN" sz="1400" dirty="0"/>
          </a:p>
        </p:txBody>
      </p:sp>
      <p:sp>
        <p:nvSpPr>
          <p:cNvPr id="3" name="Title 2"/>
          <p:cNvSpPr>
            <a:spLocks noGrp="1"/>
          </p:cNvSpPr>
          <p:nvPr>
            <p:ph type="title"/>
          </p:nvPr>
        </p:nvSpPr>
        <p:spPr/>
        <p:txBody>
          <a:bodyPr>
            <a:normAutofit/>
          </a:bodyPr>
          <a:lstStyle/>
          <a:p>
            <a:pPr algn="ctr"/>
            <a:r>
              <a:rPr lang="en-IN" sz="2800" u="sng" dirty="0"/>
              <a:t>Introduction</a:t>
            </a:r>
            <a:endParaRPr lang="en-IN" sz="2800" u="sng"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3688" y="1275606"/>
            <a:ext cx="6131024" cy="3394472"/>
          </a:xfrm>
        </p:spPr>
        <p:txBody>
          <a:bodyPr>
            <a:normAutofit/>
          </a:bodyPr>
          <a:lstStyle/>
          <a:p>
            <a:r>
              <a:rPr lang="en-US" altLang="en-IN" sz="2000" dirty="0"/>
              <a:t>Project Architecture : Spring boot,Spring MVC</a:t>
            </a:r>
            <a:endParaRPr lang="en-US" altLang="en-IN" sz="2000" dirty="0"/>
          </a:p>
          <a:p>
            <a:r>
              <a:rPr lang="en-US" altLang="en-IN" sz="2000" dirty="0"/>
              <a:t>Server type Language : JAVA</a:t>
            </a:r>
            <a:endParaRPr lang="en-US" altLang="en-IN" sz="2000" dirty="0"/>
          </a:p>
          <a:p>
            <a:r>
              <a:rPr lang="en-US" altLang="en-IN" sz="2000" dirty="0"/>
              <a:t>Clientside : Javascript / jquery/JSP</a:t>
            </a:r>
            <a:endParaRPr lang="en-US" altLang="en-IN" sz="2000" dirty="0"/>
          </a:p>
          <a:p>
            <a:r>
              <a:rPr lang="en-US" altLang="en-IN" sz="2000" dirty="0"/>
              <a:t>Database : MYSQL</a:t>
            </a:r>
            <a:endParaRPr lang="en-US" altLang="en-IN" sz="2000" dirty="0"/>
          </a:p>
        </p:txBody>
      </p:sp>
      <p:sp>
        <p:nvSpPr>
          <p:cNvPr id="3" name="Title 2"/>
          <p:cNvSpPr>
            <a:spLocks noGrp="1"/>
          </p:cNvSpPr>
          <p:nvPr>
            <p:ph type="title"/>
          </p:nvPr>
        </p:nvSpPr>
        <p:spPr/>
        <p:txBody>
          <a:bodyPr>
            <a:normAutofit/>
          </a:bodyPr>
          <a:lstStyle/>
          <a:p>
            <a:pPr algn="ctr"/>
            <a:r>
              <a:rPr lang="en-IN" sz="2800" u="sng" dirty="0"/>
              <a:t>Requirement Specifications</a:t>
            </a:r>
            <a:endParaRPr lang="en-IN" sz="2800" u="sng"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College Information: Getting information about the college campus such as courses available, Infrastructure etc.</a:t>
            </a:r>
            <a:endParaRPr lang="en-US" sz="1400" dirty="0"/>
          </a:p>
          <a:p>
            <a:r>
              <a:rPr lang="en-US" sz="1400" dirty="0"/>
              <a:t>Student attendance status: It gives the attendance status of students. Faculty will update the attendance periodically and can be seen by students.</a:t>
            </a:r>
            <a:endParaRPr lang="en-US" sz="1400" dirty="0"/>
          </a:p>
          <a:p>
            <a:r>
              <a:rPr lang="en-US" sz="1400" dirty="0"/>
              <a:t>Online Exams: Students can give online exams, it provides portability and calculating their performance as well. Online Exam Schedule is present on Student Dashboard.</a:t>
            </a:r>
            <a:endParaRPr lang="en-US" sz="1400" dirty="0"/>
          </a:p>
          <a:p>
            <a:r>
              <a:rPr lang="en-US" sz="1400" dirty="0"/>
              <a:t>Fee Management: Fee Admin can login for submitting fee of students and get details of students with pending fee.</a:t>
            </a:r>
            <a:endParaRPr lang="en-US" sz="1400" dirty="0"/>
          </a:p>
          <a:p>
            <a:r>
              <a:rPr lang="en-US" sz="1400" dirty="0"/>
              <a:t>Faculty Dashboard: Faculties can login for Creating exams, questions, Updating details, taking attendance etc.</a:t>
            </a:r>
            <a:endParaRPr lang="en-US" sz="1400" dirty="0"/>
          </a:p>
          <a:p>
            <a:r>
              <a:rPr lang="en-US" sz="1400" dirty="0"/>
              <a:t>Student Dashboard: Students can see their data such as attendance, pending fee, results, exams schedule etc.</a:t>
            </a:r>
            <a:endParaRPr lang="en-IN" sz="1400" dirty="0"/>
          </a:p>
        </p:txBody>
      </p:sp>
      <p:sp>
        <p:nvSpPr>
          <p:cNvPr id="3" name="Title 2"/>
          <p:cNvSpPr>
            <a:spLocks noGrp="1"/>
          </p:cNvSpPr>
          <p:nvPr>
            <p:ph type="title"/>
          </p:nvPr>
        </p:nvSpPr>
        <p:spPr/>
        <p:txBody>
          <a:bodyPr>
            <a:normAutofit/>
          </a:bodyPr>
          <a:lstStyle/>
          <a:p>
            <a:pPr algn="ctr"/>
            <a:r>
              <a:rPr lang="en-IN" sz="2800" u="sng" dirty="0"/>
              <a:t>Scope of the Project</a:t>
            </a:r>
            <a:endParaRPr lang="en-IN" sz="2800" u="sng"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1250"/>
            <a:ext cx="3629025" cy="1661160"/>
          </a:xfrm>
        </p:spPr>
        <p:txBody>
          <a:bodyPr>
            <a:normAutofit fontScale="90000"/>
          </a:bodyPr>
          <a:lstStyle/>
          <a:p>
            <a:r>
              <a:rPr lang="en-US" altLang="en-IN" sz="1800" dirty="0"/>
              <a:t>Student Dashboard</a:t>
            </a:r>
            <a:r>
              <a:rPr lang="en-IN" sz="1800" dirty="0"/>
              <a:t>:-</a:t>
            </a:r>
            <a:endParaRPr lang="en-IN" sz="1800" dirty="0"/>
          </a:p>
          <a:p>
            <a:pPr lvl="1">
              <a:buFont typeface="Wingdings" panose="05000000000000000000" pitchFamily="2" charset="2"/>
              <a:buChar char="§"/>
            </a:pPr>
            <a:r>
              <a:rPr lang="en-US" altLang="en-IN" sz="1400" dirty="0"/>
              <a:t>Search student.</a:t>
            </a:r>
            <a:endParaRPr lang="en-IN" sz="1400" dirty="0"/>
          </a:p>
          <a:p>
            <a:pPr lvl="1">
              <a:buFont typeface="Wingdings" panose="05000000000000000000" pitchFamily="2" charset="2"/>
              <a:buChar char="§"/>
            </a:pPr>
            <a:r>
              <a:rPr lang="en-US" altLang="en-IN" sz="1400" dirty="0"/>
              <a:t>Listing of all students.</a:t>
            </a:r>
            <a:endParaRPr lang="en-US" altLang="en-IN" sz="1400" dirty="0"/>
          </a:p>
          <a:p>
            <a:pPr lvl="1">
              <a:buFont typeface="Wingdings" panose="05000000000000000000" pitchFamily="2" charset="2"/>
              <a:buChar char="§"/>
            </a:pPr>
            <a:r>
              <a:rPr lang="en-US" altLang="en-IN" sz="1400" dirty="0"/>
              <a:t>Add student.</a:t>
            </a:r>
            <a:endParaRPr lang="en-US" altLang="en-IN" sz="1400" dirty="0"/>
          </a:p>
          <a:p>
            <a:pPr lvl="1">
              <a:buFont typeface="Wingdings" panose="05000000000000000000" pitchFamily="2" charset="2"/>
              <a:buChar char="§"/>
            </a:pPr>
            <a:r>
              <a:rPr lang="en-US" altLang="en-IN" sz="1400" dirty="0"/>
              <a:t>Edit student.</a:t>
            </a:r>
            <a:endParaRPr lang="en-US" altLang="en-IN" sz="1400" dirty="0"/>
          </a:p>
          <a:p>
            <a:pPr lvl="1">
              <a:buFont typeface="Wingdings" panose="05000000000000000000" pitchFamily="2" charset="2"/>
              <a:buChar char="§"/>
            </a:pPr>
            <a:r>
              <a:rPr lang="en-US" altLang="en-IN" sz="1400" dirty="0"/>
              <a:t>Delete student</a:t>
            </a:r>
            <a:endParaRPr lang="en-US" altLang="en-IN" sz="1400" dirty="0"/>
          </a:p>
        </p:txBody>
      </p:sp>
      <p:sp>
        <p:nvSpPr>
          <p:cNvPr id="3" name="Title 2"/>
          <p:cNvSpPr>
            <a:spLocks noGrp="1"/>
          </p:cNvSpPr>
          <p:nvPr>
            <p:ph type="title"/>
          </p:nvPr>
        </p:nvSpPr>
        <p:spPr/>
        <p:txBody>
          <a:bodyPr>
            <a:normAutofit/>
          </a:bodyPr>
          <a:lstStyle/>
          <a:p>
            <a:pPr algn="ctr"/>
            <a:r>
              <a:rPr lang="en-IN" sz="2800" u="sng" dirty="0"/>
              <a:t>Modules of the System</a:t>
            </a:r>
            <a:endParaRPr lang="en-IN" sz="2800" u="sng" dirty="0"/>
          </a:p>
        </p:txBody>
      </p:sp>
      <p:sp>
        <p:nvSpPr>
          <p:cNvPr id="4" name="Content Placeholder 1"/>
          <p:cNvSpPr txBox="1"/>
          <p:nvPr/>
        </p:nvSpPr>
        <p:spPr>
          <a:xfrm>
            <a:off x="4850130" y="1131570"/>
            <a:ext cx="3671570" cy="3462020"/>
          </a:xfrm>
          <a:prstGeom prst="rect">
            <a:avLst/>
          </a:prstGeom>
        </p:spPr>
        <p:txBody>
          <a:bodyPr vert="horz">
            <a:normAutofit/>
          </a:bodyPr>
          <a:lst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r>
              <a:rPr lang="en-US" altLang="en-IN" sz="1800" dirty="0"/>
              <a:t>Student class should contain</a:t>
            </a:r>
            <a:r>
              <a:rPr lang="en-IN" sz="1800" dirty="0"/>
              <a:t>:-</a:t>
            </a:r>
            <a:endParaRPr lang="en-IN" sz="1800" dirty="0"/>
          </a:p>
          <a:p>
            <a:pPr lvl="1">
              <a:buFont typeface="Wingdings" panose="05000000000000000000" pitchFamily="2" charset="2"/>
              <a:buChar char="§"/>
            </a:pPr>
            <a:r>
              <a:rPr lang="en-US" altLang="en-IN" sz="1400" dirty="0"/>
              <a:t>Student ID.</a:t>
            </a:r>
            <a:endParaRPr lang="en-IN" sz="1400" dirty="0"/>
          </a:p>
          <a:p>
            <a:pPr lvl="1">
              <a:buFont typeface="Wingdings" panose="05000000000000000000" pitchFamily="2" charset="2"/>
              <a:buChar char="§"/>
            </a:pPr>
            <a:r>
              <a:rPr lang="en-US" altLang="en-IN" sz="1400" dirty="0"/>
              <a:t>Class.</a:t>
            </a:r>
            <a:endParaRPr lang="en-US" altLang="en-IN" sz="1400" dirty="0"/>
          </a:p>
          <a:p>
            <a:pPr lvl="1">
              <a:buFont typeface="Wingdings" panose="05000000000000000000" pitchFamily="2" charset="2"/>
              <a:buChar char="§"/>
            </a:pPr>
            <a:r>
              <a:rPr lang="en-US" altLang="en-IN" sz="1400" dirty="0"/>
              <a:t>Name</a:t>
            </a:r>
            <a:endParaRPr lang="en-IN" sz="1400" dirty="0"/>
          </a:p>
          <a:p>
            <a:pPr lvl="1">
              <a:buFont typeface="Wingdings" panose="05000000000000000000" pitchFamily="2" charset="2"/>
              <a:buChar char="§"/>
            </a:pPr>
            <a:r>
              <a:rPr lang="en-US" altLang="en-IN" sz="1400" dirty="0"/>
              <a:t>DOB</a:t>
            </a:r>
            <a:endParaRPr lang="en-US" altLang="en-IN" sz="1400" dirty="0"/>
          </a:p>
          <a:p>
            <a:pPr lvl="1">
              <a:buFont typeface="Wingdings" panose="05000000000000000000" pitchFamily="2" charset="2"/>
              <a:buChar char="§"/>
            </a:pPr>
            <a:r>
              <a:rPr lang="en-US" altLang="en-IN" sz="1400" dirty="0"/>
              <a:t>Mobile Number</a:t>
            </a:r>
            <a:endParaRPr lang="en-US" altLang="en-IN" sz="1400" dirty="0"/>
          </a:p>
          <a:p>
            <a:pPr lvl="1">
              <a:buFont typeface="Wingdings" panose="05000000000000000000" pitchFamily="2" charset="2"/>
              <a:buChar char="§"/>
            </a:pPr>
            <a:r>
              <a:rPr lang="en-US" altLang="en-IN" sz="1400" dirty="0"/>
              <a:t>Student Address</a:t>
            </a:r>
            <a:endParaRPr lang="en-US" altLang="en-IN" sz="1400" dirty="0"/>
          </a:p>
          <a:p>
            <a:pPr lvl="1">
              <a:buFont typeface="Wingdings" panose="05000000000000000000" pitchFamily="2" charset="2"/>
              <a:buChar char="§"/>
            </a:pPr>
            <a:r>
              <a:rPr lang="en-US" altLang="en-IN" sz="1400" dirty="0"/>
              <a:t>Is Indian</a:t>
            </a:r>
            <a:endParaRPr lang="en-US" altLang="en-IN" sz="1400" dirty="0"/>
          </a:p>
        </p:txBody>
      </p:sp>
      <p:sp>
        <p:nvSpPr>
          <p:cNvPr id="5" name="Content Placeholder 1"/>
          <p:cNvSpPr txBox="1"/>
          <p:nvPr/>
        </p:nvSpPr>
        <p:spPr>
          <a:xfrm>
            <a:off x="539934" y="3220213"/>
            <a:ext cx="3466728" cy="1512168"/>
          </a:xfrm>
          <a:prstGeom prst="rect">
            <a:avLst/>
          </a:prstGeom>
        </p:spPr>
        <p:txBody>
          <a:bodyPr vert="horz">
            <a:normAutofit lnSpcReduction="20000"/>
          </a:bodyPr>
          <a:lst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r>
              <a:rPr lang="en-US" altLang="en-IN" sz="1800" dirty="0"/>
              <a:t>Classes class should contain</a:t>
            </a:r>
            <a:r>
              <a:rPr lang="en-IN" sz="1800" dirty="0"/>
              <a:t>:-</a:t>
            </a:r>
            <a:endParaRPr lang="en-IN" sz="1800" dirty="0"/>
          </a:p>
          <a:p>
            <a:pPr lvl="1">
              <a:buFont typeface="Wingdings" panose="05000000000000000000" pitchFamily="2" charset="2"/>
              <a:buChar char="§"/>
            </a:pPr>
            <a:r>
              <a:rPr lang="en-IN" sz="1400" dirty="0"/>
              <a:t>C</a:t>
            </a:r>
            <a:r>
              <a:rPr lang="en-US" altLang="en-IN" sz="1400" dirty="0"/>
              <a:t>lass ID</a:t>
            </a:r>
            <a:endParaRPr lang="en-IN" sz="1400" dirty="0"/>
          </a:p>
          <a:p>
            <a:pPr lvl="1">
              <a:buFont typeface="Wingdings" panose="05000000000000000000" pitchFamily="2" charset="2"/>
              <a:buChar char="§"/>
            </a:pPr>
            <a:r>
              <a:rPr lang="en-US" altLang="en-IN" sz="1400" dirty="0"/>
              <a:t>Class Name</a:t>
            </a:r>
            <a:endParaRPr lang="en-IN" sz="1400" dirty="0"/>
          </a:p>
          <a:p>
            <a:pPr lvl="1">
              <a:buFont typeface="Wingdings" panose="05000000000000000000" pitchFamily="2" charset="2"/>
              <a:buChar char="§"/>
            </a:pPr>
            <a:r>
              <a:rPr lang="en-US" altLang="en-IN" sz="1400" dirty="0"/>
              <a:t>Yea</a:t>
            </a:r>
            <a:endParaRPr lang="en-I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15566"/>
            <a:ext cx="1162472" cy="308625"/>
          </a:xfrm>
        </p:spPr>
        <p:txBody>
          <a:bodyPr>
            <a:normAutofit fontScale="92500"/>
          </a:bodyPr>
          <a:lstStyle/>
          <a:p>
            <a:pPr marL="109855" indent="0">
              <a:buNone/>
            </a:pPr>
            <a:r>
              <a:rPr lang="en-IN" sz="1400" dirty="0"/>
              <a:t>1. Website</a:t>
            </a:r>
            <a:endParaRPr lang="en-IN" sz="1400" dirty="0"/>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endParaRPr lang="en-IN" sz="2800" u="sng"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5776" y="843558"/>
            <a:ext cx="5976664" cy="388843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7574"/>
            <a:ext cx="1656184" cy="308625"/>
          </a:xfrm>
        </p:spPr>
        <p:txBody>
          <a:bodyPr>
            <a:noAutofit/>
          </a:bodyPr>
          <a:lstStyle/>
          <a:p>
            <a:pPr marL="109855" indent="0">
              <a:buNone/>
            </a:pPr>
            <a:r>
              <a:rPr lang="en-IN" sz="1200" dirty="0"/>
              <a:t>2. Login Page</a:t>
            </a:r>
            <a:endParaRPr lang="en-IN" sz="1200" dirty="0"/>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endParaRPr lang="en-IN" sz="2800" u="sng"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8422" y="987574"/>
            <a:ext cx="6035119" cy="372387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3531</Words>
  <Application>WPS Presentation</Application>
  <PresentationFormat>On-screen Show (16:9)</PresentationFormat>
  <Paragraphs>121</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Wingdings 3</vt:lpstr>
      <vt:lpstr>Symbol</vt:lpstr>
      <vt:lpstr>Verdana</vt:lpstr>
      <vt:lpstr>Wingdings 2</vt:lpstr>
      <vt:lpstr>Wingdings</vt:lpstr>
      <vt:lpstr>Lucida Sans Unicode</vt:lpstr>
      <vt:lpstr>Microsoft YaHei</vt:lpstr>
      <vt:lpstr>Arial Unicode MS</vt:lpstr>
      <vt:lpstr>Calibri</vt:lpstr>
      <vt:lpstr>Concourse</vt:lpstr>
      <vt:lpstr>College ERP System</vt:lpstr>
      <vt:lpstr>Online College Platform (ERP)</vt:lpstr>
      <vt:lpstr>Contents</vt:lpstr>
      <vt:lpstr>Introduction</vt:lpstr>
      <vt:lpstr>Requirement Specifications</vt:lpstr>
      <vt:lpstr>Scope of the Project</vt:lpstr>
      <vt:lpstr>Modules of the System</vt:lpstr>
      <vt:lpstr>Demonstration</vt:lpstr>
      <vt:lpstr>Demonstration</vt:lpstr>
      <vt:lpstr>Demonstration</vt:lpstr>
      <vt:lpstr>Demonstration</vt:lpstr>
      <vt:lpstr>Demonstration</vt:lpstr>
      <vt:lpstr>Demonstration</vt:lpstr>
      <vt:lpstr>Future Enhancement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Techniques</dc:title>
  <dc:creator>Windows User</dc:creator>
  <cp:lastModifiedBy>nitika</cp:lastModifiedBy>
  <cp:revision>28</cp:revision>
  <dcterms:created xsi:type="dcterms:W3CDTF">2020-04-21T04:06:00Z</dcterms:created>
  <dcterms:modified xsi:type="dcterms:W3CDTF">2022-03-08T16:30:50Z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76AB58B1381947C28D015CB430546F0D</vt:lpwstr>
  </property>
  <property fmtid="{D5CDD505-2E9C-101B-9397-08002B2CF9AE}" pid="3" name="KSOProductBuildVer">
    <vt:lpwstr>1033-11.2.0.10451</vt:lpwstr>
  </property>
</Properties>
</file>