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29" name="PlaceHolder 2"/>
          <p:cNvSpPr>
            <a:spLocks noGrp="1"/>
          </p:cNvSpPr>
          <p:nvPr>
            <p:ph type="body"/>
          </p:nvPr>
        </p:nvSpPr>
        <p:spPr>
          <a:xfrm>
            <a:off x="457200" y="160956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30" name="PlaceHolder 3"/>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32"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33"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34" name="PlaceHolder 4"/>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35" name="PlaceHolder 5"/>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37" name="PlaceHolder 2"/>
          <p:cNvSpPr>
            <a:spLocks noGrp="1"/>
          </p:cNvSpPr>
          <p:nvPr>
            <p:ph type="body"/>
          </p:nvPr>
        </p:nvSpPr>
        <p:spPr>
          <a:xfrm>
            <a:off x="45720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38" name="PlaceHolder 3"/>
          <p:cNvSpPr>
            <a:spLocks noGrp="1"/>
          </p:cNvSpPr>
          <p:nvPr>
            <p:ph type="body"/>
          </p:nvPr>
        </p:nvSpPr>
        <p:spPr>
          <a:xfrm>
            <a:off x="290484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39" name="PlaceHolder 4"/>
          <p:cNvSpPr>
            <a:spLocks noGrp="1"/>
          </p:cNvSpPr>
          <p:nvPr>
            <p:ph type="body"/>
          </p:nvPr>
        </p:nvSpPr>
        <p:spPr>
          <a:xfrm>
            <a:off x="535248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40" name="PlaceHolder 5"/>
          <p:cNvSpPr>
            <a:spLocks noGrp="1"/>
          </p:cNvSpPr>
          <p:nvPr>
            <p:ph type="body"/>
          </p:nvPr>
        </p:nvSpPr>
        <p:spPr>
          <a:xfrm>
            <a:off x="45720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41" name="PlaceHolder 6"/>
          <p:cNvSpPr>
            <a:spLocks noGrp="1"/>
          </p:cNvSpPr>
          <p:nvPr>
            <p:ph type="body"/>
          </p:nvPr>
        </p:nvSpPr>
        <p:spPr>
          <a:xfrm>
            <a:off x="290484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42" name="PlaceHolder 7"/>
          <p:cNvSpPr>
            <a:spLocks noGrp="1"/>
          </p:cNvSpPr>
          <p:nvPr>
            <p:ph type="body"/>
          </p:nvPr>
        </p:nvSpPr>
        <p:spPr>
          <a:xfrm>
            <a:off x="535248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50" name="PlaceHolder 2"/>
          <p:cNvSpPr>
            <a:spLocks noGrp="1"/>
          </p:cNvSpPr>
          <p:nvPr>
            <p:ph type="subTitle"/>
          </p:nvPr>
        </p:nvSpPr>
        <p:spPr>
          <a:xfrm>
            <a:off x="457200" y="1609560"/>
            <a:ext cx="7238520" cy="4845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52" name="PlaceHolder 2"/>
          <p:cNvSpPr>
            <a:spLocks noGrp="1"/>
          </p:cNvSpPr>
          <p:nvPr>
            <p:ph type="body"/>
          </p:nvPr>
        </p:nvSpPr>
        <p:spPr>
          <a:xfrm>
            <a:off x="457200" y="1609560"/>
            <a:ext cx="72385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54"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55" name="PlaceHolder 3"/>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320040"/>
            <a:ext cx="723852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59"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60" name="PlaceHolder 3"/>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61" name="PlaceHolder 4"/>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8" name="PlaceHolder 2"/>
          <p:cNvSpPr>
            <a:spLocks noGrp="1"/>
          </p:cNvSpPr>
          <p:nvPr>
            <p:ph type="subTitle"/>
          </p:nvPr>
        </p:nvSpPr>
        <p:spPr>
          <a:xfrm>
            <a:off x="457200" y="1609560"/>
            <a:ext cx="7238520" cy="4845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63"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64"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65" name="PlaceHolder 4"/>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67"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68"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69" name="PlaceHolder 4"/>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71" name="PlaceHolder 2"/>
          <p:cNvSpPr>
            <a:spLocks noGrp="1"/>
          </p:cNvSpPr>
          <p:nvPr>
            <p:ph type="body"/>
          </p:nvPr>
        </p:nvSpPr>
        <p:spPr>
          <a:xfrm>
            <a:off x="457200" y="160956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72" name="PlaceHolder 3"/>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74"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75"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76" name="PlaceHolder 4"/>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77" name="PlaceHolder 5"/>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79" name="PlaceHolder 2"/>
          <p:cNvSpPr>
            <a:spLocks noGrp="1"/>
          </p:cNvSpPr>
          <p:nvPr>
            <p:ph type="body"/>
          </p:nvPr>
        </p:nvSpPr>
        <p:spPr>
          <a:xfrm>
            <a:off x="45720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80" name="PlaceHolder 3"/>
          <p:cNvSpPr>
            <a:spLocks noGrp="1"/>
          </p:cNvSpPr>
          <p:nvPr>
            <p:ph type="body"/>
          </p:nvPr>
        </p:nvSpPr>
        <p:spPr>
          <a:xfrm>
            <a:off x="290484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81" name="PlaceHolder 4"/>
          <p:cNvSpPr>
            <a:spLocks noGrp="1"/>
          </p:cNvSpPr>
          <p:nvPr>
            <p:ph type="body"/>
          </p:nvPr>
        </p:nvSpPr>
        <p:spPr>
          <a:xfrm>
            <a:off x="535248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82" name="PlaceHolder 5"/>
          <p:cNvSpPr>
            <a:spLocks noGrp="1"/>
          </p:cNvSpPr>
          <p:nvPr>
            <p:ph type="body"/>
          </p:nvPr>
        </p:nvSpPr>
        <p:spPr>
          <a:xfrm>
            <a:off x="45720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83" name="PlaceHolder 6"/>
          <p:cNvSpPr>
            <a:spLocks noGrp="1"/>
          </p:cNvSpPr>
          <p:nvPr>
            <p:ph type="body"/>
          </p:nvPr>
        </p:nvSpPr>
        <p:spPr>
          <a:xfrm>
            <a:off x="290484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84" name="PlaceHolder 7"/>
          <p:cNvSpPr>
            <a:spLocks noGrp="1"/>
          </p:cNvSpPr>
          <p:nvPr>
            <p:ph type="body"/>
          </p:nvPr>
        </p:nvSpPr>
        <p:spPr>
          <a:xfrm>
            <a:off x="535248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92" name="PlaceHolder 2"/>
          <p:cNvSpPr>
            <a:spLocks noGrp="1"/>
          </p:cNvSpPr>
          <p:nvPr>
            <p:ph type="subTitle"/>
          </p:nvPr>
        </p:nvSpPr>
        <p:spPr>
          <a:xfrm>
            <a:off x="457200" y="1609560"/>
            <a:ext cx="7238520" cy="4845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94" name="PlaceHolder 2"/>
          <p:cNvSpPr>
            <a:spLocks noGrp="1"/>
          </p:cNvSpPr>
          <p:nvPr>
            <p:ph type="body"/>
          </p:nvPr>
        </p:nvSpPr>
        <p:spPr>
          <a:xfrm>
            <a:off x="457200" y="1609560"/>
            <a:ext cx="72385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96"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97" name="PlaceHolder 3"/>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0" name="PlaceHolder 2"/>
          <p:cNvSpPr>
            <a:spLocks noGrp="1"/>
          </p:cNvSpPr>
          <p:nvPr>
            <p:ph type="body"/>
          </p:nvPr>
        </p:nvSpPr>
        <p:spPr>
          <a:xfrm>
            <a:off x="457200" y="1609560"/>
            <a:ext cx="72385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320040"/>
            <a:ext cx="723852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01"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02" name="PlaceHolder 3"/>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03" name="PlaceHolder 4"/>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05"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06"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07" name="PlaceHolder 4"/>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09"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10"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11" name="PlaceHolder 4"/>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13" name="PlaceHolder 2"/>
          <p:cNvSpPr>
            <a:spLocks noGrp="1"/>
          </p:cNvSpPr>
          <p:nvPr>
            <p:ph type="body"/>
          </p:nvPr>
        </p:nvSpPr>
        <p:spPr>
          <a:xfrm>
            <a:off x="457200" y="160956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14" name="PlaceHolder 3"/>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16"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17"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18" name="PlaceHolder 4"/>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19" name="PlaceHolder 5"/>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21" name="PlaceHolder 2"/>
          <p:cNvSpPr>
            <a:spLocks noGrp="1"/>
          </p:cNvSpPr>
          <p:nvPr>
            <p:ph type="body"/>
          </p:nvPr>
        </p:nvSpPr>
        <p:spPr>
          <a:xfrm>
            <a:off x="45720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22" name="PlaceHolder 3"/>
          <p:cNvSpPr>
            <a:spLocks noGrp="1"/>
          </p:cNvSpPr>
          <p:nvPr>
            <p:ph type="body"/>
          </p:nvPr>
        </p:nvSpPr>
        <p:spPr>
          <a:xfrm>
            <a:off x="290484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23" name="PlaceHolder 4"/>
          <p:cNvSpPr>
            <a:spLocks noGrp="1"/>
          </p:cNvSpPr>
          <p:nvPr>
            <p:ph type="body"/>
          </p:nvPr>
        </p:nvSpPr>
        <p:spPr>
          <a:xfrm>
            <a:off x="535248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24" name="PlaceHolder 5"/>
          <p:cNvSpPr>
            <a:spLocks noGrp="1"/>
          </p:cNvSpPr>
          <p:nvPr>
            <p:ph type="body"/>
          </p:nvPr>
        </p:nvSpPr>
        <p:spPr>
          <a:xfrm>
            <a:off x="45720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25" name="PlaceHolder 6"/>
          <p:cNvSpPr>
            <a:spLocks noGrp="1"/>
          </p:cNvSpPr>
          <p:nvPr>
            <p:ph type="body"/>
          </p:nvPr>
        </p:nvSpPr>
        <p:spPr>
          <a:xfrm>
            <a:off x="290484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26" name="PlaceHolder 7"/>
          <p:cNvSpPr>
            <a:spLocks noGrp="1"/>
          </p:cNvSpPr>
          <p:nvPr>
            <p:ph type="body"/>
          </p:nvPr>
        </p:nvSpPr>
        <p:spPr>
          <a:xfrm>
            <a:off x="535248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2"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3" name="PlaceHolder 3"/>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320040"/>
            <a:ext cx="723852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7"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8" name="PlaceHolder 3"/>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9" name="PlaceHolder 4"/>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21"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22"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23" name="PlaceHolder 4"/>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25"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26"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27" name="PlaceHolder 4"/>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flipH="1">
            <a:off x="8152560" y="0"/>
            <a:ext cx="990360" cy="6857640"/>
          </a:xfrm>
          <a:prstGeom prst="rect">
            <a:avLst/>
          </a:prstGeom>
          <a:blipFill rotWithShape="0">
            <a:blip r:embed="rId14">
              <a:alphaModFix amt="43000"/>
            </a:blip>
            <a:tile/>
          </a:blipFill>
          <a:ln>
            <a:noFill/>
          </a:ln>
          <a:effectLst>
            <a:innerShdw blurRad="63500" dist="44450" dir="10800000">
              <a:srgbClr val="000000">
                <a:alpha val="45000"/>
              </a:srgbClr>
            </a:innerShdw>
          </a:effectLst>
        </p:spPr>
        <p:style>
          <a:lnRef idx="3">
            <a:schemeClr val="lt1"/>
          </a:lnRef>
          <a:fillRef idx="1">
            <a:schemeClr val="accent1"/>
          </a:fillRef>
          <a:effectRef idx="1">
            <a:schemeClr val="accent1"/>
          </a:effectRef>
          <a:fontRef idx="minor"/>
        </p:style>
      </p:sp>
      <p:sp>
        <p:nvSpPr>
          <p:cNvPr id="8" name="PlaceHolder 2"/>
          <p:cNvSpPr>
            <a:spLocks noGrp="1"/>
          </p:cNvSpPr>
          <p:nvPr>
            <p:ph type="title"/>
          </p:nvPr>
        </p:nvSpPr>
        <p:spPr>
          <a:xfrm>
            <a:off x="457200" y="228600"/>
            <a:ext cx="5897520" cy="1173240"/>
          </a:xfrm>
          <a:prstGeom prst="rect">
            <a:avLst/>
          </a:prstGeom>
        </p:spPr>
        <p:txBody>
          <a:bodyPr lIns="45720" tIns="0" rIns="45720" bIns="0" anchor="b"/>
          <a:lstStyle/>
          <a:p>
            <a:pPr>
              <a:lnSpc>
                <a:spcPct val="100000"/>
              </a:lnSpc>
            </a:pPr>
            <a:r>
              <a:rPr lang="en-US" sz="2400" b="1" strike="noStrike" cap="all" spc="-1">
                <a:solidFill>
                  <a:srgbClr val="FDF2E8"/>
                </a:solidFill>
                <a:latin typeface="Trebuchet MS"/>
              </a:rPr>
              <a:t>Click to edit Master title style</a:t>
            </a:r>
            <a:endParaRPr lang="en-US" sz="2400" b="0" strike="noStrike" spc="-1">
              <a:solidFill>
                <a:srgbClr val="000000"/>
              </a:solidFill>
              <a:latin typeface="Trebuchet MS"/>
            </a:endParaRPr>
          </a:p>
        </p:txBody>
      </p:sp>
      <p:sp>
        <p:nvSpPr>
          <p:cNvPr id="2" name="PlaceHolder 3"/>
          <p:cNvSpPr>
            <a:spLocks noGrp="1"/>
          </p:cNvSpPr>
          <p:nvPr>
            <p:ph type="body"/>
          </p:nvPr>
        </p:nvSpPr>
        <p:spPr>
          <a:xfrm>
            <a:off x="457200" y="1497240"/>
            <a:ext cx="5897520" cy="602280"/>
          </a:xfrm>
          <a:prstGeom prst="rect">
            <a:avLst/>
          </a:prstGeom>
        </p:spPr>
        <p:txBody>
          <a:bodyPr lIns="45720" tIns="0" rIns="0" bIns="0">
            <a:normAutofit/>
          </a:bodyPr>
          <a:lstStyle/>
          <a:p>
            <a:pPr>
              <a:lnSpc>
                <a:spcPct val="100000"/>
              </a:lnSpc>
            </a:pPr>
            <a:r>
              <a:rPr lang="en-US" sz="1400" b="0" strike="noStrike" spc="-1">
                <a:solidFill>
                  <a:srgbClr val="000000"/>
                </a:solidFill>
                <a:latin typeface="Trebuchet MS"/>
              </a:rPr>
              <a:t>Click to edit Master text styles</a:t>
            </a:r>
          </a:p>
        </p:txBody>
      </p:sp>
      <p:sp>
        <p:nvSpPr>
          <p:cNvPr id="3" name="PlaceHolder 4"/>
          <p:cNvSpPr>
            <a:spLocks noGrp="1"/>
          </p:cNvSpPr>
          <p:nvPr>
            <p:ph type="body"/>
          </p:nvPr>
        </p:nvSpPr>
        <p:spPr>
          <a:xfrm>
            <a:off x="457200" y="2133720"/>
            <a:ext cx="7238520" cy="4371480"/>
          </a:xfrm>
          <a:prstGeom prst="rect">
            <a:avLst/>
          </a:prstGeom>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3200" b="0" strike="noStrike" spc="-1">
                <a:solidFill>
                  <a:srgbClr val="000000"/>
                </a:solidFill>
                <a:latin typeface="Trebuchet MS"/>
              </a:rPr>
              <a:t>Click to edit Master text styles</a:t>
            </a:r>
          </a:p>
          <a:p>
            <a:pPr marL="521280" lvl="1" indent="-228240">
              <a:lnSpc>
                <a:spcPct val="100000"/>
              </a:lnSpc>
              <a:spcBef>
                <a:spcPts val="499"/>
              </a:spcBef>
              <a:buClr>
                <a:srgbClr val="F9B639"/>
              </a:buClr>
              <a:buSzPct val="80000"/>
              <a:buFont typeface="Wingdings 2" charset="2"/>
              <a:buChar char=""/>
            </a:pPr>
            <a:r>
              <a:rPr lang="en-US" sz="2800" b="0" strike="noStrike" spc="-1">
                <a:solidFill>
                  <a:srgbClr val="6F6F6F"/>
                </a:solidFill>
                <a:latin typeface="Trebuchet MS"/>
              </a:rPr>
              <a:t>Second level</a:t>
            </a:r>
            <a:endParaRPr lang="en-US" sz="2800" b="0" strike="noStrike" spc="-1">
              <a:solidFill>
                <a:srgbClr val="000000"/>
              </a:solidFill>
              <a:latin typeface="Trebuchet MS"/>
            </a:endParaRPr>
          </a:p>
          <a:p>
            <a:pPr marL="758880" lvl="2" indent="-228240">
              <a:lnSpc>
                <a:spcPct val="100000"/>
              </a:lnSpc>
              <a:spcBef>
                <a:spcPts val="400"/>
              </a:spcBef>
              <a:buClr>
                <a:srgbClr val="F9B639"/>
              </a:buClr>
              <a:buSzPct val="60000"/>
              <a:buFont typeface="Wingdings" charset="2"/>
              <a:buChar char=""/>
            </a:pPr>
            <a:r>
              <a:rPr lang="en-US" sz="2400" b="0" strike="noStrike" spc="-1">
                <a:solidFill>
                  <a:srgbClr val="000000"/>
                </a:solidFill>
                <a:latin typeface="Trebuchet MS"/>
              </a:rPr>
              <a:t>Third level</a:t>
            </a:r>
            <a:endParaRPr lang="en-US" sz="2400" b="0" strike="noStrike" spc="-1">
              <a:solidFill>
                <a:srgbClr val="6F6F6F"/>
              </a:solidFill>
              <a:latin typeface="Trebuchet MS"/>
            </a:endParaRPr>
          </a:p>
          <a:p>
            <a:pPr marL="1005840" lvl="3" indent="-228240">
              <a:lnSpc>
                <a:spcPct val="100000"/>
              </a:lnSpc>
              <a:spcBef>
                <a:spcPts val="400"/>
              </a:spcBef>
              <a:buClr>
                <a:srgbClr val="F9B639"/>
              </a:buClr>
              <a:buSzPct val="80000"/>
              <a:buFont typeface="Wingdings 2" charset="2"/>
              <a:buChar char=""/>
            </a:pPr>
            <a:r>
              <a:rPr lang="en-US" sz="2000" b="0" strike="noStrike" spc="-1">
                <a:solidFill>
                  <a:srgbClr val="6F6F6F"/>
                </a:solidFill>
                <a:latin typeface="Trebuchet MS"/>
              </a:rPr>
              <a:t>Fourth level</a:t>
            </a:r>
            <a:endParaRPr lang="en-US" sz="2000" b="0" strike="noStrike" spc="-1">
              <a:solidFill>
                <a:srgbClr val="000000"/>
              </a:solidFill>
              <a:latin typeface="Trebuchet MS"/>
            </a:endParaRPr>
          </a:p>
          <a:p>
            <a:pPr marL="1280160" lvl="4" indent="-228240">
              <a:lnSpc>
                <a:spcPct val="100000"/>
              </a:lnSpc>
              <a:spcBef>
                <a:spcPts val="400"/>
              </a:spcBef>
              <a:buClr>
                <a:srgbClr val="F9B639"/>
              </a:buClr>
              <a:buSzPct val="70000"/>
              <a:buFont typeface="Wingdings" charset="2"/>
              <a:buChar char=""/>
            </a:pPr>
            <a:r>
              <a:rPr lang="en-US" sz="2000" b="0" strike="noStrike" spc="-1">
                <a:solidFill>
                  <a:srgbClr val="000000"/>
                </a:solidFill>
                <a:latin typeface="Trebuchet MS"/>
              </a:rPr>
              <a:t>Fifth level</a:t>
            </a:r>
          </a:p>
        </p:txBody>
      </p:sp>
      <p:sp>
        <p:nvSpPr>
          <p:cNvPr id="4" name="PlaceHolder 5"/>
          <p:cNvSpPr>
            <a:spLocks noGrp="1"/>
          </p:cNvSpPr>
          <p:nvPr>
            <p:ph type="dt"/>
          </p:nvPr>
        </p:nvSpPr>
        <p:spPr>
          <a:xfrm>
            <a:off x="4245840" y="6558120"/>
            <a:ext cx="2001960" cy="226440"/>
          </a:xfrm>
          <a:prstGeom prst="rect">
            <a:avLst/>
          </a:prstGeom>
        </p:spPr>
        <p:txBody>
          <a:bodyPr lIns="90000" tIns="0" rIns="90000" bIns="0" anchor="b"/>
          <a:lstStyle/>
          <a:p>
            <a:pPr>
              <a:lnSpc>
                <a:spcPct val="100000"/>
              </a:lnSpc>
            </a:pPr>
            <a:fld id="{E161A5FD-ED7F-44EE-8407-2E561A6A76D7}" type="datetime">
              <a:rPr lang="en-IN" sz="1000" b="0" strike="noStrike" spc="-1">
                <a:solidFill>
                  <a:srgbClr val="B13F9A"/>
                </a:solidFill>
                <a:latin typeface="Trebuchet MS"/>
              </a:rPr>
              <a:pPr>
                <a:lnSpc>
                  <a:spcPct val="100000"/>
                </a:lnSpc>
              </a:pPr>
              <a:t>28-05-2022</a:t>
            </a:fld>
            <a:endParaRPr lang="en-IN" sz="1000" b="0" strike="noStrike" spc="-1">
              <a:latin typeface="Times New Roman"/>
            </a:endParaRPr>
          </a:p>
        </p:txBody>
      </p:sp>
      <p:sp>
        <p:nvSpPr>
          <p:cNvPr id="5" name="PlaceHolder 6"/>
          <p:cNvSpPr>
            <a:spLocks noGrp="1"/>
          </p:cNvSpPr>
          <p:nvPr>
            <p:ph type="ftr"/>
          </p:nvPr>
        </p:nvSpPr>
        <p:spPr>
          <a:xfrm>
            <a:off x="457200" y="6558120"/>
            <a:ext cx="3657240" cy="228240"/>
          </a:xfrm>
          <a:prstGeom prst="rect">
            <a:avLst/>
          </a:prstGeom>
        </p:spPr>
        <p:txBody>
          <a:bodyPr lIns="90000" tIns="0" rIns="90000" bIns="0" anchor="b"/>
          <a:lstStyle/>
          <a:p>
            <a:endParaRPr lang="en-IN" sz="2400" b="0" strike="noStrike" spc="-1">
              <a:latin typeface="Times New Roman"/>
            </a:endParaRPr>
          </a:p>
        </p:txBody>
      </p:sp>
      <p:sp>
        <p:nvSpPr>
          <p:cNvPr id="6" name="PlaceHolder 7"/>
          <p:cNvSpPr>
            <a:spLocks noGrp="1"/>
          </p:cNvSpPr>
          <p:nvPr>
            <p:ph type="sldNum"/>
          </p:nvPr>
        </p:nvSpPr>
        <p:spPr>
          <a:xfrm>
            <a:off x="6251400" y="6556320"/>
            <a:ext cx="587880" cy="228240"/>
          </a:xfrm>
          <a:prstGeom prst="rect">
            <a:avLst/>
          </a:prstGeom>
        </p:spPr>
        <p:txBody>
          <a:bodyPr lIns="0" tIns="0" rIns="0" bIns="0" anchor="b"/>
          <a:lstStyle/>
          <a:p>
            <a:pPr algn="r">
              <a:lnSpc>
                <a:spcPct val="100000"/>
              </a:lnSpc>
            </a:pPr>
            <a:fld id="{6879B24C-6CCB-46F6-8273-AEB95FBEC19A}" type="slidenum">
              <a:rPr lang="en-IN" sz="1100" b="0" strike="noStrike" spc="-1">
                <a:solidFill>
                  <a:srgbClr val="B13F9A"/>
                </a:solidFill>
                <a:latin typeface="Trebuchet MS"/>
              </a:rPr>
              <a:pPr algn="r">
                <a:lnSpc>
                  <a:spcPct val="100000"/>
                </a:lnSpc>
              </a:pPr>
              <a:t>‹#›</a:t>
            </a:fld>
            <a:endParaRPr lang="en-IN" sz="11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flipH="1">
            <a:off x="8152560" y="0"/>
            <a:ext cx="990360" cy="6857640"/>
          </a:xfrm>
          <a:prstGeom prst="rect">
            <a:avLst/>
          </a:prstGeom>
          <a:blipFill rotWithShape="0">
            <a:blip r:embed="rId14">
              <a:alphaModFix amt="43000"/>
            </a:blip>
            <a:tile/>
          </a:blipFill>
          <a:ln>
            <a:noFill/>
          </a:ln>
          <a:effectLst>
            <a:innerShdw blurRad="63500" dist="44450" dir="10800000">
              <a:srgbClr val="000000">
                <a:alpha val="45000"/>
              </a:srgbClr>
            </a:innerShdw>
          </a:effectLst>
        </p:spPr>
        <p:style>
          <a:lnRef idx="3">
            <a:schemeClr val="lt1"/>
          </a:lnRef>
          <a:fillRef idx="1">
            <a:schemeClr val="accent1"/>
          </a:fillRef>
          <a:effectRef idx="1">
            <a:schemeClr val="accent1"/>
          </a:effectRef>
          <a:fontRef idx="minor"/>
        </p:style>
      </p:sp>
      <p:sp>
        <p:nvSpPr>
          <p:cNvPr id="44" name="PlaceHolder 2"/>
          <p:cNvSpPr>
            <a:spLocks noGrp="1"/>
          </p:cNvSpPr>
          <p:nvPr>
            <p:ph type="title"/>
          </p:nvPr>
        </p:nvSpPr>
        <p:spPr>
          <a:xfrm>
            <a:off x="457200" y="320040"/>
            <a:ext cx="7238520" cy="1142640"/>
          </a:xfrm>
          <a:prstGeom prst="rect">
            <a:avLst/>
          </a:prstGeom>
        </p:spPr>
        <p:txBody>
          <a:bodyPr lIns="45720" tIns="0" rIns="45720" bIns="0" anchor="b"/>
          <a:lstStyle/>
          <a:p>
            <a:pPr>
              <a:lnSpc>
                <a:spcPct val="100000"/>
              </a:lnSpc>
            </a:pPr>
            <a:r>
              <a:rPr lang="en-US" sz="3800" b="1" strike="noStrike" cap="all" spc="-1">
                <a:solidFill>
                  <a:srgbClr val="FDF2E8"/>
                </a:solidFill>
                <a:latin typeface="Trebuchet MS"/>
              </a:rPr>
              <a:t>Click to edit Master title style</a:t>
            </a:r>
            <a:endParaRPr lang="en-US" sz="3800" b="0" strike="noStrike" spc="-1">
              <a:solidFill>
                <a:srgbClr val="000000"/>
              </a:solidFill>
              <a:latin typeface="Trebuchet MS"/>
            </a:endParaRPr>
          </a:p>
        </p:txBody>
      </p:sp>
      <p:sp>
        <p:nvSpPr>
          <p:cNvPr id="45" name="PlaceHolder 3"/>
          <p:cNvSpPr>
            <a:spLocks noGrp="1"/>
          </p:cNvSpPr>
          <p:nvPr>
            <p:ph type="body"/>
          </p:nvPr>
        </p:nvSpPr>
        <p:spPr>
          <a:xfrm>
            <a:off x="457200" y="1609560"/>
            <a:ext cx="7238520" cy="4845960"/>
          </a:xfrm>
          <a:prstGeom prst="rect">
            <a:avLst/>
          </a:prstGeom>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Click to edit Master text styles</a:t>
            </a:r>
          </a:p>
          <a:p>
            <a:pPr marL="521280" lvl="1" indent="-228240">
              <a:lnSpc>
                <a:spcPct val="100000"/>
              </a:lnSpc>
              <a:spcBef>
                <a:spcPts val="499"/>
              </a:spcBef>
              <a:buClr>
                <a:srgbClr val="F9B639"/>
              </a:buClr>
              <a:buSzPct val="80000"/>
              <a:buFont typeface="Wingdings 2" charset="2"/>
              <a:buChar char=""/>
            </a:pPr>
            <a:r>
              <a:rPr lang="en-US" sz="2300" b="0" strike="noStrike" spc="-1">
                <a:solidFill>
                  <a:srgbClr val="6F6F6F"/>
                </a:solidFill>
                <a:latin typeface="Trebuchet MS"/>
              </a:rPr>
              <a:t>Second level</a:t>
            </a:r>
            <a:endParaRPr lang="en-US" sz="2300" b="0" strike="noStrike" spc="-1">
              <a:solidFill>
                <a:srgbClr val="000000"/>
              </a:solidFill>
              <a:latin typeface="Trebuchet MS"/>
            </a:endParaRPr>
          </a:p>
          <a:p>
            <a:pPr marL="758880" lvl="2" indent="-228240">
              <a:lnSpc>
                <a:spcPct val="100000"/>
              </a:lnSpc>
              <a:spcBef>
                <a:spcPts val="400"/>
              </a:spcBef>
              <a:buClr>
                <a:srgbClr val="F9B639"/>
              </a:buClr>
              <a:buSzPct val="60000"/>
              <a:buFont typeface="Wingdings" charset="2"/>
              <a:buChar char=""/>
            </a:pPr>
            <a:r>
              <a:rPr lang="en-US" sz="2000" b="0" strike="noStrike" spc="-1">
                <a:solidFill>
                  <a:srgbClr val="000000"/>
                </a:solidFill>
                <a:latin typeface="Trebuchet MS"/>
              </a:rPr>
              <a:t>Third level</a:t>
            </a:r>
            <a:endParaRPr lang="en-US" sz="2000" b="0" strike="noStrike" spc="-1">
              <a:solidFill>
                <a:srgbClr val="6F6F6F"/>
              </a:solidFill>
              <a:latin typeface="Trebuchet MS"/>
            </a:endParaRPr>
          </a:p>
          <a:p>
            <a:pPr marL="1005840" lvl="3" indent="-228240">
              <a:lnSpc>
                <a:spcPct val="100000"/>
              </a:lnSpc>
              <a:spcBef>
                <a:spcPts val="400"/>
              </a:spcBef>
              <a:buClr>
                <a:srgbClr val="F9B639"/>
              </a:buClr>
              <a:buSzPct val="80000"/>
              <a:buFont typeface="Wingdings 2" charset="2"/>
              <a:buChar char=""/>
            </a:pPr>
            <a:r>
              <a:rPr lang="en-US" sz="2000" b="0" strike="noStrike" spc="-1">
                <a:solidFill>
                  <a:srgbClr val="6F6F6F"/>
                </a:solidFill>
                <a:latin typeface="Trebuchet MS"/>
              </a:rPr>
              <a:t>Fourth level</a:t>
            </a:r>
            <a:endParaRPr lang="en-US" sz="2000" b="0" strike="noStrike" spc="-1">
              <a:solidFill>
                <a:srgbClr val="000000"/>
              </a:solidFill>
              <a:latin typeface="Trebuchet MS"/>
            </a:endParaRPr>
          </a:p>
          <a:p>
            <a:pPr marL="1280160" lvl="4" indent="-228240">
              <a:lnSpc>
                <a:spcPct val="100000"/>
              </a:lnSpc>
              <a:spcBef>
                <a:spcPts val="400"/>
              </a:spcBef>
              <a:buClr>
                <a:srgbClr val="F9B639"/>
              </a:buClr>
              <a:buSzPct val="70000"/>
              <a:buFont typeface="Wingdings" charset="2"/>
              <a:buChar char=""/>
            </a:pPr>
            <a:r>
              <a:rPr lang="en-US" sz="1800" b="0" strike="noStrike" spc="-1">
                <a:solidFill>
                  <a:srgbClr val="000000"/>
                </a:solidFill>
                <a:latin typeface="Trebuchet MS"/>
              </a:rPr>
              <a:t>Fifth level</a:t>
            </a:r>
          </a:p>
        </p:txBody>
      </p:sp>
      <p:sp>
        <p:nvSpPr>
          <p:cNvPr id="46" name="PlaceHolder 4"/>
          <p:cNvSpPr>
            <a:spLocks noGrp="1"/>
          </p:cNvSpPr>
          <p:nvPr>
            <p:ph type="dt"/>
          </p:nvPr>
        </p:nvSpPr>
        <p:spPr>
          <a:xfrm>
            <a:off x="4245840" y="6558120"/>
            <a:ext cx="2001960" cy="226440"/>
          </a:xfrm>
          <a:prstGeom prst="rect">
            <a:avLst/>
          </a:prstGeom>
        </p:spPr>
        <p:txBody>
          <a:bodyPr lIns="90000" tIns="0" rIns="90000" bIns="0" anchor="b"/>
          <a:lstStyle/>
          <a:p>
            <a:pPr>
              <a:lnSpc>
                <a:spcPct val="100000"/>
              </a:lnSpc>
            </a:pPr>
            <a:fld id="{350CAA89-B679-48E3-9377-5FC9C6BBDB57}" type="datetime">
              <a:rPr lang="en-IN" sz="1000" b="0" strike="noStrike" spc="-1">
                <a:solidFill>
                  <a:srgbClr val="B13F9A"/>
                </a:solidFill>
                <a:latin typeface="Trebuchet MS"/>
              </a:rPr>
              <a:pPr>
                <a:lnSpc>
                  <a:spcPct val="100000"/>
                </a:lnSpc>
              </a:pPr>
              <a:t>28-05-2022</a:t>
            </a:fld>
            <a:endParaRPr lang="en-IN" sz="1000" b="0" strike="noStrike" spc="-1">
              <a:latin typeface="Times New Roman"/>
            </a:endParaRPr>
          </a:p>
        </p:txBody>
      </p:sp>
      <p:sp>
        <p:nvSpPr>
          <p:cNvPr id="47" name="PlaceHolder 5"/>
          <p:cNvSpPr>
            <a:spLocks noGrp="1"/>
          </p:cNvSpPr>
          <p:nvPr>
            <p:ph type="ftr"/>
          </p:nvPr>
        </p:nvSpPr>
        <p:spPr>
          <a:xfrm>
            <a:off x="457200" y="6558120"/>
            <a:ext cx="3657240" cy="228240"/>
          </a:xfrm>
          <a:prstGeom prst="rect">
            <a:avLst/>
          </a:prstGeom>
        </p:spPr>
        <p:txBody>
          <a:bodyPr lIns="90000" tIns="0" rIns="90000" bIns="0" anchor="b"/>
          <a:lstStyle/>
          <a:p>
            <a:endParaRPr lang="en-IN" sz="2400" b="0" strike="noStrike" spc="-1">
              <a:latin typeface="Times New Roman"/>
            </a:endParaRPr>
          </a:p>
        </p:txBody>
      </p:sp>
      <p:sp>
        <p:nvSpPr>
          <p:cNvPr id="48" name="PlaceHolder 6"/>
          <p:cNvSpPr>
            <a:spLocks noGrp="1"/>
          </p:cNvSpPr>
          <p:nvPr>
            <p:ph type="sldNum"/>
          </p:nvPr>
        </p:nvSpPr>
        <p:spPr>
          <a:xfrm>
            <a:off x="6251400" y="6556320"/>
            <a:ext cx="587880" cy="228240"/>
          </a:xfrm>
          <a:prstGeom prst="rect">
            <a:avLst/>
          </a:prstGeom>
        </p:spPr>
        <p:txBody>
          <a:bodyPr lIns="0" tIns="0" rIns="0" bIns="0" anchor="b"/>
          <a:lstStyle/>
          <a:p>
            <a:pPr algn="r">
              <a:lnSpc>
                <a:spcPct val="100000"/>
              </a:lnSpc>
            </a:pPr>
            <a:fld id="{4D866BA9-1077-4D96-B5D0-4E109F059E92}" type="slidenum">
              <a:rPr lang="en-IN" sz="1100" b="0" strike="noStrike" spc="-1">
                <a:solidFill>
                  <a:srgbClr val="B13F9A"/>
                </a:solidFill>
                <a:latin typeface="Trebuchet MS"/>
              </a:rPr>
              <a:pPr algn="r">
                <a:lnSpc>
                  <a:spcPct val="100000"/>
                </a:lnSpc>
              </a:pPr>
              <a:t>‹#›</a:t>
            </a:fld>
            <a:endParaRPr lang="en-IN" sz="11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flipH="1">
            <a:off x="8152560" y="0"/>
            <a:ext cx="990360" cy="6857640"/>
          </a:xfrm>
          <a:prstGeom prst="rect">
            <a:avLst/>
          </a:prstGeom>
          <a:blipFill rotWithShape="0">
            <a:blip r:embed="rId14">
              <a:alphaModFix amt="43000"/>
            </a:blip>
            <a:tile/>
          </a:blipFill>
          <a:ln>
            <a:noFill/>
          </a:ln>
          <a:effectLst>
            <a:innerShdw blurRad="63500" dist="44450" dir="10800000">
              <a:srgbClr val="000000">
                <a:alpha val="45000"/>
              </a:srgbClr>
            </a:innerShdw>
          </a:effectLst>
        </p:spPr>
        <p:style>
          <a:lnRef idx="3">
            <a:schemeClr val="lt1"/>
          </a:lnRef>
          <a:fillRef idx="1">
            <a:schemeClr val="accent1"/>
          </a:fillRef>
          <a:effectRef idx="1">
            <a:schemeClr val="accent1"/>
          </a:effectRef>
          <a:fontRef idx="minor"/>
        </p:style>
      </p:sp>
      <p:sp>
        <p:nvSpPr>
          <p:cNvPr id="86" name="PlaceHolder 2"/>
          <p:cNvSpPr>
            <a:spLocks noGrp="1"/>
          </p:cNvSpPr>
          <p:nvPr>
            <p:ph type="dt"/>
          </p:nvPr>
        </p:nvSpPr>
        <p:spPr>
          <a:xfrm>
            <a:off x="4245840" y="6558120"/>
            <a:ext cx="2001960" cy="226440"/>
          </a:xfrm>
          <a:prstGeom prst="rect">
            <a:avLst/>
          </a:prstGeom>
        </p:spPr>
        <p:txBody>
          <a:bodyPr lIns="90000" tIns="0" rIns="90000" bIns="0" anchor="b"/>
          <a:lstStyle/>
          <a:p>
            <a:pPr>
              <a:lnSpc>
                <a:spcPct val="100000"/>
              </a:lnSpc>
            </a:pPr>
            <a:fld id="{B8A6CCEC-84B3-409E-BBD4-C78E906114D5}" type="datetime">
              <a:rPr lang="en-IN" sz="1000" b="0" strike="noStrike" spc="-1">
                <a:solidFill>
                  <a:srgbClr val="B13F9A"/>
                </a:solidFill>
                <a:latin typeface="Trebuchet MS"/>
              </a:rPr>
              <a:pPr>
                <a:lnSpc>
                  <a:spcPct val="100000"/>
                </a:lnSpc>
              </a:pPr>
              <a:t>28-05-2022</a:t>
            </a:fld>
            <a:endParaRPr lang="en-IN" sz="1000" b="0" strike="noStrike" spc="-1">
              <a:latin typeface="Times New Roman"/>
            </a:endParaRPr>
          </a:p>
        </p:txBody>
      </p:sp>
      <p:sp>
        <p:nvSpPr>
          <p:cNvPr id="87" name="PlaceHolder 3"/>
          <p:cNvSpPr>
            <a:spLocks noGrp="1"/>
          </p:cNvSpPr>
          <p:nvPr>
            <p:ph type="ftr"/>
          </p:nvPr>
        </p:nvSpPr>
        <p:spPr>
          <a:xfrm>
            <a:off x="457200" y="6558120"/>
            <a:ext cx="3657240" cy="228240"/>
          </a:xfrm>
          <a:prstGeom prst="rect">
            <a:avLst/>
          </a:prstGeom>
        </p:spPr>
        <p:txBody>
          <a:bodyPr lIns="90000" tIns="0" rIns="90000" bIns="0" anchor="b"/>
          <a:lstStyle/>
          <a:p>
            <a:endParaRPr lang="en-IN" sz="2400" b="0" strike="noStrike" spc="-1">
              <a:latin typeface="Times New Roman"/>
            </a:endParaRPr>
          </a:p>
        </p:txBody>
      </p:sp>
      <p:sp>
        <p:nvSpPr>
          <p:cNvPr id="88" name="PlaceHolder 4"/>
          <p:cNvSpPr>
            <a:spLocks noGrp="1"/>
          </p:cNvSpPr>
          <p:nvPr>
            <p:ph type="sldNum"/>
          </p:nvPr>
        </p:nvSpPr>
        <p:spPr>
          <a:xfrm>
            <a:off x="6251400" y="6556320"/>
            <a:ext cx="587880" cy="228240"/>
          </a:xfrm>
          <a:prstGeom prst="rect">
            <a:avLst/>
          </a:prstGeom>
        </p:spPr>
        <p:txBody>
          <a:bodyPr lIns="0" tIns="0" rIns="0" bIns="0" anchor="b"/>
          <a:lstStyle/>
          <a:p>
            <a:pPr algn="r">
              <a:lnSpc>
                <a:spcPct val="100000"/>
              </a:lnSpc>
            </a:pPr>
            <a:fld id="{2A0E01CF-5DB0-479B-AB6F-4BEFF9AD179F}" type="slidenum">
              <a:rPr lang="en-IN" sz="1100" b="0" strike="noStrike" spc="-1">
                <a:solidFill>
                  <a:srgbClr val="B13F9A"/>
                </a:solidFill>
                <a:latin typeface="Trebuchet MS"/>
              </a:rPr>
              <a:pPr algn="r">
                <a:lnSpc>
                  <a:spcPct val="100000"/>
                </a:lnSpc>
              </a:pPr>
              <a:t>‹#›</a:t>
            </a:fld>
            <a:endParaRPr lang="en-IN" sz="1100" b="0" strike="noStrike" spc="-1">
              <a:latin typeface="Times New Roman"/>
            </a:endParaRPr>
          </a:p>
        </p:txBody>
      </p:sp>
      <p:sp>
        <p:nvSpPr>
          <p:cNvPr id="89" name="PlaceHolder 5"/>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Trebuchet MS"/>
              </a:rPr>
              <a:t>Click to edit the title text format</a:t>
            </a:r>
          </a:p>
        </p:txBody>
      </p:sp>
      <p:sp>
        <p:nvSpPr>
          <p:cNvPr id="90"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600" b="0" strike="noStrike" spc="-1">
                <a:solidFill>
                  <a:srgbClr val="00000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Trebuchet MS"/>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6F6F6F"/>
                </a:solidFill>
                <a:latin typeface="Trebuchet MS"/>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28760" y="857160"/>
            <a:ext cx="6900480" cy="1173240"/>
          </a:xfrm>
          <a:prstGeom prst="rect">
            <a:avLst/>
          </a:prstGeom>
          <a:noFill/>
          <a:ln>
            <a:noFill/>
          </a:ln>
        </p:spPr>
        <p:txBody>
          <a:bodyPr lIns="45720" tIns="0" rIns="45720" bIns="0" anchor="b">
            <a:normAutofit fontScale="70000" lnSpcReduction="20000"/>
          </a:bodyPr>
          <a:lstStyle/>
          <a:p>
            <a:pPr>
              <a:lnSpc>
                <a:spcPct val="100000"/>
              </a:lnSpc>
            </a:pPr>
            <a:r>
              <a:rPr lang="en-US" sz="6600" b="1" strike="noStrike" cap="all" spc="-1">
                <a:solidFill>
                  <a:srgbClr val="FDF2E8"/>
                </a:solidFill>
                <a:latin typeface="Trebuchet MS"/>
              </a:rPr>
              <a:t>STUDENT INFORMATION </a:t>
            </a:r>
            <a:endParaRPr lang="en-US" sz="6600" b="0" strike="noStrike" spc="-1">
              <a:solidFill>
                <a:srgbClr val="000000"/>
              </a:solidFill>
              <a:latin typeface="Trebuchet MS"/>
            </a:endParaRPr>
          </a:p>
        </p:txBody>
      </p:sp>
      <p:sp>
        <p:nvSpPr>
          <p:cNvPr id="128" name="TextShape 2"/>
          <p:cNvSpPr txBox="1"/>
          <p:nvPr/>
        </p:nvSpPr>
        <p:spPr>
          <a:xfrm>
            <a:off x="-4214880" y="1500120"/>
            <a:ext cx="5897520" cy="602280"/>
          </a:xfrm>
          <a:prstGeom prst="rect">
            <a:avLst/>
          </a:prstGeom>
          <a:noFill/>
          <a:ln>
            <a:noFill/>
          </a:ln>
        </p:spPr>
        <p:txBody>
          <a:bodyPr lIns="45720" tIns="0" rIns="0" bIns="0"/>
          <a:lstStyle/>
          <a:p>
            <a:pPr>
              <a:lnSpc>
                <a:spcPct val="100000"/>
              </a:lnSpc>
            </a:pPr>
            <a:r>
              <a:rPr lang="en-US" sz="1400" b="0" strike="noStrike" spc="-1">
                <a:solidFill>
                  <a:srgbClr val="000000"/>
                </a:solidFill>
                <a:latin typeface="Trebuchet MS"/>
              </a:rPr>
              <a:t>.</a:t>
            </a:r>
          </a:p>
        </p:txBody>
      </p:sp>
      <p:sp>
        <p:nvSpPr>
          <p:cNvPr id="129" name="TextShape 3"/>
          <p:cNvSpPr txBox="1"/>
          <p:nvPr/>
        </p:nvSpPr>
        <p:spPr>
          <a:xfrm>
            <a:off x="457200" y="2133720"/>
            <a:ext cx="7238520" cy="4371480"/>
          </a:xfrm>
          <a:prstGeom prst="rect">
            <a:avLst/>
          </a:prstGeom>
          <a:noFill/>
          <a:ln>
            <a:noFill/>
          </a:ln>
        </p:spPr>
        <p:txBody>
          <a:bodyPr lIns="90000" tIns="45000" rIns="90000" bIns="45000"/>
          <a:lstStyle/>
          <a:p>
            <a:pPr marL="274320" indent="-273960">
              <a:lnSpc>
                <a:spcPct val="100000"/>
              </a:lnSpc>
              <a:spcBef>
                <a:spcPts val="601"/>
              </a:spcBef>
            </a:pPr>
            <a:endParaRPr lang="en-US" sz="2600" b="0" strike="noStrike" spc="-1">
              <a:solidFill>
                <a:srgbClr val="000000"/>
              </a:solidFill>
              <a:latin typeface="Trebuchet MS"/>
            </a:endParaRPr>
          </a:p>
          <a:p>
            <a:pPr marL="274320" indent="-273960">
              <a:lnSpc>
                <a:spcPct val="100000"/>
              </a:lnSpc>
              <a:spcBef>
                <a:spcPts val="601"/>
              </a:spcBef>
            </a:pPr>
            <a:r>
              <a:rPr lang="en-US" sz="3200" b="0" strike="noStrike" spc="-1">
                <a:solidFill>
                  <a:srgbClr val="002060"/>
                </a:solidFill>
                <a:latin typeface="Trebuchet MS"/>
              </a:rPr>
              <a:t>              SUBMITTED BY::</a:t>
            </a:r>
            <a:r>
              <a:rPr lang="en-US" sz="3200" b="0" strike="noStrike" spc="-1">
                <a:solidFill>
                  <a:srgbClr val="002060"/>
                </a:solidFill>
                <a:latin typeface="Wingdings"/>
              </a:rPr>
              <a:t></a:t>
            </a:r>
            <a:endParaRPr lang="en-US" sz="3200" b="0" strike="noStrike" spc="-1">
              <a:solidFill>
                <a:srgbClr val="000000"/>
              </a:solidFill>
              <a:latin typeface="Trebuchet MS"/>
            </a:endParaRPr>
          </a:p>
          <a:p>
            <a:pPr>
              <a:lnSpc>
                <a:spcPct val="100000"/>
              </a:lnSpc>
              <a:spcBef>
                <a:spcPts val="601"/>
              </a:spcBef>
            </a:pPr>
            <a:endParaRPr lang="en-US" sz="3200" b="0" strike="noStrike" spc="-1">
              <a:solidFill>
                <a:srgbClr val="000000"/>
              </a:solidFill>
              <a:latin typeface="Trebuchet MS"/>
            </a:endParaRPr>
          </a:p>
          <a:p>
            <a:pPr marL="274320" indent="-273960">
              <a:lnSpc>
                <a:spcPct val="100000"/>
              </a:lnSpc>
              <a:spcBef>
                <a:spcPts val="601"/>
              </a:spcBef>
            </a:pPr>
            <a:r>
              <a:rPr lang="en-US" sz="3200" b="0" strike="noStrike" spc="-1">
                <a:solidFill>
                  <a:srgbClr val="002060"/>
                </a:solidFill>
                <a:latin typeface="Trebuchet MS"/>
              </a:rPr>
              <a:t>                ABHINAV SHARMA</a:t>
            </a:r>
            <a:endParaRPr lang="en-US" sz="3200" b="0" strike="noStrike" spc="-1">
              <a:solidFill>
                <a:srgbClr val="000000"/>
              </a:solidFill>
              <a:latin typeface="Trebuchet MS"/>
            </a:endParaRPr>
          </a:p>
          <a:p>
            <a:pPr marL="274320" indent="-273960">
              <a:lnSpc>
                <a:spcPct val="100000"/>
              </a:lnSpc>
              <a:spcBef>
                <a:spcPts val="601"/>
              </a:spcBef>
            </a:pPr>
            <a:r>
              <a:rPr lang="en-US" sz="3200" b="0" strike="noStrike" spc="-1">
                <a:solidFill>
                  <a:srgbClr val="002060"/>
                </a:solidFill>
                <a:latin typeface="Trebuchet MS"/>
              </a:rPr>
              <a:t>                   NITIKA PATEL</a:t>
            </a:r>
            <a:endParaRPr lang="en-US" sz="3200" b="0" strike="noStrike" spc="-1">
              <a:solidFill>
                <a:srgbClr val="000000"/>
              </a:solidFill>
              <a:latin typeface="Trebuchet MS"/>
            </a:endParaRPr>
          </a:p>
          <a:p>
            <a:pPr marL="274320" indent="-273960">
              <a:lnSpc>
                <a:spcPct val="100000"/>
              </a:lnSpc>
              <a:spcBef>
                <a:spcPts val="601"/>
              </a:spcBef>
            </a:pPr>
            <a:endParaRPr lang="en-US" sz="3200" b="0" strike="noStrike" spc="-1">
              <a:solidFill>
                <a:srgbClr val="000000"/>
              </a:solidFill>
              <a:latin typeface="Trebuchet MS"/>
            </a:endParaRPr>
          </a:p>
          <a:p>
            <a:pPr>
              <a:lnSpc>
                <a:spcPct val="100000"/>
              </a:lnSpc>
              <a:spcBef>
                <a:spcPts val="601"/>
              </a:spcBef>
            </a:pPr>
            <a:endParaRPr lang="en-US" sz="3200" b="0" strike="noStrike" spc="-1">
              <a:solidFill>
                <a:srgbClr val="000000"/>
              </a:solidFill>
              <a:latin typeface="Trebuchet MS"/>
            </a:endParaRPr>
          </a:p>
        </p:txBody>
      </p:sp>
      <p:sp>
        <p:nvSpPr>
          <p:cNvPr id="130" name="TextShape 4"/>
          <p:cNvSpPr txBox="1"/>
          <p:nvPr/>
        </p:nvSpPr>
        <p:spPr>
          <a:xfrm>
            <a:off x="-109440" y="5100120"/>
            <a:ext cx="5897520" cy="602280"/>
          </a:xfrm>
          <a:prstGeom prst="rect">
            <a:avLst/>
          </a:prstGeom>
          <a:noFill/>
          <a:ln>
            <a:noFill/>
          </a:ln>
        </p:spPr>
        <p:txBody>
          <a:bodyPr lIns="45720" tIns="0" rIns="0" bIns="0"/>
          <a:lstStyle/>
          <a:p>
            <a:pPr>
              <a:lnSpc>
                <a:spcPct val="100000"/>
              </a:lnSpc>
            </a:pPr>
            <a:r>
              <a:rPr lang="en-US" sz="1400" b="0" strike="noStrike" spc="-1">
                <a:solidFill>
                  <a:srgbClr val="000000"/>
                </a:solidFill>
                <a:latin typeface="Trebuchet MS"/>
              </a:rPr>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Back End</a:t>
            </a:r>
            <a:endParaRPr lang="en-US" sz="3800" b="0" strike="noStrike" spc="-1">
              <a:solidFill>
                <a:srgbClr val="000000"/>
              </a:solidFill>
              <a:latin typeface="Trebuchet MS"/>
            </a:endParaRPr>
          </a:p>
        </p:txBody>
      </p:sp>
      <p:sp>
        <p:nvSpPr>
          <p:cNvPr id="165" name="TextShape 2"/>
          <p:cNvSpPr txBox="1"/>
          <p:nvPr/>
        </p:nvSpPr>
        <p:spPr>
          <a:xfrm>
            <a:off x="457200" y="1609560"/>
            <a:ext cx="7238520" cy="4845960"/>
          </a:xfrm>
          <a:prstGeom prst="rect">
            <a:avLst/>
          </a:prstGeom>
          <a:noFill/>
          <a:ln>
            <a:noFill/>
          </a:ln>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dirty="0">
                <a:solidFill>
                  <a:srgbClr val="000000"/>
                </a:solidFill>
                <a:latin typeface="Trebuchet MS"/>
              </a:rPr>
              <a:t>On back end we are working with MS_ACCESS Database </a:t>
            </a:r>
          </a:p>
          <a:p>
            <a:pPr marL="274320" indent="-273960">
              <a:lnSpc>
                <a:spcPct val="100000"/>
              </a:lnSpc>
              <a:spcBef>
                <a:spcPts val="601"/>
              </a:spcBef>
              <a:buClr>
                <a:srgbClr val="B13F9A"/>
              </a:buClr>
              <a:buSzPct val="73000"/>
              <a:buFont typeface="Wingdings 2" charset="2"/>
              <a:buChar char=""/>
            </a:pPr>
            <a:r>
              <a:rPr lang="en-US" sz="2600" spc="-1" dirty="0">
                <a:solidFill>
                  <a:srgbClr val="000000"/>
                </a:solidFill>
                <a:latin typeface="Trebuchet MS"/>
              </a:rPr>
              <a:t>T</a:t>
            </a:r>
            <a:r>
              <a:rPr lang="en-US" sz="2600" b="0" strike="noStrike" spc="-1" dirty="0" smtClean="0">
                <a:solidFill>
                  <a:srgbClr val="000000"/>
                </a:solidFill>
                <a:latin typeface="Trebuchet MS"/>
              </a:rPr>
              <a:t>he page </a:t>
            </a:r>
            <a:r>
              <a:rPr lang="en-US" sz="2600" b="0" strike="noStrike" spc="-1" dirty="0">
                <a:solidFill>
                  <a:srgbClr val="000000"/>
                </a:solidFill>
                <a:latin typeface="Trebuchet MS"/>
              </a:rPr>
              <a:t>like </a:t>
            </a:r>
            <a:r>
              <a:rPr lang="en-US" sz="2600" b="0" strike="noStrike" spc="-1" dirty="0" smtClean="0">
                <a:solidFill>
                  <a:srgbClr val="000000"/>
                </a:solidFill>
                <a:latin typeface="Trebuchet MS"/>
              </a:rPr>
              <a:t>Login.</a:t>
            </a:r>
            <a:endParaRPr lang="en-US" sz="2600" b="0" strike="noStrike" spc="-1" dirty="0">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lang="en-US" sz="2600" b="0" strike="noStrike" spc="-1" dirty="0">
                <a:solidFill>
                  <a:srgbClr val="000000"/>
                </a:solidFill>
                <a:latin typeface="Trebuchet MS"/>
              </a:rPr>
              <a:t>Very soon we will launch an android version of the project too.</a:t>
            </a:r>
          </a:p>
          <a:p>
            <a:pPr marL="274320" indent="-273960">
              <a:lnSpc>
                <a:spcPct val="100000"/>
              </a:lnSpc>
              <a:spcBef>
                <a:spcPts val="601"/>
              </a:spcBef>
              <a:buClr>
                <a:srgbClr val="B13F9A"/>
              </a:buClr>
              <a:buSzPct val="73000"/>
              <a:buFont typeface="Wingdings 2" charset="2"/>
              <a:buChar char=""/>
            </a:pPr>
            <a:r>
              <a:rPr lang="en-US" sz="2600" b="0" strike="noStrike" spc="-1" dirty="0">
                <a:solidFill>
                  <a:srgbClr val="000000"/>
                </a:solidFill>
                <a:latin typeface="Trebuchet MS"/>
              </a:rPr>
              <a:t>For database storage we have used with MS_ACCESS Database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0" y="642960"/>
            <a:ext cx="77864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i="1" u="sng" strike="noStrike" spc="-1">
                <a:solidFill>
                  <a:srgbClr val="000000"/>
                </a:solidFill>
                <a:uFillTx/>
                <a:latin typeface="Trebuchet MS"/>
              </a:rPr>
              <a:t>Snapshots</a:t>
            </a:r>
            <a:endParaRPr lang="en-IN" sz="2400" b="0" strike="noStrike" spc="-1">
              <a:latin typeface="Arial"/>
            </a:endParaRPr>
          </a:p>
        </p:txBody>
      </p:sp>
      <p:sp>
        <p:nvSpPr>
          <p:cNvPr id="167" name="CustomShape 2"/>
          <p:cNvSpPr/>
          <p:nvPr/>
        </p:nvSpPr>
        <p:spPr>
          <a:xfrm>
            <a:off x="1648800" y="2967480"/>
            <a:ext cx="584568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IN" sz="5400" b="1" strike="noStrike" spc="-1">
                <a:latin typeface="Trebuchet MS"/>
              </a:rPr>
              <a:t>Your Text Here</a:t>
            </a:r>
            <a:endParaRPr lang="en-IN" sz="5400" b="0" strike="noStrike" spc="-1">
              <a:latin typeface="Arial"/>
            </a:endParaRPr>
          </a:p>
        </p:txBody>
      </p:sp>
      <p:sp>
        <p:nvSpPr>
          <p:cNvPr id="168" name="CustomShape 3"/>
          <p:cNvSpPr/>
          <p:nvPr/>
        </p:nvSpPr>
        <p:spPr>
          <a:xfrm>
            <a:off x="0" y="1357200"/>
            <a:ext cx="55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u="sng" strike="noStrike" spc="-1">
                <a:solidFill>
                  <a:srgbClr val="000000"/>
                </a:solidFill>
                <a:uFillTx/>
                <a:latin typeface="Trebuchet MS"/>
              </a:rPr>
              <a:t>Home Page</a:t>
            </a:r>
            <a:endParaRPr lang="en-IN" sz="1800" b="0" strike="noStrike" spc="-1">
              <a:latin typeface="Arial"/>
            </a:endParaRPr>
          </a:p>
        </p:txBody>
      </p:sp>
      <p:pic>
        <p:nvPicPr>
          <p:cNvPr id="169" name="Picture 3"/>
          <p:cNvPicPr/>
          <p:nvPr/>
        </p:nvPicPr>
        <p:blipFill>
          <a:blip r:embed="rId2"/>
          <a:stretch/>
        </p:blipFill>
        <p:spPr>
          <a:xfrm>
            <a:off x="285840" y="2127600"/>
            <a:ext cx="7572240" cy="4257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Login page</a:t>
            </a:r>
            <a:endParaRPr lang="en-US" sz="3800" b="0" strike="noStrike" spc="-1">
              <a:solidFill>
                <a:srgbClr val="000000"/>
              </a:solidFill>
              <a:latin typeface="Trebuchet MS"/>
            </a:endParaRPr>
          </a:p>
        </p:txBody>
      </p:sp>
      <p:pic>
        <p:nvPicPr>
          <p:cNvPr id="171" name="Content Placeholder 2"/>
          <p:cNvPicPr/>
          <p:nvPr/>
        </p:nvPicPr>
        <p:blipFill>
          <a:blip r:embed="rId2"/>
          <a:stretch/>
        </p:blipFill>
        <p:spPr>
          <a:xfrm>
            <a:off x="457200" y="2264760"/>
            <a:ext cx="7238520" cy="4069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ADD NEW STUDENT PAGE </a:t>
            </a:r>
            <a:endParaRPr lang="en-US" sz="3800" b="0" strike="noStrike" spc="-1">
              <a:solidFill>
                <a:srgbClr val="000000"/>
              </a:solidFill>
              <a:latin typeface="Trebuchet MS"/>
            </a:endParaRPr>
          </a:p>
        </p:txBody>
      </p:sp>
      <p:pic>
        <p:nvPicPr>
          <p:cNvPr id="173" name="Content Placeholder 2"/>
          <p:cNvPicPr/>
          <p:nvPr/>
        </p:nvPicPr>
        <p:blipFill>
          <a:blip r:embed="rId2"/>
          <a:stretch/>
        </p:blipFill>
        <p:spPr>
          <a:xfrm>
            <a:off x="457200" y="1998000"/>
            <a:ext cx="7238520" cy="4069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57200" y="320040"/>
            <a:ext cx="7238520" cy="1142640"/>
          </a:xfrm>
          <a:prstGeom prst="rect">
            <a:avLst/>
          </a:prstGeom>
          <a:noFill/>
          <a:ln>
            <a:noFill/>
          </a:ln>
        </p:spPr>
        <p:txBody>
          <a:bodyPr lIns="45720" tIns="0" rIns="45720" bIns="0" anchor="b">
            <a:normAutofit lnSpcReduction="10000"/>
          </a:bodyPr>
          <a:lstStyle/>
          <a:p>
            <a:pPr>
              <a:lnSpc>
                <a:spcPct val="100000"/>
              </a:lnSpc>
            </a:pPr>
            <a:r>
              <a:rPr lang="en-US" sz="3800" b="1" strike="noStrike" cap="all" spc="-1">
                <a:solidFill>
                  <a:srgbClr val="FDF2E8"/>
                </a:solidFill>
                <a:latin typeface="Trebuchet MS"/>
              </a:rPr>
              <a:t>SEARCH STUDENT INFORMATION</a:t>
            </a:r>
            <a:endParaRPr lang="en-US" sz="3800" b="0" strike="noStrike" spc="-1">
              <a:solidFill>
                <a:srgbClr val="000000"/>
              </a:solidFill>
              <a:latin typeface="Trebuchet MS"/>
            </a:endParaRPr>
          </a:p>
        </p:txBody>
      </p:sp>
      <p:sp>
        <p:nvSpPr>
          <p:cNvPr id="175" name="TextShape 2"/>
          <p:cNvSpPr txBox="1"/>
          <p:nvPr/>
        </p:nvSpPr>
        <p:spPr>
          <a:xfrm>
            <a:off x="457200" y="1609560"/>
            <a:ext cx="7238520" cy="4845960"/>
          </a:xfrm>
          <a:prstGeom prst="rect">
            <a:avLst/>
          </a:prstGeom>
          <a:noFill/>
          <a:ln>
            <a:noFill/>
          </a:ln>
        </p:spPr>
        <p:txBody>
          <a:bodyPr lIns="90000" tIns="45000" rIns="90000" bIns="45000"/>
          <a:lstStyle/>
          <a:p>
            <a:endParaRPr lang="en-US" sz="2600" b="0" strike="noStrike" spc="-1">
              <a:solidFill>
                <a:srgbClr val="000000"/>
              </a:solidFill>
              <a:latin typeface="Trebuchet MS"/>
            </a:endParaRPr>
          </a:p>
        </p:txBody>
      </p:sp>
      <p:pic>
        <p:nvPicPr>
          <p:cNvPr id="176" name="Picture 2"/>
          <p:cNvPicPr/>
          <p:nvPr/>
        </p:nvPicPr>
        <p:blipFill>
          <a:blip r:embed="rId2"/>
          <a:stretch/>
        </p:blipFill>
        <p:spPr>
          <a:xfrm>
            <a:off x="928800" y="2357280"/>
            <a:ext cx="6480000" cy="3642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FECTHING INFORMATION page</a:t>
            </a:r>
            <a:endParaRPr lang="en-US" sz="3800" b="0" strike="noStrike" spc="-1">
              <a:solidFill>
                <a:srgbClr val="000000"/>
              </a:solidFill>
              <a:latin typeface="Trebuchet MS"/>
            </a:endParaRPr>
          </a:p>
        </p:txBody>
      </p:sp>
      <p:pic>
        <p:nvPicPr>
          <p:cNvPr id="178" name="Picture 2"/>
          <p:cNvPicPr/>
          <p:nvPr/>
        </p:nvPicPr>
        <p:blipFill>
          <a:blip r:embed="rId2"/>
          <a:stretch/>
        </p:blipFill>
        <p:spPr>
          <a:xfrm>
            <a:off x="428760" y="2000160"/>
            <a:ext cx="7648200" cy="4299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457200" y="274680"/>
            <a:ext cx="8686440" cy="1153800"/>
          </a:xfrm>
          <a:prstGeom prst="rect">
            <a:avLst/>
          </a:prstGeom>
          <a:noFill/>
          <a:ln>
            <a:noFill/>
          </a:ln>
        </p:spPr>
        <p:txBody>
          <a:bodyPr lIns="45720" tIns="0" rIns="45720" bIns="0" anchor="b">
            <a:normAutofit/>
          </a:bodyPr>
          <a:lstStyle/>
          <a:p>
            <a:pPr>
              <a:lnSpc>
                <a:spcPct val="100000"/>
              </a:lnSpc>
            </a:pPr>
            <a:r>
              <a:rPr lang="en-US" sz="3800" b="1" strike="noStrike" cap="all" spc="-1">
                <a:solidFill>
                  <a:srgbClr val="FDF2E8"/>
                </a:solidFill>
                <a:latin typeface="Trebuchet MS"/>
              </a:rPr>
              <a:t>THAT’S ALL FROM OUR PART…</a:t>
            </a:r>
            <a:endParaRPr lang="en-US" sz="3800" b="0" strike="noStrike" spc="-1">
              <a:solidFill>
                <a:srgbClr val="000000"/>
              </a:solidFill>
              <a:latin typeface="Trebuchet MS"/>
            </a:endParaRPr>
          </a:p>
        </p:txBody>
      </p:sp>
      <p:sp>
        <p:nvSpPr>
          <p:cNvPr id="180" name="TextShape 2"/>
          <p:cNvSpPr txBox="1"/>
          <p:nvPr/>
        </p:nvSpPr>
        <p:spPr>
          <a:xfrm>
            <a:off x="285840" y="857160"/>
            <a:ext cx="8400600" cy="5268600"/>
          </a:xfrm>
          <a:prstGeom prst="rect">
            <a:avLst/>
          </a:prstGeom>
          <a:noFill/>
          <a:ln>
            <a:noFill/>
          </a:ln>
        </p:spPr>
        <p:txBody>
          <a:bodyPr lIns="90000" tIns="45000" rIns="90000" bIns="45000"/>
          <a:lstStyle/>
          <a:p>
            <a:pPr marL="274320" indent="-273960">
              <a:lnSpc>
                <a:spcPct val="100000"/>
              </a:lnSpc>
              <a:spcBef>
                <a:spcPts val="601"/>
              </a:spcBef>
            </a:pPr>
            <a:r>
              <a:rPr lang="en-US" sz="2600" b="0" strike="noStrike" spc="-1">
                <a:solidFill>
                  <a:srgbClr val="000000"/>
                </a:solidFill>
                <a:latin typeface="Trebuchet MS"/>
              </a:rPr>
              <a:t>  </a:t>
            </a:r>
            <a:r>
              <a:rPr lang="en-US" sz="4000" b="0" strike="noStrike" spc="-1">
                <a:solidFill>
                  <a:srgbClr val="000000"/>
                </a:solidFill>
                <a:latin typeface="Trebuchet MS"/>
              </a:rPr>
              <a:t>                                                                     </a:t>
            </a:r>
            <a:r>
              <a:rPr lang="en-US" sz="2600" b="0" strike="noStrike" spc="-1">
                <a:solidFill>
                  <a:srgbClr val="000000"/>
                </a:solidFill>
                <a:latin typeface="Trebuchet MS"/>
              </a:rPr>
              <a:t>   </a:t>
            </a:r>
          </a:p>
          <a:p>
            <a:pPr marL="274320" indent="-273960">
              <a:lnSpc>
                <a:spcPct val="100000"/>
              </a:lnSpc>
              <a:spcBef>
                <a:spcPts val="601"/>
              </a:spcBef>
            </a:pPr>
            <a:endParaRPr lang="en-US" sz="2600" b="0" strike="noStrike" spc="-1">
              <a:solidFill>
                <a:srgbClr val="000000"/>
              </a:solidFill>
              <a:latin typeface="Trebuchet MS"/>
            </a:endParaRPr>
          </a:p>
          <a:p>
            <a:pPr marL="274320" indent="-273960">
              <a:lnSpc>
                <a:spcPct val="100000"/>
              </a:lnSpc>
              <a:spcBef>
                <a:spcPts val="601"/>
              </a:spcBef>
            </a:pPr>
            <a:endParaRPr lang="en-US" sz="2600" b="0" strike="noStrike" spc="-1">
              <a:solidFill>
                <a:srgbClr val="000000"/>
              </a:solidFill>
              <a:latin typeface="Trebuchet MS"/>
            </a:endParaRPr>
          </a:p>
          <a:p>
            <a:pPr marL="274320" indent="-273960">
              <a:lnSpc>
                <a:spcPct val="100000"/>
              </a:lnSpc>
              <a:spcBef>
                <a:spcPts val="601"/>
              </a:spcBef>
            </a:pPr>
            <a:r>
              <a:rPr lang="en-US" sz="6000" b="0" strike="noStrike" spc="-1">
                <a:solidFill>
                  <a:srgbClr val="000000"/>
                </a:solidFill>
                <a:latin typeface="Trebuchet MS"/>
              </a:rPr>
              <a:t>    </a:t>
            </a:r>
            <a:r>
              <a:rPr lang="en-US" sz="6000" b="0" strike="noStrike" spc="-1">
                <a:solidFill>
                  <a:srgbClr val="00B050"/>
                </a:solidFill>
                <a:latin typeface="Trebuchet MS"/>
              </a:rPr>
              <a:t>THANKS FOR          </a:t>
            </a:r>
            <a:endParaRPr lang="en-US" sz="6000" b="0" strike="noStrike" spc="-1">
              <a:solidFill>
                <a:srgbClr val="000000"/>
              </a:solidFill>
              <a:latin typeface="Trebuchet MS"/>
            </a:endParaRPr>
          </a:p>
          <a:p>
            <a:pPr marL="274320" indent="-273960">
              <a:lnSpc>
                <a:spcPct val="100000"/>
              </a:lnSpc>
              <a:spcBef>
                <a:spcPts val="601"/>
              </a:spcBef>
            </a:pPr>
            <a:r>
              <a:rPr lang="en-US" sz="6000" b="0" strike="noStrike" spc="-1">
                <a:solidFill>
                  <a:srgbClr val="00B050"/>
                </a:solidFill>
                <a:latin typeface="Trebuchet MS"/>
              </a:rPr>
              <a:t>    YOUR ATTENTION</a:t>
            </a:r>
            <a:endParaRPr lang="en-US" sz="6000" b="0" strike="noStrike" spc="-1">
              <a:solidFill>
                <a:srgbClr val="000000"/>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236240" y="161640"/>
            <a:ext cx="5692680" cy="838080"/>
          </a:xfrm>
          <a:prstGeom prst="rect">
            <a:avLst/>
          </a:prstGeom>
          <a:noFill/>
          <a:ln>
            <a:noFill/>
          </a:ln>
        </p:spPr>
        <p:txBody>
          <a:bodyPr lIns="45720" tIns="0" rIns="45720" bIns="0" anchor="b"/>
          <a:lstStyle/>
          <a:p>
            <a:pPr algn="ctr">
              <a:lnSpc>
                <a:spcPct val="100000"/>
              </a:lnSpc>
            </a:pPr>
            <a:r>
              <a:rPr lang="en-US" sz="3800" b="1" strike="noStrike" cap="all" spc="-1">
                <a:solidFill>
                  <a:srgbClr val="FDF2E8"/>
                </a:solidFill>
                <a:latin typeface="Trebuchet MS"/>
              </a:rPr>
              <a:t>INTRODUCTION</a:t>
            </a:r>
            <a:endParaRPr lang="en-US" sz="3800" b="0" strike="noStrike" spc="-1">
              <a:solidFill>
                <a:srgbClr val="000000"/>
              </a:solidFill>
              <a:latin typeface="Trebuchet MS"/>
            </a:endParaRPr>
          </a:p>
        </p:txBody>
      </p:sp>
      <p:sp>
        <p:nvSpPr>
          <p:cNvPr id="132" name="TextShape 2"/>
          <p:cNvSpPr txBox="1"/>
          <p:nvPr/>
        </p:nvSpPr>
        <p:spPr>
          <a:xfrm>
            <a:off x="214200" y="1285920"/>
            <a:ext cx="7850880" cy="5220360"/>
          </a:xfrm>
          <a:prstGeom prst="rect">
            <a:avLst/>
          </a:prstGeom>
          <a:noFill/>
          <a:ln>
            <a:noFill/>
          </a:ln>
        </p:spPr>
        <p:txBody>
          <a:bodyPr lIns="90000" tIns="45000" rIns="90000" bIns="45000">
            <a:normAutofit fontScale="92500" lnSpcReduction="10000"/>
          </a:bodyPr>
          <a:lstStyle/>
          <a:p>
            <a:pPr marL="274320" indent="-273960">
              <a:lnSpc>
                <a:spcPct val="100000"/>
              </a:lnSpc>
              <a:spcBef>
                <a:spcPts val="601"/>
              </a:spcBef>
            </a:pPr>
            <a:r>
              <a:rPr lang="en-US" sz="2600" b="0" strike="noStrike" spc="-1">
                <a:solidFill>
                  <a:srgbClr val="000000"/>
                </a:solidFill>
                <a:latin typeface="Trebuchet MS"/>
              </a:rPr>
              <a:t>	Student Information specializing in Hiring to Teachers and School Management. It is an online system through which Teachers and School Management can view available information register. The major purpose to provide the service to Student  online whose person have no time or save time .</a:t>
            </a:r>
          </a:p>
          <a:p>
            <a:pPr marL="274320" indent="-273960">
              <a:lnSpc>
                <a:spcPct val="100000"/>
              </a:lnSpc>
              <a:spcBef>
                <a:spcPts val="601"/>
              </a:spcBef>
            </a:pPr>
            <a:r>
              <a:rPr lang="en-US" sz="2600" b="0" strike="noStrike" spc="-1">
                <a:solidFill>
                  <a:srgbClr val="000000"/>
                </a:solidFill>
                <a:latin typeface="Trebuchet MS"/>
              </a:rPr>
              <a:t>	Student Informationis a web based platform that allows your Teachers and School Management to book their Student informationand maintenance all online from the comfort of their own home or office. The platform should offer an administration interface where the Student Information can manage the content, and access all bookings and Student information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236240" y="161640"/>
            <a:ext cx="6683400" cy="1280520"/>
          </a:xfrm>
          <a:prstGeom prst="rect">
            <a:avLst/>
          </a:prstGeom>
          <a:noFill/>
          <a:ln>
            <a:noFill/>
          </a:ln>
        </p:spPr>
        <p:txBody>
          <a:bodyPr lIns="45720" tIns="0" rIns="45720" bIns="0" anchor="b">
            <a:normAutofit/>
          </a:bodyPr>
          <a:lstStyle/>
          <a:p>
            <a:pPr algn="ctr">
              <a:lnSpc>
                <a:spcPct val="100000"/>
              </a:lnSpc>
            </a:pPr>
            <a:r>
              <a:rPr lang="en-US" sz="3800" b="1" strike="noStrike" cap="all" spc="-1">
                <a:solidFill>
                  <a:srgbClr val="FDF2E8"/>
                </a:solidFill>
                <a:latin typeface="Trebuchet MS"/>
              </a:rPr>
              <a:t>HARDWARE AND SOFTWARE CONFIGURATION</a:t>
            </a:r>
            <a:endParaRPr lang="en-US" sz="3800" b="0" strike="noStrike" spc="-1">
              <a:solidFill>
                <a:srgbClr val="000000"/>
              </a:solidFill>
              <a:latin typeface="Trebuchet MS"/>
            </a:endParaRPr>
          </a:p>
        </p:txBody>
      </p:sp>
      <p:graphicFrame>
        <p:nvGraphicFramePr>
          <p:cNvPr id="134" name="Table 2"/>
          <p:cNvGraphicFramePr/>
          <p:nvPr/>
        </p:nvGraphicFramePr>
        <p:xfrm>
          <a:off x="714240" y="1928880"/>
          <a:ext cx="6925680" cy="3500384"/>
        </p:xfrm>
        <a:graphic>
          <a:graphicData uri="http://schemas.openxmlformats.org/drawingml/2006/table">
            <a:tbl>
              <a:tblPr/>
              <a:tblGrid>
                <a:gridCol w="3462840"/>
                <a:gridCol w="3462840"/>
              </a:tblGrid>
              <a:tr h="495360">
                <a:tc>
                  <a:txBody>
                    <a:bodyPr/>
                    <a:lstStyle/>
                    <a:p>
                      <a:pPr marL="64800">
                        <a:lnSpc>
                          <a:spcPts val="1335"/>
                        </a:lnSpc>
                      </a:pPr>
                      <a:r>
                        <a:rPr lang="en-IN" sz="1200" b="0" strike="noStrike" spc="4" dirty="0">
                          <a:solidFill>
                            <a:srgbClr val="000000"/>
                          </a:solidFill>
                          <a:latin typeface="Times New Roman"/>
                          <a:ea typeface="Times New Roman"/>
                        </a:rPr>
                        <a:t>P</a:t>
                      </a:r>
                      <a:r>
                        <a:rPr lang="en-IN" sz="1200" b="0" strike="noStrike" spc="-1" dirty="0">
                          <a:solidFill>
                            <a:srgbClr val="000000"/>
                          </a:solidFill>
                          <a:latin typeface="Times New Roman"/>
                          <a:ea typeface="Times New Roman"/>
                        </a:rPr>
                        <a:t>ROCE</a:t>
                      </a:r>
                      <a:r>
                        <a:rPr lang="en-IN" sz="1200" b="0" strike="noStrike" spc="4" dirty="0">
                          <a:solidFill>
                            <a:srgbClr val="000000"/>
                          </a:solidFill>
                          <a:latin typeface="Times New Roman"/>
                          <a:ea typeface="Times New Roman"/>
                        </a:rPr>
                        <a:t>SS</a:t>
                      </a:r>
                      <a:r>
                        <a:rPr lang="en-IN" sz="1200" b="0" strike="noStrike" spc="-1" dirty="0">
                          <a:solidFill>
                            <a:srgbClr val="000000"/>
                          </a:solidFill>
                          <a:latin typeface="Times New Roman"/>
                          <a:ea typeface="Times New Roman"/>
                        </a:rPr>
                        <a:t>OR</a:t>
                      </a:r>
                      <a:endParaRPr lang="en-IN" sz="1200" b="0" strike="noStrike" spc="-1" dirty="0">
                        <a:latin typeface="Arial"/>
                      </a:endParaRPr>
                    </a:p>
                  </a:txBody>
                  <a:tcPr>
                    <a:noFill/>
                  </a:tcPr>
                </a:tc>
                <a:tc>
                  <a:txBody>
                    <a:bodyPr/>
                    <a:lstStyle/>
                    <a:p>
                      <a:pPr marL="64800" algn="just">
                        <a:lnSpc>
                          <a:spcPts val="1335"/>
                        </a:lnSpc>
                      </a:pPr>
                      <a:r>
                        <a:rPr lang="en-IN" sz="1200" b="0" strike="noStrike" spc="-12">
                          <a:solidFill>
                            <a:srgbClr val="000000"/>
                          </a:solidFill>
                          <a:latin typeface="Times New Roman"/>
                          <a:ea typeface="Times New Roman"/>
                        </a:rPr>
                        <a:t>I</a:t>
                      </a:r>
                      <a:r>
                        <a:rPr lang="en-IN" sz="1200" b="0" strike="noStrike" spc="9">
                          <a:solidFill>
                            <a:srgbClr val="000000"/>
                          </a:solidFill>
                          <a:latin typeface="Times New Roman"/>
                          <a:ea typeface="Times New Roman"/>
                        </a:rPr>
                        <a:t>N</a:t>
                      </a:r>
                      <a:r>
                        <a:rPr lang="en-IN" sz="1200" b="0" strike="noStrike" spc="-1">
                          <a:solidFill>
                            <a:srgbClr val="000000"/>
                          </a:solidFill>
                          <a:latin typeface="Times New Roman"/>
                          <a:ea typeface="Times New Roman"/>
                        </a:rPr>
                        <a:t>T</a:t>
                      </a:r>
                      <a:r>
                        <a:rPr lang="en-IN" sz="1200" b="0" strike="noStrike" spc="9">
                          <a:solidFill>
                            <a:srgbClr val="000000"/>
                          </a:solidFill>
                          <a:latin typeface="Times New Roman"/>
                          <a:ea typeface="Times New Roman"/>
                        </a:rPr>
                        <a:t>E</a:t>
                      </a:r>
                      <a:r>
                        <a:rPr lang="en-IN" sz="1200" b="0" strike="noStrike" spc="-1">
                          <a:solidFill>
                            <a:srgbClr val="000000"/>
                          </a:solidFill>
                          <a:latin typeface="Times New Roman"/>
                          <a:ea typeface="Times New Roman"/>
                        </a:rPr>
                        <a:t>L</a:t>
                      </a:r>
                      <a:r>
                        <a:rPr lang="en-IN" sz="1200" b="0" strike="noStrike" spc="-12">
                          <a:solidFill>
                            <a:srgbClr val="000000"/>
                          </a:solidFill>
                          <a:latin typeface="Times New Roman"/>
                          <a:ea typeface="Times New Roman"/>
                        </a:rPr>
                        <a:t> </a:t>
                      </a:r>
                      <a:r>
                        <a:rPr lang="en-IN" sz="1200" b="0" strike="noStrike" spc="-1">
                          <a:solidFill>
                            <a:srgbClr val="000000"/>
                          </a:solidFill>
                          <a:latin typeface="Times New Roman"/>
                          <a:ea typeface="Times New Roman"/>
                        </a:rPr>
                        <a:t>CORE </a:t>
                      </a:r>
                      <a:r>
                        <a:rPr lang="en-IN" sz="1200" b="0" strike="noStrike" spc="4">
                          <a:solidFill>
                            <a:srgbClr val="000000"/>
                          </a:solidFill>
                          <a:latin typeface="Times New Roman"/>
                          <a:ea typeface="Times New Roman"/>
                        </a:rPr>
                        <a:t>P</a:t>
                      </a:r>
                      <a:r>
                        <a:rPr lang="en-IN" sz="1200" b="0" strike="noStrike" spc="-1">
                          <a:solidFill>
                            <a:srgbClr val="000000"/>
                          </a:solidFill>
                          <a:latin typeface="Times New Roman"/>
                          <a:ea typeface="Times New Roman"/>
                        </a:rPr>
                        <a:t>ROCE</a:t>
                      </a:r>
                      <a:r>
                        <a:rPr lang="en-IN" sz="1200" b="0" strike="noStrike" spc="-4">
                          <a:solidFill>
                            <a:srgbClr val="000000"/>
                          </a:solidFill>
                          <a:latin typeface="Times New Roman"/>
                          <a:ea typeface="Times New Roman"/>
                        </a:rPr>
                        <a:t>S</a:t>
                      </a:r>
                      <a:r>
                        <a:rPr lang="en-IN" sz="1200" b="0" strike="noStrike" spc="4">
                          <a:solidFill>
                            <a:srgbClr val="000000"/>
                          </a:solidFill>
                          <a:latin typeface="Times New Roman"/>
                          <a:ea typeface="Times New Roman"/>
                        </a:rPr>
                        <a:t>S</a:t>
                      </a:r>
                      <a:r>
                        <a:rPr lang="en-IN" sz="1200" b="0" strike="noStrike" spc="-1">
                          <a:solidFill>
                            <a:srgbClr val="000000"/>
                          </a:solidFill>
                          <a:latin typeface="Times New Roman"/>
                          <a:ea typeface="Times New Roman"/>
                        </a:rPr>
                        <a:t>OR OR </a:t>
                      </a:r>
                      <a:r>
                        <a:rPr lang="en-IN" sz="1200" b="0" strike="noStrike" spc="-4">
                          <a:solidFill>
                            <a:srgbClr val="000000"/>
                          </a:solidFill>
                          <a:latin typeface="Times New Roman"/>
                          <a:ea typeface="Times New Roman"/>
                        </a:rPr>
                        <a:t>B</a:t>
                      </a:r>
                      <a:r>
                        <a:rPr lang="en-IN" sz="1200" b="0" strike="noStrike" spc="-1">
                          <a:solidFill>
                            <a:srgbClr val="000000"/>
                          </a:solidFill>
                          <a:latin typeface="Times New Roman"/>
                          <a:ea typeface="Times New Roman"/>
                        </a:rPr>
                        <a:t>ETT</a:t>
                      </a:r>
                      <a:r>
                        <a:rPr lang="en-IN" sz="1200" b="0" strike="noStrike" spc="-4">
                          <a:solidFill>
                            <a:srgbClr val="000000"/>
                          </a:solidFill>
                          <a:latin typeface="Times New Roman"/>
                          <a:ea typeface="Times New Roman"/>
                        </a:rPr>
                        <a:t>E</a:t>
                      </a:r>
                      <a:r>
                        <a:rPr lang="en-IN" sz="1200" b="0" strike="noStrike" spc="-1">
                          <a:solidFill>
                            <a:srgbClr val="000000"/>
                          </a:solidFill>
                          <a:latin typeface="Times New Roman"/>
                          <a:ea typeface="Times New Roman"/>
                        </a:rPr>
                        <a:t>R</a:t>
                      </a:r>
                      <a:endParaRPr lang="en-IN" sz="1200" b="0" strike="noStrike" spc="-1">
                        <a:latin typeface="Arial"/>
                      </a:endParaRPr>
                    </a:p>
                    <a:p>
                      <a:pPr marL="64800" algn="just">
                        <a:lnSpc>
                          <a:spcPct val="115000"/>
                        </a:lnSpc>
                      </a:pPr>
                      <a:r>
                        <a:rPr lang="en-IN" sz="1200" b="0" strike="noStrike" spc="4">
                          <a:solidFill>
                            <a:srgbClr val="000000"/>
                          </a:solidFill>
                          <a:latin typeface="Times New Roman"/>
                          <a:ea typeface="Times New Roman"/>
                        </a:rPr>
                        <a:t>P</a:t>
                      </a:r>
                      <a:r>
                        <a:rPr lang="en-IN" sz="1200" b="0" strike="noStrike" spc="-1">
                          <a:solidFill>
                            <a:srgbClr val="000000"/>
                          </a:solidFill>
                          <a:latin typeface="Times New Roman"/>
                          <a:ea typeface="Times New Roman"/>
                        </a:rPr>
                        <a:t>ER</a:t>
                      </a:r>
                      <a:r>
                        <a:rPr lang="en-IN" sz="1200" b="0" strike="noStrike" spc="-4">
                          <a:solidFill>
                            <a:srgbClr val="000000"/>
                          </a:solidFill>
                          <a:latin typeface="Times New Roman"/>
                          <a:ea typeface="Times New Roman"/>
                        </a:rPr>
                        <a:t>F</a:t>
                      </a:r>
                      <a:r>
                        <a:rPr lang="en-IN" sz="1200" b="0" strike="noStrike" spc="-1">
                          <a:solidFill>
                            <a:srgbClr val="000000"/>
                          </a:solidFill>
                          <a:latin typeface="Times New Roman"/>
                          <a:ea typeface="Times New Roman"/>
                        </a:rPr>
                        <a:t>ORMANCE</a:t>
                      </a:r>
                      <a:endParaRPr lang="en-IN" sz="1200" b="0" strike="noStrike" spc="-1">
                        <a:latin typeface="Arial"/>
                      </a:endParaRPr>
                    </a:p>
                  </a:txBody>
                  <a:tcPr>
                    <a:noFill/>
                  </a:tcPr>
                </a:tc>
              </a:tr>
              <a:tr h="495360">
                <a:tc>
                  <a:txBody>
                    <a:bodyPr/>
                    <a:lstStyle/>
                    <a:p>
                      <a:pPr marL="64800">
                        <a:lnSpc>
                          <a:spcPts val="1335"/>
                        </a:lnSpc>
                      </a:pPr>
                      <a:r>
                        <a:rPr lang="en-IN" sz="1200" b="0" strike="noStrike" spc="-1" dirty="0">
                          <a:solidFill>
                            <a:srgbClr val="000000"/>
                          </a:solidFill>
                          <a:latin typeface="Times New Roman"/>
                          <a:ea typeface="Times New Roman"/>
                        </a:rPr>
                        <a:t>OPE</a:t>
                      </a:r>
                      <a:r>
                        <a:rPr lang="en-IN" sz="1200" b="0" strike="noStrike" spc="4" dirty="0">
                          <a:solidFill>
                            <a:srgbClr val="000000"/>
                          </a:solidFill>
                          <a:latin typeface="Times New Roman"/>
                          <a:ea typeface="Times New Roman"/>
                        </a:rPr>
                        <a:t>R</a:t>
                      </a:r>
                      <a:r>
                        <a:rPr lang="en-IN" sz="1200" b="0" strike="noStrike" spc="-1" dirty="0">
                          <a:solidFill>
                            <a:srgbClr val="000000"/>
                          </a:solidFill>
                          <a:latin typeface="Times New Roman"/>
                          <a:ea typeface="Times New Roman"/>
                        </a:rPr>
                        <a:t>A</a:t>
                      </a:r>
                      <a:r>
                        <a:rPr lang="en-IN" sz="1200" b="0" strike="noStrike" spc="4" dirty="0">
                          <a:solidFill>
                            <a:srgbClr val="000000"/>
                          </a:solidFill>
                          <a:latin typeface="Times New Roman"/>
                          <a:ea typeface="Times New Roman"/>
                        </a:rPr>
                        <a:t>T</a:t>
                      </a:r>
                      <a:r>
                        <a:rPr lang="en-IN" sz="1200" b="0" strike="noStrike" spc="-29" dirty="0">
                          <a:solidFill>
                            <a:srgbClr val="000000"/>
                          </a:solidFill>
                          <a:latin typeface="Times New Roman"/>
                          <a:ea typeface="Times New Roman"/>
                        </a:rPr>
                        <a:t>I</a:t>
                      </a:r>
                      <a:r>
                        <a:rPr lang="en-IN" sz="1200" b="0" strike="noStrike" spc="9" dirty="0">
                          <a:solidFill>
                            <a:srgbClr val="000000"/>
                          </a:solidFill>
                          <a:latin typeface="Times New Roman"/>
                          <a:ea typeface="Times New Roman"/>
                        </a:rPr>
                        <a:t>N</a:t>
                      </a:r>
                      <a:r>
                        <a:rPr lang="en-IN" sz="1200" b="0" strike="noStrike" spc="-1" dirty="0">
                          <a:solidFill>
                            <a:srgbClr val="000000"/>
                          </a:solidFill>
                          <a:latin typeface="Times New Roman"/>
                          <a:ea typeface="Times New Roman"/>
                        </a:rPr>
                        <a:t>G SY</a:t>
                      </a:r>
                      <a:r>
                        <a:rPr lang="en-IN" sz="1200" b="0" strike="noStrike" spc="4" dirty="0">
                          <a:solidFill>
                            <a:srgbClr val="000000"/>
                          </a:solidFill>
                          <a:latin typeface="Times New Roman"/>
                          <a:ea typeface="Times New Roman"/>
                        </a:rPr>
                        <a:t>S</a:t>
                      </a:r>
                      <a:r>
                        <a:rPr lang="en-IN" sz="1200" b="0" strike="noStrike" spc="-1" dirty="0">
                          <a:solidFill>
                            <a:srgbClr val="000000"/>
                          </a:solidFill>
                          <a:latin typeface="Times New Roman"/>
                          <a:ea typeface="Times New Roman"/>
                        </a:rPr>
                        <a:t>TEM</a:t>
                      </a:r>
                      <a:endParaRPr lang="en-IN" sz="1200" b="0" strike="noStrike" spc="-1" dirty="0">
                        <a:latin typeface="Arial"/>
                      </a:endParaRPr>
                    </a:p>
                  </a:txBody>
                  <a:tcPr>
                    <a:noFill/>
                  </a:tcPr>
                </a:tc>
                <a:tc>
                  <a:txBody>
                    <a:bodyPr/>
                    <a:lstStyle/>
                    <a:p>
                      <a:pPr algn="just">
                        <a:lnSpc>
                          <a:spcPts val="1335"/>
                        </a:lnSpc>
                      </a:pPr>
                      <a:r>
                        <a:rPr lang="en-IN" sz="1200" b="0" strike="noStrike" spc="12" dirty="0">
                          <a:solidFill>
                            <a:srgbClr val="000000"/>
                          </a:solidFill>
                          <a:latin typeface="Times New Roman"/>
                          <a:ea typeface="Times New Roman"/>
                        </a:rPr>
                        <a:t>W</a:t>
                      </a:r>
                      <a:r>
                        <a:rPr lang="en-IN" sz="1200" b="0" strike="noStrike" spc="-1" dirty="0">
                          <a:solidFill>
                            <a:srgbClr val="000000"/>
                          </a:solidFill>
                          <a:latin typeface="Times New Roman"/>
                          <a:ea typeface="Times New Roman"/>
                        </a:rPr>
                        <a:t>I</a:t>
                      </a:r>
                      <a:r>
                        <a:rPr lang="en-IN" sz="1200" b="0" strike="noStrike" spc="-4" dirty="0">
                          <a:solidFill>
                            <a:srgbClr val="000000"/>
                          </a:solidFill>
                          <a:latin typeface="Times New Roman"/>
                          <a:ea typeface="Times New Roman"/>
                        </a:rPr>
                        <a:t>N</a:t>
                      </a:r>
                      <a:r>
                        <a:rPr lang="en-IN" sz="1200" b="0" strike="noStrike" spc="-1" dirty="0">
                          <a:solidFill>
                            <a:srgbClr val="000000"/>
                          </a:solidFill>
                          <a:latin typeface="Times New Roman"/>
                          <a:ea typeface="Times New Roman"/>
                        </a:rPr>
                        <a:t>D</a:t>
                      </a:r>
                      <a:r>
                        <a:rPr lang="en-IN" sz="1200" b="0" strike="noStrike" spc="-4" dirty="0">
                          <a:solidFill>
                            <a:srgbClr val="000000"/>
                          </a:solidFill>
                          <a:latin typeface="Times New Roman"/>
                          <a:ea typeface="Times New Roman"/>
                        </a:rPr>
                        <a:t>O</a:t>
                      </a:r>
                      <a:r>
                        <a:rPr lang="en-IN" sz="1200" b="0" strike="noStrike" spc="4" dirty="0">
                          <a:solidFill>
                            <a:srgbClr val="000000"/>
                          </a:solidFill>
                          <a:latin typeface="Times New Roman"/>
                          <a:ea typeface="Times New Roman"/>
                        </a:rPr>
                        <a:t>WS</a:t>
                      </a:r>
                      <a:r>
                        <a:rPr lang="en-IN" sz="1200" b="0" strike="noStrike" spc="-1" dirty="0">
                          <a:solidFill>
                            <a:srgbClr val="000000"/>
                          </a:solidFill>
                          <a:latin typeface="Times New Roman"/>
                          <a:ea typeface="Times New Roman"/>
                        </a:rPr>
                        <a:t>7,</a:t>
                      </a:r>
                      <a:r>
                        <a:rPr lang="en-IN" sz="1200" b="0" strike="noStrike" spc="12" dirty="0">
                          <a:solidFill>
                            <a:srgbClr val="000000"/>
                          </a:solidFill>
                          <a:latin typeface="Times New Roman"/>
                          <a:ea typeface="Times New Roman"/>
                        </a:rPr>
                        <a:t> W</a:t>
                      </a:r>
                      <a:r>
                        <a:rPr lang="en-IN" sz="1200" b="0" strike="noStrike" spc="-1" dirty="0">
                          <a:solidFill>
                            <a:srgbClr val="000000"/>
                          </a:solidFill>
                          <a:latin typeface="Times New Roman"/>
                          <a:ea typeface="Times New Roman"/>
                        </a:rPr>
                        <a:t>I</a:t>
                      </a:r>
                      <a:r>
                        <a:rPr lang="en-IN" sz="1200" b="0" strike="noStrike" spc="-4" dirty="0">
                          <a:solidFill>
                            <a:srgbClr val="000000"/>
                          </a:solidFill>
                          <a:latin typeface="Times New Roman"/>
                          <a:ea typeface="Times New Roman"/>
                        </a:rPr>
                        <a:t>N</a:t>
                      </a:r>
                      <a:r>
                        <a:rPr lang="en-IN" sz="1200" b="0" strike="noStrike" spc="-1" dirty="0">
                          <a:solidFill>
                            <a:srgbClr val="000000"/>
                          </a:solidFill>
                          <a:latin typeface="Times New Roman"/>
                          <a:ea typeface="Times New Roman"/>
                        </a:rPr>
                        <a:t>D</a:t>
                      </a:r>
                      <a:r>
                        <a:rPr lang="en-IN" sz="1200" b="0" strike="noStrike" spc="-4" dirty="0">
                          <a:solidFill>
                            <a:srgbClr val="000000"/>
                          </a:solidFill>
                          <a:latin typeface="Times New Roman"/>
                          <a:ea typeface="Times New Roman"/>
                        </a:rPr>
                        <a:t>O</a:t>
                      </a:r>
                      <a:r>
                        <a:rPr lang="en-IN" sz="1200" b="0" strike="noStrike" spc="4" dirty="0">
                          <a:solidFill>
                            <a:srgbClr val="000000"/>
                          </a:solidFill>
                          <a:latin typeface="Times New Roman"/>
                          <a:ea typeface="Times New Roman"/>
                        </a:rPr>
                        <a:t>WS</a:t>
                      </a:r>
                      <a:r>
                        <a:rPr lang="en-IN" sz="1200" b="0" strike="noStrike" spc="-1" dirty="0">
                          <a:solidFill>
                            <a:srgbClr val="000000"/>
                          </a:solidFill>
                          <a:latin typeface="Times New Roman"/>
                          <a:ea typeface="Times New Roman"/>
                        </a:rPr>
                        <a:t>8,WINDOWS10, U</a:t>
                      </a:r>
                      <a:r>
                        <a:rPr lang="en-IN" sz="1200" b="0" strike="noStrike" spc="-9" dirty="0">
                          <a:solidFill>
                            <a:srgbClr val="000000"/>
                          </a:solidFill>
                          <a:latin typeface="Times New Roman"/>
                          <a:ea typeface="Times New Roman"/>
                        </a:rPr>
                        <a:t>B</a:t>
                      </a:r>
                      <a:r>
                        <a:rPr lang="en-IN" sz="1200" b="0" strike="noStrike" spc="-1" dirty="0">
                          <a:solidFill>
                            <a:srgbClr val="000000"/>
                          </a:solidFill>
                          <a:latin typeface="Times New Roman"/>
                          <a:ea typeface="Times New Roman"/>
                        </a:rPr>
                        <a:t>U</a:t>
                      </a:r>
                      <a:r>
                        <a:rPr lang="en-IN" sz="1200" b="0" strike="noStrike" spc="-4" dirty="0">
                          <a:solidFill>
                            <a:srgbClr val="000000"/>
                          </a:solidFill>
                          <a:latin typeface="Times New Roman"/>
                          <a:ea typeface="Times New Roman"/>
                        </a:rPr>
                        <a:t>N</a:t>
                      </a:r>
                      <a:r>
                        <a:rPr lang="en-IN" sz="1200" b="0" strike="noStrike" spc="-1" dirty="0">
                          <a:solidFill>
                            <a:srgbClr val="000000"/>
                          </a:solidFill>
                          <a:latin typeface="Times New Roman"/>
                          <a:ea typeface="Times New Roman"/>
                        </a:rPr>
                        <a:t>TU</a:t>
                      </a:r>
                      <a:endParaRPr lang="en-IN" sz="1200" b="0" strike="noStrike" spc="-1" dirty="0">
                        <a:latin typeface="Arial"/>
                      </a:endParaRPr>
                    </a:p>
                  </a:txBody>
                  <a:tcPr>
                    <a:noFill/>
                  </a:tcPr>
                </a:tc>
              </a:tr>
              <a:tr h="495360">
                <a:tc>
                  <a:txBody>
                    <a:bodyPr/>
                    <a:lstStyle/>
                    <a:p>
                      <a:pPr marL="64800">
                        <a:lnSpc>
                          <a:spcPts val="1335"/>
                        </a:lnSpc>
                      </a:pPr>
                      <a:r>
                        <a:rPr lang="en-IN" sz="1200" b="0" strike="noStrike" spc="-1">
                          <a:solidFill>
                            <a:srgbClr val="000000"/>
                          </a:solidFill>
                          <a:latin typeface="Times New Roman"/>
                          <a:ea typeface="Times New Roman"/>
                        </a:rPr>
                        <a:t>MEMORY</a:t>
                      </a:r>
                      <a:endParaRPr lang="en-IN" sz="1200" b="0" strike="noStrike" spc="-1">
                        <a:latin typeface="Arial"/>
                      </a:endParaRPr>
                    </a:p>
                  </a:txBody>
                  <a:tcPr>
                    <a:noFill/>
                  </a:tcPr>
                </a:tc>
                <a:tc>
                  <a:txBody>
                    <a:bodyPr/>
                    <a:lstStyle/>
                    <a:p>
                      <a:pPr marL="64800" algn="just">
                        <a:lnSpc>
                          <a:spcPts val="1335"/>
                        </a:lnSpc>
                      </a:pPr>
                      <a:r>
                        <a:rPr lang="en-IN" sz="1200" b="0" strike="noStrike" spc="-1" dirty="0">
                          <a:solidFill>
                            <a:srgbClr val="000000"/>
                          </a:solidFill>
                          <a:latin typeface="Times New Roman"/>
                          <a:ea typeface="Times New Roman"/>
                        </a:rPr>
                        <a:t>1GB</a:t>
                      </a:r>
                      <a:r>
                        <a:rPr lang="en-IN" sz="1200" b="0" strike="noStrike" spc="-9" dirty="0">
                          <a:solidFill>
                            <a:srgbClr val="000000"/>
                          </a:solidFill>
                          <a:latin typeface="Times New Roman"/>
                          <a:ea typeface="Times New Roman"/>
                        </a:rPr>
                        <a:t> </a:t>
                      </a:r>
                      <a:r>
                        <a:rPr lang="en-IN" sz="1200" b="0" strike="noStrike" spc="-1" dirty="0">
                          <a:solidFill>
                            <a:srgbClr val="000000"/>
                          </a:solidFill>
                          <a:latin typeface="Times New Roman"/>
                          <a:ea typeface="Times New Roman"/>
                        </a:rPr>
                        <a:t>RAM </a:t>
                      </a:r>
                      <a:r>
                        <a:rPr lang="en-IN" sz="1200" b="0" strike="noStrike" spc="-4" dirty="0">
                          <a:solidFill>
                            <a:srgbClr val="000000"/>
                          </a:solidFill>
                          <a:latin typeface="Times New Roman"/>
                          <a:ea typeface="Times New Roman"/>
                        </a:rPr>
                        <a:t>O</a:t>
                      </a:r>
                      <a:r>
                        <a:rPr lang="en-IN" sz="1200" b="0" strike="noStrike" spc="-1" dirty="0">
                          <a:solidFill>
                            <a:srgbClr val="000000"/>
                          </a:solidFill>
                          <a:latin typeface="Times New Roman"/>
                          <a:ea typeface="Times New Roman"/>
                        </a:rPr>
                        <a:t>R MORE</a:t>
                      </a:r>
                      <a:endParaRPr lang="en-IN" sz="1200" b="0" strike="noStrike" spc="-1" dirty="0">
                        <a:latin typeface="Arial"/>
                      </a:endParaRPr>
                    </a:p>
                  </a:txBody>
                  <a:tcPr>
                    <a:noFill/>
                  </a:tcPr>
                </a:tc>
              </a:tr>
              <a:tr h="495360">
                <a:tc>
                  <a:txBody>
                    <a:bodyPr/>
                    <a:lstStyle/>
                    <a:p>
                      <a:pPr marL="64800">
                        <a:lnSpc>
                          <a:spcPts val="1335"/>
                        </a:lnSpc>
                      </a:pPr>
                      <a:r>
                        <a:rPr lang="en-IN" sz="1200" b="0" strike="noStrike" spc="-1">
                          <a:solidFill>
                            <a:srgbClr val="000000"/>
                          </a:solidFill>
                          <a:latin typeface="Times New Roman"/>
                          <a:ea typeface="Times New Roman"/>
                        </a:rPr>
                        <a:t>HA</a:t>
                      </a:r>
                      <a:r>
                        <a:rPr lang="en-IN" sz="1200" b="0" strike="noStrike" spc="4">
                          <a:solidFill>
                            <a:srgbClr val="000000"/>
                          </a:solidFill>
                          <a:latin typeface="Times New Roman"/>
                          <a:ea typeface="Times New Roman"/>
                        </a:rPr>
                        <a:t>R</a:t>
                      </a:r>
                      <a:r>
                        <a:rPr lang="en-IN" sz="1200" b="0" strike="noStrike" spc="-1">
                          <a:solidFill>
                            <a:srgbClr val="000000"/>
                          </a:solidFill>
                          <a:latin typeface="Times New Roman"/>
                          <a:ea typeface="Times New Roman"/>
                        </a:rPr>
                        <a:t>D </a:t>
                      </a:r>
                      <a:r>
                        <a:rPr lang="en-IN" sz="1200" b="0" strike="noStrike" spc="4">
                          <a:solidFill>
                            <a:srgbClr val="000000"/>
                          </a:solidFill>
                          <a:latin typeface="Times New Roman"/>
                          <a:ea typeface="Times New Roman"/>
                        </a:rPr>
                        <a:t>D</a:t>
                      </a:r>
                      <a:r>
                        <a:rPr lang="en-IN" sz="1200" b="0" strike="noStrike" spc="-12">
                          <a:solidFill>
                            <a:srgbClr val="000000"/>
                          </a:solidFill>
                          <a:latin typeface="Times New Roman"/>
                          <a:ea typeface="Times New Roman"/>
                        </a:rPr>
                        <a:t>I</a:t>
                      </a:r>
                      <a:r>
                        <a:rPr lang="en-IN" sz="1200" b="0" strike="noStrike" spc="4">
                          <a:solidFill>
                            <a:srgbClr val="000000"/>
                          </a:solidFill>
                          <a:latin typeface="Times New Roman"/>
                          <a:ea typeface="Times New Roman"/>
                        </a:rPr>
                        <a:t>S</a:t>
                      </a:r>
                      <a:r>
                        <a:rPr lang="en-IN" sz="1200" b="0" strike="noStrike" spc="-1">
                          <a:solidFill>
                            <a:srgbClr val="000000"/>
                          </a:solidFill>
                          <a:latin typeface="Times New Roman"/>
                          <a:ea typeface="Times New Roman"/>
                        </a:rPr>
                        <a:t>K S</a:t>
                      </a:r>
                      <a:r>
                        <a:rPr lang="en-IN" sz="1200" b="0" strike="noStrike" spc="4">
                          <a:solidFill>
                            <a:srgbClr val="000000"/>
                          </a:solidFill>
                          <a:latin typeface="Times New Roman"/>
                          <a:ea typeface="Times New Roman"/>
                        </a:rPr>
                        <a:t>P</a:t>
                      </a:r>
                      <a:r>
                        <a:rPr lang="en-IN" sz="1200" b="0" strike="noStrike" spc="-1">
                          <a:solidFill>
                            <a:srgbClr val="000000"/>
                          </a:solidFill>
                          <a:latin typeface="Times New Roman"/>
                          <a:ea typeface="Times New Roman"/>
                        </a:rPr>
                        <a:t>ACE</a:t>
                      </a:r>
                      <a:endParaRPr lang="en-IN" sz="1200" b="0" strike="noStrike" spc="-1">
                        <a:latin typeface="Arial"/>
                      </a:endParaRPr>
                    </a:p>
                  </a:txBody>
                  <a:tcPr>
                    <a:noFill/>
                  </a:tcPr>
                </a:tc>
                <a:tc>
                  <a:txBody>
                    <a:bodyPr/>
                    <a:lstStyle/>
                    <a:p>
                      <a:pPr marL="64800" algn="just">
                        <a:lnSpc>
                          <a:spcPts val="1335"/>
                        </a:lnSpc>
                      </a:pPr>
                      <a:r>
                        <a:rPr lang="en-IN" sz="1200" b="0" strike="noStrike" spc="9" dirty="0">
                          <a:solidFill>
                            <a:srgbClr val="000000"/>
                          </a:solidFill>
                          <a:latin typeface="Times New Roman"/>
                          <a:ea typeface="Times New Roman"/>
                        </a:rPr>
                        <a:t>M</a:t>
                      </a:r>
                      <a:r>
                        <a:rPr lang="en-IN" sz="1200" b="0" strike="noStrike" spc="-29" dirty="0">
                          <a:solidFill>
                            <a:srgbClr val="000000"/>
                          </a:solidFill>
                          <a:latin typeface="Times New Roman"/>
                          <a:ea typeface="Times New Roman"/>
                        </a:rPr>
                        <a:t>I</a:t>
                      </a:r>
                      <a:r>
                        <a:rPr lang="en-IN" sz="1200" b="0" strike="noStrike" spc="18" dirty="0">
                          <a:solidFill>
                            <a:srgbClr val="000000"/>
                          </a:solidFill>
                          <a:latin typeface="Times New Roman"/>
                          <a:ea typeface="Times New Roman"/>
                        </a:rPr>
                        <a:t>N</a:t>
                      </a:r>
                      <a:r>
                        <a:rPr lang="en-IN" sz="1200" b="0" strike="noStrike" spc="-12" dirty="0">
                          <a:solidFill>
                            <a:srgbClr val="000000"/>
                          </a:solidFill>
                          <a:latin typeface="Times New Roman"/>
                          <a:ea typeface="Times New Roman"/>
                        </a:rPr>
                        <a:t>I</a:t>
                      </a:r>
                      <a:r>
                        <a:rPr lang="en-IN" sz="1200" b="0" strike="noStrike" spc="-1" dirty="0">
                          <a:solidFill>
                            <a:srgbClr val="000000"/>
                          </a:solidFill>
                          <a:latin typeface="Times New Roman"/>
                          <a:ea typeface="Times New Roman"/>
                        </a:rPr>
                        <a:t>MUM 3 </a:t>
                      </a:r>
                      <a:r>
                        <a:rPr lang="en-IN" sz="1200" b="0" strike="noStrike" spc="9" dirty="0">
                          <a:solidFill>
                            <a:srgbClr val="000000"/>
                          </a:solidFill>
                          <a:latin typeface="Times New Roman"/>
                          <a:ea typeface="Times New Roman"/>
                        </a:rPr>
                        <a:t>G</a:t>
                      </a:r>
                      <a:r>
                        <a:rPr lang="en-IN" sz="1200" b="0" strike="noStrike" spc="-1" dirty="0">
                          <a:solidFill>
                            <a:srgbClr val="000000"/>
                          </a:solidFill>
                          <a:latin typeface="Times New Roman"/>
                          <a:ea typeface="Times New Roman"/>
                        </a:rPr>
                        <a:t>B</a:t>
                      </a:r>
                      <a:r>
                        <a:rPr lang="en-IN" sz="1200" b="0" strike="noStrike" spc="-9" dirty="0">
                          <a:solidFill>
                            <a:srgbClr val="000000"/>
                          </a:solidFill>
                          <a:latin typeface="Times New Roman"/>
                          <a:ea typeface="Times New Roman"/>
                        </a:rPr>
                        <a:t> </a:t>
                      </a:r>
                      <a:r>
                        <a:rPr lang="en-IN" sz="1200" b="0" strike="noStrike" spc="4" dirty="0">
                          <a:solidFill>
                            <a:srgbClr val="000000"/>
                          </a:solidFill>
                          <a:latin typeface="Times New Roman"/>
                          <a:ea typeface="Times New Roman"/>
                        </a:rPr>
                        <a:t>F</a:t>
                      </a:r>
                      <a:r>
                        <a:rPr lang="en-IN" sz="1200" b="0" strike="noStrike" spc="-1" dirty="0">
                          <a:solidFill>
                            <a:srgbClr val="000000"/>
                          </a:solidFill>
                          <a:latin typeface="Times New Roman"/>
                          <a:ea typeface="Times New Roman"/>
                        </a:rPr>
                        <a:t>OR D</a:t>
                      </a:r>
                      <a:r>
                        <a:rPr lang="en-IN" sz="1200" b="0" strike="noStrike" spc="-4" dirty="0">
                          <a:solidFill>
                            <a:srgbClr val="000000"/>
                          </a:solidFill>
                          <a:latin typeface="Times New Roman"/>
                          <a:ea typeface="Times New Roman"/>
                        </a:rPr>
                        <a:t>A</a:t>
                      </a:r>
                      <a:r>
                        <a:rPr lang="en-IN" sz="1200" b="0" strike="noStrike" spc="-1" dirty="0">
                          <a:solidFill>
                            <a:srgbClr val="000000"/>
                          </a:solidFill>
                          <a:latin typeface="Times New Roman"/>
                          <a:ea typeface="Times New Roman"/>
                        </a:rPr>
                        <a:t>TABASE USAGE FOR</a:t>
                      </a:r>
                      <a:endParaRPr lang="en-IN" sz="1200" b="0" strike="noStrike" spc="-1" dirty="0">
                        <a:latin typeface="Arial"/>
                      </a:endParaRPr>
                    </a:p>
                    <a:p>
                      <a:pPr marL="64800" algn="just">
                        <a:lnSpc>
                          <a:spcPct val="115000"/>
                        </a:lnSpc>
                      </a:pPr>
                      <a:r>
                        <a:rPr lang="en-IN" sz="1200" b="0" strike="noStrike" spc="-4" dirty="0">
                          <a:solidFill>
                            <a:srgbClr val="000000"/>
                          </a:solidFill>
                          <a:latin typeface="Times New Roman"/>
                          <a:ea typeface="Times New Roman"/>
                        </a:rPr>
                        <a:t>F</a:t>
                      </a:r>
                      <a:r>
                        <a:rPr lang="en-IN" sz="1200" b="0" strike="noStrike" spc="-1" dirty="0">
                          <a:solidFill>
                            <a:srgbClr val="000000"/>
                          </a:solidFill>
                          <a:latin typeface="Times New Roman"/>
                          <a:ea typeface="Times New Roman"/>
                        </a:rPr>
                        <a:t>UT</a:t>
                      </a:r>
                      <a:r>
                        <a:rPr lang="en-IN" sz="1200" b="0" strike="noStrike" spc="-4" dirty="0">
                          <a:solidFill>
                            <a:srgbClr val="000000"/>
                          </a:solidFill>
                          <a:latin typeface="Times New Roman"/>
                          <a:ea typeface="Times New Roman"/>
                        </a:rPr>
                        <a:t>U</a:t>
                      </a:r>
                      <a:r>
                        <a:rPr lang="en-IN" sz="1200" b="0" strike="noStrike" spc="-1" dirty="0">
                          <a:solidFill>
                            <a:srgbClr val="000000"/>
                          </a:solidFill>
                          <a:latin typeface="Times New Roman"/>
                          <a:ea typeface="Times New Roman"/>
                        </a:rPr>
                        <a:t>RE</a:t>
                      </a:r>
                      <a:endParaRPr lang="en-IN" sz="1200" b="0" strike="noStrike" spc="-1" dirty="0">
                        <a:latin typeface="Arial"/>
                      </a:endParaRPr>
                    </a:p>
                  </a:txBody>
                  <a:tcPr>
                    <a:noFill/>
                  </a:tcPr>
                </a:tc>
              </a:tr>
              <a:tr h="495360">
                <a:tc>
                  <a:txBody>
                    <a:bodyPr/>
                    <a:lstStyle/>
                    <a:p>
                      <a:pPr marL="64800">
                        <a:lnSpc>
                          <a:spcPts val="1335"/>
                        </a:lnSpc>
                      </a:pPr>
                      <a:r>
                        <a:rPr lang="en-IN" sz="1200" b="0" strike="noStrike" spc="-1">
                          <a:solidFill>
                            <a:srgbClr val="000000"/>
                          </a:solidFill>
                          <a:latin typeface="Times New Roman"/>
                          <a:ea typeface="Times New Roman"/>
                        </a:rPr>
                        <a:t>LANGUAGE</a:t>
                      </a:r>
                      <a:endParaRPr lang="en-IN" sz="1200" b="0" strike="noStrike" spc="-1">
                        <a:latin typeface="Arial"/>
                      </a:endParaRPr>
                    </a:p>
                  </a:txBody>
                  <a:tcPr>
                    <a:noFill/>
                  </a:tcPr>
                </a:tc>
                <a:tc>
                  <a:txBody>
                    <a:bodyPr/>
                    <a:lstStyle/>
                    <a:p>
                      <a:pPr marL="64800" algn="just">
                        <a:lnSpc>
                          <a:spcPct val="115000"/>
                        </a:lnSpc>
                      </a:pPr>
                      <a:r>
                        <a:rPr lang="en-IN" sz="1200" b="0" strike="noStrike" spc="-1" dirty="0">
                          <a:solidFill>
                            <a:srgbClr val="000000"/>
                          </a:solidFill>
                          <a:latin typeface="Times New Roman"/>
                          <a:ea typeface="Times New Roman"/>
                        </a:rPr>
                        <a:t>JAVA SERVER PAGE</a:t>
                      </a:r>
                      <a:endParaRPr lang="en-IN" sz="1200" b="0" strike="noStrike" spc="-1" dirty="0">
                        <a:latin typeface="Arial"/>
                      </a:endParaRPr>
                    </a:p>
                  </a:txBody>
                  <a:tcPr>
                    <a:noFill/>
                  </a:tcPr>
                </a:tc>
              </a:tr>
              <a:tr h="495360">
                <a:tc>
                  <a:txBody>
                    <a:bodyPr/>
                    <a:lstStyle/>
                    <a:p>
                      <a:pPr marL="64800">
                        <a:lnSpc>
                          <a:spcPts val="1335"/>
                        </a:lnSpc>
                      </a:pPr>
                      <a:r>
                        <a:rPr lang="en-IN" sz="1200" b="0" strike="noStrike" spc="-1">
                          <a:solidFill>
                            <a:srgbClr val="000000"/>
                          </a:solidFill>
                          <a:latin typeface="Times New Roman"/>
                          <a:ea typeface="Times New Roman"/>
                        </a:rPr>
                        <a:t>IDE</a:t>
                      </a:r>
                      <a:endParaRPr lang="en-IN" sz="1200" b="0" strike="noStrike" spc="-1">
                        <a:latin typeface="Arial"/>
                      </a:endParaRPr>
                    </a:p>
                  </a:txBody>
                  <a:tcPr>
                    <a:noFill/>
                  </a:tcPr>
                </a:tc>
                <a:tc>
                  <a:txBody>
                    <a:bodyPr/>
                    <a:lstStyle/>
                    <a:p>
                      <a:pPr marL="64800" algn="just">
                        <a:lnSpc>
                          <a:spcPts val="1335"/>
                        </a:lnSpc>
                      </a:pPr>
                      <a:r>
                        <a:rPr lang="en-IN" sz="1200" b="0" strike="noStrike" spc="9" dirty="0">
                          <a:solidFill>
                            <a:srgbClr val="000000"/>
                          </a:solidFill>
                          <a:latin typeface="Times New Roman"/>
                          <a:ea typeface="Times New Roman"/>
                        </a:rPr>
                        <a:t>NETBEANS 7.01</a:t>
                      </a:r>
                      <a:endParaRPr lang="en-IN" sz="1200" b="0" strike="noStrike" spc="-1" dirty="0">
                        <a:latin typeface="Arial"/>
                      </a:endParaRPr>
                    </a:p>
                  </a:txBody>
                  <a:tcPr>
                    <a:noFill/>
                  </a:tcPr>
                </a:tc>
              </a:tr>
              <a:tr h="528224">
                <a:tc>
                  <a:txBody>
                    <a:bodyPr/>
                    <a:lstStyle/>
                    <a:p>
                      <a:pPr marL="64800">
                        <a:lnSpc>
                          <a:spcPts val="1335"/>
                        </a:lnSpc>
                      </a:pPr>
                      <a:r>
                        <a:rPr lang="en-IN" sz="1200" b="0" strike="noStrike" spc="-1">
                          <a:solidFill>
                            <a:srgbClr val="000000"/>
                          </a:solidFill>
                          <a:latin typeface="Times New Roman"/>
                          <a:ea typeface="Times New Roman"/>
                        </a:rPr>
                        <a:t>D</a:t>
                      </a:r>
                      <a:r>
                        <a:rPr lang="en-IN" sz="1200" b="0" strike="noStrike" spc="-4">
                          <a:solidFill>
                            <a:srgbClr val="000000"/>
                          </a:solidFill>
                          <a:latin typeface="Times New Roman"/>
                          <a:ea typeface="Times New Roman"/>
                        </a:rPr>
                        <a:t>A</a:t>
                      </a:r>
                      <a:r>
                        <a:rPr lang="en-IN" sz="1200" b="0" strike="noStrike" spc="-1">
                          <a:solidFill>
                            <a:srgbClr val="000000"/>
                          </a:solidFill>
                          <a:latin typeface="Times New Roman"/>
                          <a:ea typeface="Times New Roman"/>
                        </a:rPr>
                        <a:t>TABASE</a:t>
                      </a:r>
                      <a:endParaRPr lang="en-IN" sz="1200" b="0" strike="noStrike" spc="-1">
                        <a:latin typeface="Arial"/>
                      </a:endParaRPr>
                    </a:p>
                  </a:txBody>
                  <a:tcPr>
                    <a:noFill/>
                  </a:tcPr>
                </a:tc>
                <a:tc>
                  <a:txBody>
                    <a:bodyPr/>
                    <a:lstStyle/>
                    <a:p>
                      <a:pPr marL="64800" algn="just">
                        <a:lnSpc>
                          <a:spcPts val="1335"/>
                        </a:lnSpc>
                      </a:pPr>
                      <a:r>
                        <a:rPr lang="en-IN" sz="1200" b="0" strike="noStrike" spc="-1" dirty="0">
                          <a:solidFill>
                            <a:srgbClr val="000000"/>
                          </a:solidFill>
                          <a:latin typeface="Times New Roman"/>
                          <a:ea typeface="Times New Roman"/>
                        </a:rPr>
                        <a:t>MS ACCESS</a:t>
                      </a:r>
                      <a:endParaRPr lang="en-IN" sz="1200" b="0" strike="noStrike" spc="-1" dirty="0">
                        <a:latin typeface="Arial"/>
                      </a:endParaRPr>
                    </a:p>
                  </a:txBody>
                  <a:tcPr>
                    <a:no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423080" y="225000"/>
            <a:ext cx="6683400" cy="128052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DATA FLOW DIaGRAM</a:t>
            </a:r>
            <a:endParaRPr lang="en-US" sz="3800" b="0" strike="noStrike" spc="-1">
              <a:solidFill>
                <a:srgbClr val="000000"/>
              </a:solidFill>
              <a:latin typeface="Trebuchet MS"/>
            </a:endParaRPr>
          </a:p>
        </p:txBody>
      </p:sp>
      <p:sp>
        <p:nvSpPr>
          <p:cNvPr id="136" name="CustomShape 2"/>
          <p:cNvSpPr/>
          <p:nvPr/>
        </p:nvSpPr>
        <p:spPr>
          <a:xfrm>
            <a:off x="3365280" y="3200400"/>
            <a:ext cx="1454400" cy="1235160"/>
          </a:xfrm>
          <a:prstGeom prst="ellipse">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a:lstStyle/>
          <a:p>
            <a:pPr>
              <a:lnSpc>
                <a:spcPct val="100000"/>
              </a:lnSpc>
              <a:spcAft>
                <a:spcPts val="1001"/>
              </a:spcAft>
            </a:pPr>
            <a:endParaRPr lang="en-IN" sz="1800" b="0" strike="noStrike" spc="-1">
              <a:latin typeface="Arial"/>
            </a:endParaRPr>
          </a:p>
          <a:p>
            <a:pPr>
              <a:lnSpc>
                <a:spcPct val="100000"/>
              </a:lnSpc>
              <a:spcAft>
                <a:spcPts val="1001"/>
              </a:spcAft>
            </a:pPr>
            <a:r>
              <a:rPr lang="en-IN" sz="1100" b="0" strike="noStrike" spc="-1">
                <a:solidFill>
                  <a:srgbClr val="000000"/>
                </a:solidFill>
                <a:latin typeface="Calibri"/>
              </a:rPr>
              <a:t>Student information</a:t>
            </a:r>
            <a:endParaRPr lang="en-IN" sz="1100" b="0" strike="noStrike" spc="-1">
              <a:latin typeface="Arial"/>
            </a:endParaRPr>
          </a:p>
        </p:txBody>
      </p:sp>
      <p:sp>
        <p:nvSpPr>
          <p:cNvPr id="137" name="CustomShape 3"/>
          <p:cNvSpPr/>
          <p:nvPr/>
        </p:nvSpPr>
        <p:spPr>
          <a:xfrm>
            <a:off x="4844160" y="3759480"/>
            <a:ext cx="935640" cy="190080"/>
          </a:xfrm>
          <a:prstGeom prst="bentConnector3">
            <a:avLst>
              <a:gd name="adj1" fmla="val 50000"/>
            </a:avLst>
          </a:prstGeom>
          <a:noFill/>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38" name="CustomShape 4"/>
          <p:cNvSpPr/>
          <p:nvPr/>
        </p:nvSpPr>
        <p:spPr>
          <a:xfrm>
            <a:off x="5779800" y="3766320"/>
            <a:ext cx="864000" cy="3740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a:lstStyle/>
          <a:p>
            <a:pPr>
              <a:lnSpc>
                <a:spcPct val="100000"/>
              </a:lnSpc>
              <a:spcAft>
                <a:spcPts val="1001"/>
              </a:spcAft>
            </a:pPr>
            <a:r>
              <a:rPr lang="en-IN" sz="1100" b="0" strike="noStrike" spc="-1">
                <a:solidFill>
                  <a:srgbClr val="000000"/>
                </a:solidFill>
                <a:latin typeface="Calibri"/>
              </a:rPr>
              <a:t>    Student</a:t>
            </a:r>
            <a:endParaRPr lang="en-IN" sz="1100" b="0" strike="noStrike" spc="-1">
              <a:latin typeface="Arial"/>
            </a:endParaRPr>
          </a:p>
        </p:txBody>
      </p:sp>
      <p:sp>
        <p:nvSpPr>
          <p:cNvPr id="139" name="CustomShape 5"/>
          <p:cNvSpPr/>
          <p:nvPr/>
        </p:nvSpPr>
        <p:spPr>
          <a:xfrm rot="10800000">
            <a:off x="5805000" y="4101480"/>
            <a:ext cx="1085400" cy="66240"/>
          </a:xfrm>
          <a:custGeom>
            <a:avLst/>
            <a:gdLst/>
            <a:ahLst/>
            <a:cxnLst/>
            <a:rect l="l" t="t" r="r" b="b"/>
            <a:pathLst>
              <a:path w="21600" h="21600">
                <a:moveTo>
                  <a:pt x="0" y="0"/>
                </a:moveTo>
                <a:lnTo>
                  <a:pt x="21600" y="21600"/>
                </a:lnTo>
              </a:path>
            </a:pathLst>
          </a:custGeom>
          <a:noFill/>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40" name="CustomShape 6"/>
          <p:cNvSpPr/>
          <p:nvPr/>
        </p:nvSpPr>
        <p:spPr>
          <a:xfrm>
            <a:off x="5465520" y="2203920"/>
            <a:ext cx="906480" cy="3646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a:lstStyle/>
          <a:p>
            <a:pPr>
              <a:lnSpc>
                <a:spcPct val="100000"/>
              </a:lnSpc>
              <a:spcAft>
                <a:spcPts val="1001"/>
              </a:spcAft>
            </a:pPr>
            <a:r>
              <a:rPr lang="en-IN" sz="1100" b="0" strike="noStrike" spc="-1">
                <a:solidFill>
                  <a:srgbClr val="000000"/>
                </a:solidFill>
                <a:latin typeface="Calibri"/>
              </a:rPr>
              <a:t>Student  login</a:t>
            </a:r>
            <a:endParaRPr lang="en-IN" sz="1100" b="0" strike="noStrike" spc="-1">
              <a:latin typeface="Arial"/>
            </a:endParaRPr>
          </a:p>
        </p:txBody>
      </p:sp>
      <p:sp>
        <p:nvSpPr>
          <p:cNvPr id="141" name="CustomShape 7"/>
          <p:cNvSpPr/>
          <p:nvPr/>
        </p:nvSpPr>
        <p:spPr>
          <a:xfrm>
            <a:off x="2450880" y="1937880"/>
            <a:ext cx="835920" cy="39276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a:lstStyle/>
          <a:p>
            <a:pPr>
              <a:lnSpc>
                <a:spcPct val="100000"/>
              </a:lnSpc>
              <a:spcAft>
                <a:spcPts val="1001"/>
              </a:spcAft>
            </a:pPr>
            <a:r>
              <a:rPr lang="en-IN" sz="1100" b="0" strike="noStrike" spc="-1">
                <a:solidFill>
                  <a:srgbClr val="000000"/>
                </a:solidFill>
                <a:latin typeface="Calibri"/>
              </a:rPr>
              <a:t>Admin login</a:t>
            </a:r>
            <a:endParaRPr lang="en-IN" sz="1100" b="0" strike="noStrike" spc="-1">
              <a:latin typeface="Arial"/>
            </a:endParaRPr>
          </a:p>
        </p:txBody>
      </p:sp>
      <p:sp>
        <p:nvSpPr>
          <p:cNvPr id="142" name="CustomShape 8"/>
          <p:cNvSpPr/>
          <p:nvPr/>
        </p:nvSpPr>
        <p:spPr>
          <a:xfrm>
            <a:off x="4922640" y="5470920"/>
            <a:ext cx="906480" cy="35532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a:lstStyle/>
          <a:p>
            <a:pPr>
              <a:lnSpc>
                <a:spcPct val="100000"/>
              </a:lnSpc>
              <a:spcAft>
                <a:spcPts val="1001"/>
              </a:spcAft>
            </a:pPr>
            <a:r>
              <a:rPr lang="en-IN" sz="1100" b="0" strike="noStrike" spc="-1">
                <a:solidFill>
                  <a:srgbClr val="000000"/>
                </a:solidFill>
                <a:latin typeface="Calibri"/>
              </a:rPr>
              <a:t>Student  info..</a:t>
            </a:r>
            <a:endParaRPr lang="en-IN" sz="1100" b="0" strike="noStrike" spc="-1">
              <a:latin typeface="Arial"/>
            </a:endParaRPr>
          </a:p>
        </p:txBody>
      </p:sp>
      <p:sp>
        <p:nvSpPr>
          <p:cNvPr id="143" name="CustomShape 9"/>
          <p:cNvSpPr/>
          <p:nvPr/>
        </p:nvSpPr>
        <p:spPr>
          <a:xfrm>
            <a:off x="2184120" y="5270760"/>
            <a:ext cx="838440" cy="35532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a:lstStyle/>
          <a:p>
            <a:pPr>
              <a:lnSpc>
                <a:spcPct val="100000"/>
              </a:lnSpc>
              <a:spcAft>
                <a:spcPts val="1001"/>
              </a:spcAft>
            </a:pPr>
            <a:r>
              <a:rPr lang="en-IN" sz="1100" b="0" strike="noStrike" spc="-1">
                <a:solidFill>
                  <a:srgbClr val="000000"/>
                </a:solidFill>
                <a:latin typeface="Calibri"/>
              </a:rPr>
              <a:t>Admin inform..</a:t>
            </a:r>
            <a:endParaRPr lang="en-IN" sz="1100" b="0" strike="noStrike" spc="-1">
              <a:latin typeface="Arial"/>
            </a:endParaRPr>
          </a:p>
        </p:txBody>
      </p:sp>
      <p:sp>
        <p:nvSpPr>
          <p:cNvPr id="144" name="CustomShape 10"/>
          <p:cNvSpPr/>
          <p:nvPr/>
        </p:nvSpPr>
        <p:spPr>
          <a:xfrm rot="16200000" flipV="1">
            <a:off x="4184640" y="4633560"/>
            <a:ext cx="1133280" cy="528120"/>
          </a:xfrm>
          <a:prstGeom prst="bentConnector3">
            <a:avLst>
              <a:gd name="adj1" fmla="val 50000"/>
            </a:avLst>
          </a:prstGeom>
          <a:noFill/>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45" name="CustomShape 11"/>
          <p:cNvSpPr/>
          <p:nvPr/>
        </p:nvSpPr>
        <p:spPr>
          <a:xfrm rot="5400000" flipH="1" flipV="1">
            <a:off x="2675520" y="4381560"/>
            <a:ext cx="1028520" cy="735480"/>
          </a:xfrm>
          <a:prstGeom prst="bentConnector3">
            <a:avLst>
              <a:gd name="adj1" fmla="val 50000"/>
            </a:avLst>
          </a:prstGeom>
          <a:noFill/>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46" name="CustomShape 12"/>
          <p:cNvSpPr/>
          <p:nvPr/>
        </p:nvSpPr>
        <p:spPr>
          <a:xfrm rot="16200000" flipH="1">
            <a:off x="3151800" y="2444040"/>
            <a:ext cx="847440" cy="621000"/>
          </a:xfrm>
          <a:prstGeom prst="bentConnector3">
            <a:avLst>
              <a:gd name="adj1" fmla="val 50000"/>
            </a:avLst>
          </a:prstGeom>
          <a:noFill/>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47" name="CustomShape 13"/>
          <p:cNvSpPr/>
          <p:nvPr/>
        </p:nvSpPr>
        <p:spPr>
          <a:xfrm rot="5400000">
            <a:off x="4631040" y="2696040"/>
            <a:ext cx="961560" cy="707040"/>
          </a:xfrm>
          <a:prstGeom prst="bentConnector3">
            <a:avLst>
              <a:gd name="adj1" fmla="val 50000"/>
            </a:avLst>
          </a:prstGeom>
          <a:noFill/>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48" name="CustomShape 14"/>
          <p:cNvSpPr/>
          <p:nvPr/>
        </p:nvSpPr>
        <p:spPr>
          <a:xfrm>
            <a:off x="2000880" y="3119040"/>
            <a:ext cx="801000" cy="4114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a:lstStyle/>
          <a:p>
            <a:pPr>
              <a:lnSpc>
                <a:spcPct val="100000"/>
              </a:lnSpc>
              <a:spcAft>
                <a:spcPts val="1001"/>
              </a:spcAft>
            </a:pPr>
            <a:r>
              <a:rPr lang="en-IN" sz="1100" b="0" strike="noStrike" spc="-1">
                <a:solidFill>
                  <a:srgbClr val="000000"/>
                </a:solidFill>
                <a:latin typeface="Calibri"/>
              </a:rPr>
              <a:t>Contact us </a:t>
            </a:r>
            <a:endParaRPr lang="en-IN" sz="1100" b="0" strike="noStrike" spc="-1">
              <a:latin typeface="Arial"/>
            </a:endParaRPr>
          </a:p>
        </p:txBody>
      </p:sp>
      <p:sp>
        <p:nvSpPr>
          <p:cNvPr id="149" name="CustomShape 15"/>
          <p:cNvSpPr/>
          <p:nvPr/>
        </p:nvSpPr>
        <p:spPr>
          <a:xfrm>
            <a:off x="2815200" y="3378600"/>
            <a:ext cx="549720" cy="275760"/>
          </a:xfrm>
          <a:prstGeom prst="bentConnector3">
            <a:avLst>
              <a:gd name="adj1" fmla="val 50000"/>
            </a:avLst>
          </a:prstGeom>
          <a:noFill/>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50" name="CustomShape 16"/>
          <p:cNvSpPr/>
          <p:nvPr/>
        </p:nvSpPr>
        <p:spPr>
          <a:xfrm>
            <a:off x="4086720" y="1716840"/>
            <a:ext cx="1556280" cy="4258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a:lstStyle/>
          <a:p>
            <a:pPr>
              <a:lnSpc>
                <a:spcPct val="100000"/>
              </a:lnSpc>
              <a:spcAft>
                <a:spcPts val="1001"/>
              </a:spcAft>
            </a:pPr>
            <a:r>
              <a:rPr lang="en-IN" sz="1100" b="0" strike="noStrike" spc="-1">
                <a:solidFill>
                  <a:srgbClr val="000000"/>
                </a:solidFill>
                <a:latin typeface="Calibri"/>
              </a:rPr>
              <a:t>NEW  Student  REGISTRATION</a:t>
            </a:r>
            <a:endParaRPr lang="en-IN" sz="1100" b="0" strike="noStrike" spc="-1">
              <a:latin typeface="Arial"/>
            </a:endParaRPr>
          </a:p>
        </p:txBody>
      </p:sp>
      <p:sp>
        <p:nvSpPr>
          <p:cNvPr id="151" name="CustomShape 17"/>
          <p:cNvSpPr/>
          <p:nvPr/>
        </p:nvSpPr>
        <p:spPr>
          <a:xfrm rot="5400000">
            <a:off x="3846600" y="2338200"/>
            <a:ext cx="1180800" cy="499680"/>
          </a:xfrm>
          <a:prstGeom prst="bentConnector3">
            <a:avLst>
              <a:gd name="adj1" fmla="val 50000"/>
            </a:avLst>
          </a:prstGeom>
          <a:noFill/>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152" name="CustomShape 18"/>
          <p:cNvSpPr/>
          <p:nvPr/>
        </p:nvSpPr>
        <p:spPr>
          <a:xfrm>
            <a:off x="3047040" y="5765400"/>
            <a:ext cx="1367640" cy="45216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a:lstStyle/>
          <a:p>
            <a:pPr>
              <a:lnSpc>
                <a:spcPct val="100000"/>
              </a:lnSpc>
              <a:spcAft>
                <a:spcPts val="1001"/>
              </a:spcAft>
            </a:pPr>
            <a:r>
              <a:rPr lang="en-IN" sz="1100" b="0" strike="noStrike" spc="-1">
                <a:solidFill>
                  <a:srgbClr val="000000"/>
                </a:solidFill>
                <a:latin typeface="Calibri"/>
              </a:rPr>
              <a:t>NEW ADMIN REGISTRATION</a:t>
            </a:r>
            <a:endParaRPr lang="en-IN" sz="1100" b="0" strike="noStrike" spc="-1">
              <a:latin typeface="Arial"/>
            </a:endParaRPr>
          </a:p>
        </p:txBody>
      </p:sp>
      <p:sp>
        <p:nvSpPr>
          <p:cNvPr id="153" name="CustomShape 19"/>
          <p:cNvSpPr/>
          <p:nvPr/>
        </p:nvSpPr>
        <p:spPr>
          <a:xfrm rot="5400000" flipH="1" flipV="1">
            <a:off x="3285720" y="4993560"/>
            <a:ext cx="1323720" cy="206640"/>
          </a:xfrm>
          <a:prstGeom prst="bentConnector3">
            <a:avLst>
              <a:gd name="adj1" fmla="val 50000"/>
            </a:avLst>
          </a:prstGeom>
          <a:noFill/>
          <a:ln w="9360">
            <a:solidFill>
              <a:srgbClr val="000000"/>
            </a:solidFill>
            <a:miter/>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1423080" y="225000"/>
            <a:ext cx="6683400" cy="128052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E-R DIaGRAM</a:t>
            </a:r>
            <a:endParaRPr lang="en-US" sz="3800" b="0" strike="noStrike" spc="-1">
              <a:solidFill>
                <a:srgbClr val="000000"/>
              </a:solidFill>
              <a:latin typeface="Trebuchet MS"/>
            </a:endParaRPr>
          </a:p>
        </p:txBody>
      </p:sp>
      <p:pic>
        <p:nvPicPr>
          <p:cNvPr id="155" name="Picture 4"/>
          <p:cNvPicPr/>
          <p:nvPr/>
        </p:nvPicPr>
        <p:blipFill>
          <a:blip r:embed="rId2"/>
          <a:stretch/>
        </p:blipFill>
        <p:spPr>
          <a:xfrm>
            <a:off x="457200" y="2322720"/>
            <a:ext cx="7238520" cy="3420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0" y="0"/>
            <a:ext cx="9357840" cy="1428480"/>
          </a:xfrm>
          <a:prstGeom prst="rect">
            <a:avLst/>
          </a:prstGeom>
          <a:noFill/>
          <a:ln>
            <a:noFill/>
          </a:ln>
        </p:spPr>
        <p:txBody>
          <a:bodyPr lIns="45720" tIns="0" rIns="45720" bIns="0" anchor="b">
            <a:normAutofit/>
          </a:bodyPr>
          <a:lstStyle/>
          <a:p>
            <a:pPr>
              <a:lnSpc>
                <a:spcPct val="100000"/>
              </a:lnSpc>
            </a:pPr>
            <a:r>
              <a:rPr lang="en-US" sz="3800" b="1" strike="noStrike" cap="all" spc="-1">
                <a:solidFill>
                  <a:srgbClr val="FDF2E8"/>
                </a:solidFill>
                <a:latin typeface="Trebuchet MS"/>
              </a:rPr>
              <a:t>Inside Story</a:t>
            </a:r>
            <a:endParaRPr lang="en-US" sz="3800" b="0" strike="noStrike" spc="-1">
              <a:solidFill>
                <a:srgbClr val="000000"/>
              </a:solidFill>
              <a:latin typeface="Trebuchet MS"/>
            </a:endParaRPr>
          </a:p>
        </p:txBody>
      </p:sp>
      <p:sp>
        <p:nvSpPr>
          <p:cNvPr id="157" name="TextShape 2"/>
          <p:cNvSpPr txBox="1"/>
          <p:nvPr/>
        </p:nvSpPr>
        <p:spPr>
          <a:xfrm>
            <a:off x="0" y="2143080"/>
            <a:ext cx="9143640" cy="4714560"/>
          </a:xfrm>
          <a:prstGeom prst="rect">
            <a:avLst/>
          </a:prstGeom>
          <a:noFill/>
          <a:ln>
            <a:noFill/>
          </a:ln>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Functional working of the project</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 Working</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About project</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The duration of the project</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Front end </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Back end</a:t>
            </a:r>
          </a:p>
          <a:p>
            <a:pPr>
              <a:lnSpc>
                <a:spcPct val="100000"/>
              </a:lnSpc>
              <a:spcBef>
                <a:spcPts val="601"/>
              </a:spcBef>
            </a:pPr>
            <a:endParaRPr lang="en-US" sz="2600" b="0" strike="noStrike" spc="-1">
              <a:solidFill>
                <a:srgbClr val="000000"/>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Functional Working</a:t>
            </a:r>
            <a:endParaRPr lang="en-US" sz="3800" b="0" strike="noStrike" spc="-1">
              <a:solidFill>
                <a:srgbClr val="000000"/>
              </a:solidFill>
              <a:latin typeface="Trebuchet MS"/>
            </a:endParaRPr>
          </a:p>
        </p:txBody>
      </p:sp>
      <p:sp>
        <p:nvSpPr>
          <p:cNvPr id="159" name="TextShape 2"/>
          <p:cNvSpPr txBox="1"/>
          <p:nvPr/>
        </p:nvSpPr>
        <p:spPr>
          <a:xfrm>
            <a:off x="457200" y="1609560"/>
            <a:ext cx="7238520" cy="4845960"/>
          </a:xfrm>
          <a:prstGeom prst="rect">
            <a:avLst/>
          </a:prstGeom>
          <a:noFill/>
          <a:ln>
            <a:noFill/>
          </a:ln>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If you are a devotional person then please come with us, we will make you to feel peace in your mind.</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With us you can see the devotional things from our website.</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If you want to be a user of us then please register.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Our Working</a:t>
            </a:r>
            <a:endParaRPr lang="en-US" sz="3800" b="0" strike="noStrike" spc="-1">
              <a:solidFill>
                <a:srgbClr val="000000"/>
              </a:solidFill>
              <a:latin typeface="Trebuchet MS"/>
            </a:endParaRPr>
          </a:p>
        </p:txBody>
      </p:sp>
      <p:sp>
        <p:nvSpPr>
          <p:cNvPr id="161" name="TextShape 2"/>
          <p:cNvSpPr txBox="1"/>
          <p:nvPr/>
        </p:nvSpPr>
        <p:spPr>
          <a:xfrm>
            <a:off x="457200" y="1609560"/>
            <a:ext cx="7238520" cy="4845960"/>
          </a:xfrm>
          <a:prstGeom prst="rect">
            <a:avLst/>
          </a:prstGeom>
          <a:noFill/>
          <a:ln>
            <a:noFill/>
          </a:ln>
        </p:spPr>
        <p:txBody>
          <a:bodyPr lIns="90000" tIns="45000" rIns="90000" bIns="45000">
            <a:normAutofit/>
          </a:bodyPr>
          <a:lstStyle/>
          <a:p>
            <a:pPr marL="274320" indent="-273960">
              <a:lnSpc>
                <a:spcPct val="100000"/>
              </a:lnSpc>
              <a:spcBef>
                <a:spcPts val="601"/>
              </a:spcBef>
              <a:buClr>
                <a:srgbClr val="B13F9A"/>
              </a:buClr>
              <a:buSzPct val="73000"/>
              <a:buFont typeface="Wingdings 2" charset="2"/>
              <a:buChar char=""/>
            </a:pPr>
            <a:r>
              <a:rPr lang="en-US" sz="2600" b="0" strike="noStrike" spc="-1" dirty="0">
                <a:solidFill>
                  <a:srgbClr val="000000"/>
                </a:solidFill>
                <a:latin typeface="Trebuchet MS"/>
              </a:rPr>
              <a:t>We are here to solve your problems </a:t>
            </a:r>
            <a:r>
              <a:rPr lang="en-US" sz="2600" b="0" strike="noStrike" spc="-1" dirty="0" smtClean="0">
                <a:solidFill>
                  <a:srgbClr val="000000"/>
                </a:solidFill>
                <a:latin typeface="Trebuchet MS"/>
              </a:rPr>
              <a:t>regarding Student </a:t>
            </a:r>
            <a:r>
              <a:rPr lang="en-US" sz="2600" spc="-1" dirty="0">
                <a:solidFill>
                  <a:srgbClr val="000000"/>
                </a:solidFill>
                <a:latin typeface="Trebuchet MS"/>
              </a:rPr>
              <a:t>A</a:t>
            </a:r>
            <a:r>
              <a:rPr lang="en-US" sz="2600" b="0" strike="noStrike" spc="-1" dirty="0" smtClean="0">
                <a:solidFill>
                  <a:srgbClr val="000000"/>
                </a:solidFill>
                <a:latin typeface="Trebuchet MS"/>
              </a:rPr>
              <a:t>dmin </a:t>
            </a:r>
            <a:r>
              <a:rPr lang="en-US" sz="2600" spc="-1" dirty="0">
                <a:solidFill>
                  <a:srgbClr val="000000"/>
                </a:solidFill>
                <a:latin typeface="Trebuchet MS"/>
              </a:rPr>
              <a:t>M</a:t>
            </a:r>
            <a:r>
              <a:rPr lang="en-US" sz="2600" b="0" strike="noStrike" spc="-1" dirty="0" smtClean="0">
                <a:solidFill>
                  <a:srgbClr val="000000"/>
                </a:solidFill>
                <a:latin typeface="Trebuchet MS"/>
              </a:rPr>
              <a:t>anagement.</a:t>
            </a:r>
            <a:endParaRPr lang="en-US" sz="2600" b="0" strike="noStrike" spc="-1" dirty="0">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lang="en-US" sz="2600" b="0" strike="noStrike" spc="-1" dirty="0">
                <a:solidFill>
                  <a:srgbClr val="000000"/>
                </a:solidFill>
                <a:latin typeface="Trebuchet MS"/>
              </a:rPr>
              <a:t>You can see the information with us.</a:t>
            </a:r>
          </a:p>
          <a:p>
            <a:pPr marL="274320" indent="-273960">
              <a:lnSpc>
                <a:spcPct val="100000"/>
              </a:lnSpc>
              <a:spcBef>
                <a:spcPts val="601"/>
              </a:spcBef>
              <a:buClr>
                <a:srgbClr val="B13F9A"/>
              </a:buClr>
              <a:buSzPct val="73000"/>
              <a:buFont typeface="Wingdings 2" charset="2"/>
              <a:buChar char=""/>
            </a:pPr>
            <a:r>
              <a:rPr lang="en-US" sz="2600" b="0" strike="noStrike" spc="-1" dirty="0" smtClean="0">
                <a:solidFill>
                  <a:srgbClr val="000000"/>
                </a:solidFill>
                <a:latin typeface="Trebuchet MS"/>
              </a:rPr>
              <a:t>You </a:t>
            </a:r>
            <a:r>
              <a:rPr lang="en-US" sz="2600" b="0" strike="noStrike" spc="-1" dirty="0">
                <a:solidFill>
                  <a:srgbClr val="000000"/>
                </a:solidFill>
                <a:latin typeface="Trebuchet MS"/>
              </a:rPr>
              <a:t>can </a:t>
            </a:r>
            <a:r>
              <a:rPr lang="en-US" sz="2600" spc="-1" dirty="0" smtClean="0">
                <a:solidFill>
                  <a:srgbClr val="000000"/>
                </a:solidFill>
                <a:latin typeface="Trebuchet MS"/>
              </a:rPr>
              <a:t>search students information.</a:t>
            </a:r>
            <a:endParaRPr lang="en-US" sz="2600" b="0" strike="noStrike" spc="-1" dirty="0">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lang="en-US" sz="2600" b="0" strike="noStrike" spc="-1" dirty="0" smtClean="0">
                <a:solidFill>
                  <a:srgbClr val="000000"/>
                </a:solidFill>
                <a:latin typeface="Trebuchet MS"/>
              </a:rPr>
              <a:t>With </a:t>
            </a:r>
            <a:r>
              <a:rPr lang="en-US" sz="2600" b="0" strike="noStrike" spc="-1" dirty="0">
                <a:solidFill>
                  <a:srgbClr val="000000"/>
                </a:solidFill>
                <a:latin typeface="Trebuchet MS"/>
              </a:rPr>
              <a:t>our tremendous information make yourself different from the other information.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Front End</a:t>
            </a:r>
            <a:endParaRPr lang="en-US" sz="3800" b="0" strike="noStrike" spc="-1">
              <a:solidFill>
                <a:srgbClr val="000000"/>
              </a:solidFill>
              <a:latin typeface="Trebuchet MS"/>
            </a:endParaRPr>
          </a:p>
        </p:txBody>
      </p:sp>
      <p:sp>
        <p:nvSpPr>
          <p:cNvPr id="163" name="TextShape 2"/>
          <p:cNvSpPr txBox="1"/>
          <p:nvPr/>
        </p:nvSpPr>
        <p:spPr>
          <a:xfrm>
            <a:off x="457200" y="1609560"/>
            <a:ext cx="7238520" cy="4845960"/>
          </a:xfrm>
          <a:prstGeom prst="rect">
            <a:avLst/>
          </a:prstGeom>
          <a:noFill/>
          <a:ln>
            <a:noFill/>
          </a:ln>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dirty="0">
                <a:solidFill>
                  <a:srgbClr val="000000"/>
                </a:solidFill>
                <a:latin typeface="Trebuchet MS"/>
              </a:rPr>
              <a:t>For designing the Front pages we have used HTML , CSS </a:t>
            </a:r>
            <a:r>
              <a:rPr lang="en-US" sz="2600" b="0" strike="noStrike" spc="-1" dirty="0" smtClean="0">
                <a:solidFill>
                  <a:srgbClr val="000000"/>
                </a:solidFill>
                <a:latin typeface="Trebuchet MS"/>
              </a:rPr>
              <a:t>and  </a:t>
            </a:r>
            <a:r>
              <a:rPr lang="en-US" sz="2600" b="0" strike="noStrike" spc="-1" dirty="0">
                <a:solidFill>
                  <a:srgbClr val="000000"/>
                </a:solidFill>
                <a:latin typeface="Trebuchet MS"/>
              </a:rPr>
              <a:t>JAVASCRIPT.</a:t>
            </a:r>
          </a:p>
          <a:p>
            <a:pPr marL="274320" indent="-273960">
              <a:lnSpc>
                <a:spcPct val="100000"/>
              </a:lnSpc>
              <a:spcBef>
                <a:spcPts val="601"/>
              </a:spcBef>
              <a:buClr>
                <a:srgbClr val="B13F9A"/>
              </a:buClr>
              <a:buSzPct val="73000"/>
              <a:buFont typeface="Wingdings 2" charset="2"/>
              <a:buChar char=""/>
            </a:pPr>
            <a:r>
              <a:rPr lang="en-US" sz="2600" b="0" strike="noStrike" spc="-1" dirty="0" smtClean="0">
                <a:solidFill>
                  <a:srgbClr val="000000"/>
                </a:solidFill>
                <a:latin typeface="Trebuchet MS"/>
              </a:rPr>
              <a:t>The </a:t>
            </a:r>
            <a:r>
              <a:rPr lang="en-US" sz="2600" b="0" strike="noStrike" spc="-1" dirty="0">
                <a:solidFill>
                  <a:srgbClr val="000000"/>
                </a:solidFill>
                <a:latin typeface="Trebuchet MS"/>
              </a:rPr>
              <a:t>animation and the graphics is done with the CSS.</a:t>
            </a:r>
          </a:p>
          <a:p>
            <a:pPr marL="274320" indent="-273960">
              <a:lnSpc>
                <a:spcPct val="100000"/>
              </a:lnSpc>
              <a:spcBef>
                <a:spcPts val="601"/>
              </a:spcBef>
              <a:buClr>
                <a:srgbClr val="B13F9A"/>
              </a:buClr>
              <a:buSzPct val="73000"/>
              <a:buFont typeface="Wingdings 2" charset="2"/>
              <a:buChar char=""/>
            </a:pPr>
            <a:r>
              <a:rPr lang="en-US" sz="2600" b="0" strike="noStrike" spc="-1" dirty="0">
                <a:solidFill>
                  <a:srgbClr val="000000"/>
                </a:solidFill>
                <a:latin typeface="Trebuchet MS"/>
              </a:rPr>
              <a:t>The validation is done with the JAVASCRIPT.</a:t>
            </a:r>
          </a:p>
          <a:p>
            <a:pPr>
              <a:lnSpc>
                <a:spcPct val="100000"/>
              </a:lnSpc>
              <a:spcBef>
                <a:spcPts val="601"/>
              </a:spcBef>
            </a:pPr>
            <a:endParaRPr lang="en-US" sz="2600" b="0" strike="noStrike" spc="-1" dirty="0">
              <a:solidFill>
                <a:srgbClr val="000000"/>
              </a:solidFill>
              <a:latin typeface="Trebuchet MS"/>
            </a:endParaRPr>
          </a:p>
          <a:p>
            <a:pPr marL="274320" indent="-273960">
              <a:lnSpc>
                <a:spcPct val="100000"/>
              </a:lnSpc>
              <a:spcBef>
                <a:spcPts val="601"/>
              </a:spcBef>
            </a:pPr>
            <a:r>
              <a:rPr lang="en-US" sz="2600" b="0" strike="noStrike" spc="-1" dirty="0">
                <a:solidFill>
                  <a:srgbClr val="000000"/>
                </a:solidFill>
                <a:latin typeface="Trebuchet MS"/>
              </a:rPr>
              <a:t>And for storage of information about the Student  we have used MS-Access DATABASE.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376</TotalTime>
  <Words>315</Words>
  <Application>LibreOffice/6.0.7.3$Linux_X86_64 LibreOffice_project/00m0$Build-3</Application>
  <PresentationFormat>On-screen Show (4:3)</PresentationFormat>
  <Paragraphs>80</Paragraphs>
  <Slides>16</Slides>
  <Notes>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ON TEMPLEINDIA</dc:title>
  <dc:subject/>
  <dc:creator>My Laptop</dc:creator>
  <dc:description/>
  <cp:lastModifiedBy>nitika</cp:lastModifiedBy>
  <cp:revision>48</cp:revision>
  <dcterms:created xsi:type="dcterms:W3CDTF">2017-03-29T17:40:55Z</dcterms:created>
  <dcterms:modified xsi:type="dcterms:W3CDTF">2022-05-28T06:45:45Z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