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315A64D-9020-4A95-AF9E-34C145893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021DB1-8F59-4FB9-9893-4B8A2C00A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0716D8A-2A9A-40A0-9EBE-EFF37E17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C8C1-AB5A-4A20-B649-8F8CCA3849A3}" type="datetimeFigureOut">
              <a:rPr lang="en-US" smtClean="0"/>
              <a:t>08-Aug-19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E914453-DD2D-4BBB-A7B1-6779F7CC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5011103-AF33-4D62-92B4-35C6D704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6495-E820-43C5-9D39-BF0E62FA9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7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E8948F5-E87B-498E-B6B9-60BD1D78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2638391-4E67-4EA7-94E0-7909AEEE3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029CC2A-8573-40BD-8FBA-C58E06FA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C8C1-AB5A-4A20-B649-8F8CCA3849A3}" type="datetimeFigureOut">
              <a:rPr lang="en-US" smtClean="0"/>
              <a:t>08-Aug-19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D524271-BA92-4D2E-99DF-3290DCD1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006C2A-6498-4F11-89D3-D75DCC89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6495-E820-43C5-9D39-BF0E62FA9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4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19043C08-C35F-4136-8012-AABDD9BB5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F660B126-E6F1-4CB2-A361-C750EB643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EDF5049-677E-4DAC-9105-27CAEBD6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C8C1-AB5A-4A20-B649-8F8CCA3849A3}" type="datetimeFigureOut">
              <a:rPr lang="en-US" smtClean="0"/>
              <a:t>08-Aug-19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1F6CD4-4BB3-4EF5-9438-D53E0528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24FEAD2-FA12-4E69-9D0A-972C72FD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6495-E820-43C5-9D39-BF0E62FA9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0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C8D8F1E-452D-4736-BA25-161BDF3A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856E4E-4974-4431-A1ED-C354A110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E135577-5A80-4D3C-926D-06097CD1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C8C1-AB5A-4A20-B649-8F8CCA3849A3}" type="datetimeFigureOut">
              <a:rPr lang="en-US" smtClean="0"/>
              <a:t>08-Aug-19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84B2A41-2E98-45C3-BA6D-43209884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C004208-1AE5-489A-B258-710A3A90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6495-E820-43C5-9D39-BF0E62FA9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AD1CED4-33A7-4CC5-97AE-3FD9D25C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313F7769-1F1E-4290-98B5-77DDB49D6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30C904F-553A-45BB-B667-345E5C73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C8C1-AB5A-4A20-B649-8F8CCA3849A3}" type="datetimeFigureOut">
              <a:rPr lang="en-US" smtClean="0"/>
              <a:t>08-Aug-19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AB8FACA-F2FE-488E-8DBA-46E3E54A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A81358A-2C68-48FC-B47F-AB4770F1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6495-E820-43C5-9D39-BF0E62FA9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8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CA58D5F-3591-47D1-A5F4-FE8FD156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C1B7617-CF01-4D4F-B326-26032033B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B6C1A564-DD86-4324-B0C4-9F45EAC95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D17082D-2CD8-4884-8C29-7DE3D951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C8C1-AB5A-4A20-B649-8F8CCA3849A3}" type="datetimeFigureOut">
              <a:rPr lang="en-US" smtClean="0"/>
              <a:t>08-Aug-19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B5C98041-67E9-4D20-864B-9022961E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486A257-A08A-450B-AE4D-646D80B4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6495-E820-43C5-9D39-BF0E62FA9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6B420E0-C4B1-41B6-8AD3-B87E47BD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085A8B8-BF64-4581-9DCA-19B2DF621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39F8B975-2E8A-4A99-845A-FC3BDD39E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8DC9EDDB-DB6E-4556-85F8-8DEEB67BB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0A443953-6834-431E-A8B2-5833EA1BF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9299B978-6228-48D3-8708-5FB02E6C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C8C1-AB5A-4A20-B649-8F8CCA3849A3}" type="datetimeFigureOut">
              <a:rPr lang="en-US" smtClean="0"/>
              <a:t>08-Aug-19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96904B52-19F2-453E-9DE9-80FCBECA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330E8319-5435-48E9-B6FF-C412E5C2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6495-E820-43C5-9D39-BF0E62FA9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0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EB16C5B-4161-4CF4-890A-50592D9A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BA9E05D1-DED8-490A-88E1-C23CB38E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C8C1-AB5A-4A20-B649-8F8CCA3849A3}" type="datetimeFigureOut">
              <a:rPr lang="en-US" smtClean="0"/>
              <a:t>08-Aug-19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B8671D0F-048E-426B-9066-22EDCDF9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7D0B09AA-5580-46F4-8938-65B93D17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6495-E820-43C5-9D39-BF0E62FA9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1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4DDA5C22-9A29-43DF-8534-1D06B45F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C8C1-AB5A-4A20-B649-8F8CCA3849A3}" type="datetimeFigureOut">
              <a:rPr lang="en-US" smtClean="0"/>
              <a:t>08-Aug-19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A0EB7F1E-CF49-4258-A780-EC80CDD8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2B4A0BF4-14CD-40B2-9074-E0C24B4C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6495-E820-43C5-9D39-BF0E62FA9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7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57E64C7-8F25-4A53-9A83-BEE8CD49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8459989-C6A8-4BBE-AF1D-4077FEAAF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323860F-F7CB-4889-A059-93435FA3D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EF8C8DDA-5F03-4624-A3BC-4CEB43F8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C8C1-AB5A-4A20-B649-8F8CCA3849A3}" type="datetimeFigureOut">
              <a:rPr lang="en-US" smtClean="0"/>
              <a:t>08-Aug-19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B8417D7D-6722-44CE-AD45-DD9265AD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1D5EEB6-C8A7-44EB-B13D-F4403DE5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6495-E820-43C5-9D39-BF0E62FA9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0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F8C2A18-9436-4144-BD88-DE7DD7494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4A965FFE-3CC5-4B0C-BEDF-487F418F6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4DBFEA83-8DA9-4531-AB59-66DE9EDC6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C8C74ED-7AD1-437A-9657-E9D417FA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C8C1-AB5A-4A20-B649-8F8CCA3849A3}" type="datetimeFigureOut">
              <a:rPr lang="en-US" smtClean="0"/>
              <a:t>08-Aug-19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3543B3E7-9359-4680-BC13-AEF6BE0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5C952DF-18FB-4005-95C2-E512CD3D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6495-E820-43C5-9D39-BF0E62FA9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52449AE-AA4A-4716-B7D8-C67784DE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1C39D87D-ECC4-4CC4-A89D-9A7A1A03F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C759B48-3873-4B04-92DE-0EEA0D8C2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8C8C1-AB5A-4A20-B649-8F8CCA3849A3}" type="datetimeFigureOut">
              <a:rPr lang="en-US" smtClean="0"/>
              <a:t>08-Aug-19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65012E0-1D9E-4071-84FF-8FB29BED5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1F7DD8E-51CF-4D81-96AE-CE0792214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16495-E820-43C5-9D39-BF0E62FA9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3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ngular">
            <a:extLst>
              <a:ext uri="{FF2B5EF4-FFF2-40B4-BE49-F238E27FC236}">
                <a16:creationId xmlns:a16="http://schemas.microsoft.com/office/drawing/2014/main" id="{3CFFDB37-5E48-4B78-8DD2-BB9FF8EB6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606" y="1457734"/>
            <a:ext cx="3246788" cy="324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29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40C0D-AD95-4AA6-97EB-C026FBC3B2D9}"/>
              </a:ext>
            </a:extLst>
          </p:cNvPr>
          <p:cNvSpPr txBox="1"/>
          <p:nvPr/>
        </p:nvSpPr>
        <p:spPr>
          <a:xfrm>
            <a:off x="3910754" y="2644170"/>
            <a:ext cx="43704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291589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1B6F74-4748-4FE8-A5AF-89E221153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339" y="202602"/>
            <a:ext cx="2054087" cy="820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npm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install express --save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7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24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95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521010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pitchaya chamnankul</dc:creator>
  <cp:lastModifiedBy>Sayan KK</cp:lastModifiedBy>
  <cp:revision>4</cp:revision>
  <dcterms:created xsi:type="dcterms:W3CDTF">2019-08-07T14:20:40Z</dcterms:created>
  <dcterms:modified xsi:type="dcterms:W3CDTF">2019-08-07T18:34:09Z</dcterms:modified>
</cp:coreProperties>
</file>