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3" d="100"/>
          <a:sy n="53" d="100"/>
        </p:scale>
        <p:origin x="53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EEE5E3B-A2F9-4DF8-9DEB-BF90F12E4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1604A87-4AF6-48D3-A2C4-E85467FB1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203D450-0698-4FF9-AECE-B62FD34A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49D275F-4245-4814-B3E7-3C65FD6B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12B405C-D420-41DD-BCF0-704DA89D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4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6C9A8F3-6C2D-4063-9FAC-14BB0BB8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DD8F80FB-D88A-413E-9A00-68A094384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47F8FC-6879-43EE-A69B-FAFF04B5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FBE3556-9AA3-41EB-83E3-C490AA3D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4D9718C-B5AD-4485-A46B-AABA62CE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0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0891AFBD-611C-4638-BF8C-763A8A8D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C5D69F8-27BF-445C-95D8-AF79F566A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0F5F5A9-B6B7-4416-A208-65F44311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D6C9469-6BF5-47C6-85AC-AF447D6E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417F155-1B09-441A-8091-B26F1D82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4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42D8FAB-AB07-44B7-8C46-CE7A9485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758CF73-5374-4D91-9877-841D1288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016D37-AB94-4D2F-B5A9-6152EE78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3D7FAFB-08D2-4A95-AFE2-D34CD992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0FFC538-046E-47C5-AFF8-8BD39463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6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2082B74-BE1A-43B2-80A4-B1898B2F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220361E-6D8B-4F7D-B8E6-16A41D20C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5FDF252-41A3-459C-9BB8-DF8E9169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F75809D-4F98-4414-9320-A6D8EADF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0042279-6AAC-4744-8BCB-59294E62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0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C20D69E-5C81-41C5-8585-8425F243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7FA1C0C-9ED7-4699-8589-AB7D3DA10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53045AA-1A76-4A2C-9ECC-98E23A497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06732A8-1D56-441B-B6A0-F8F3B39F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415F690-97F4-45E9-BB5F-EBB2EC0C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4A072E6D-5083-468F-ABF2-4825FDDA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4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42C4995-A0D2-4033-A388-228390C28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1E7C213-6CB0-43B2-B08A-124E31D1F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EE96799-2CBC-4628-ADB6-C0FF5281E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F44E00D2-7A4F-46D6-8828-818DE0866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9305D4F-454E-4B1C-946D-BFD18EDA5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1C49B02-B5C8-4056-B956-2CBD9C32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45DC0B91-45CD-42CD-A8E7-0156E1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5719C5C6-BB7C-43AD-8001-880CF2DD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2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2A934B4-EB39-4CAC-9E7C-5E6FC70A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B762D1DE-0327-4CDB-BF99-6944FFB7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6BE6C436-6890-4F90-82DF-DDBA38F0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5255950F-2084-4B8F-8450-18374C5B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5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267E1F11-1044-489D-A99B-761E9887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12D47E0C-3E67-46DE-A610-CCCD5BC8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06303C7D-ECE3-499D-A11A-B9B446B2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1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1953086-E6B3-4CB6-B0D3-7EAEBDF4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D47E0FE-1D35-4444-818E-260D57B88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7DEDE51-AD87-4FC4-AB5E-A36A05C19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0326DA2-8ED9-40CB-AF9E-F59B20CE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55D05CC-5240-4D98-9737-D8706CEF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789A6B5-2760-4F4D-9B7E-10281B05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7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E518D3A-2489-460A-BF58-2B9E3F9E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05D38D84-E461-4466-8071-2E519B3D4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4E46935-B5D7-451F-96CD-526FA8160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F79FADC-F008-49E2-9E96-95643C7E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E534-1A97-4E5E-BB3E-CC8D3547B872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10AAEC8D-D9E9-4917-9BA2-A832A6C9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46E9941-90DE-4AA6-BC05-6EA07FC5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7C29FC7-C334-4CF0-8527-95F05DAE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0A2D4DEA-F603-4944-A8EB-9A83615D0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33BEBC2-CFB3-41CD-890E-9A4683CE7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E534-1A97-4E5E-BB3E-CC8D3547B872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8736FF2-F001-4142-AFC9-D35CCB801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332A35C-3AF6-4345-A989-81137A854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A3C4D-E30C-4BD2-AC52-E313C3BE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3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8DA66D83-CA29-4DE0-9FA6-754A3B2E8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77" y="46421"/>
            <a:ext cx="2405319" cy="2405319"/>
          </a:xfrm>
          <a:prstGeom prst="rect">
            <a:avLst/>
          </a:prstGeom>
        </p:spPr>
      </p:pic>
      <p:pic>
        <p:nvPicPr>
          <p:cNvPr id="1028" name="Picture 4" descr="Image result for angular logo">
            <a:extLst>
              <a:ext uri="{FF2B5EF4-FFF2-40B4-BE49-F238E27FC236}">
                <a16:creationId xmlns:a16="http://schemas.microsoft.com/office/drawing/2014/main" id="{3D00AEB6-783B-45FE-AA75-FBA1674A9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09" y="126663"/>
            <a:ext cx="1482724" cy="157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ode js">
            <a:extLst>
              <a:ext uri="{FF2B5EF4-FFF2-40B4-BE49-F238E27FC236}">
                <a16:creationId xmlns:a16="http://schemas.microsoft.com/office/drawing/2014/main" id="{C28E6F36-5E3B-4BEC-8A63-F79EC17F3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37" y="3319090"/>
            <a:ext cx="2267177" cy="138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oogle cloud">
            <a:extLst>
              <a:ext uri="{FF2B5EF4-FFF2-40B4-BE49-F238E27FC236}">
                <a16:creationId xmlns:a16="http://schemas.microsoft.com/office/drawing/2014/main" id="{D78925F0-DD10-4E10-9768-C29B20213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162" y="-70064"/>
            <a:ext cx="2930663" cy="180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weave flux">
            <a:extLst>
              <a:ext uri="{FF2B5EF4-FFF2-40B4-BE49-F238E27FC236}">
                <a16:creationId xmlns:a16="http://schemas.microsoft.com/office/drawing/2014/main" id="{42CF27EE-6F22-48E7-A425-B5A77F3EE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101" y="1590048"/>
            <a:ext cx="21812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git hub">
            <a:extLst>
              <a:ext uri="{FF2B5EF4-FFF2-40B4-BE49-F238E27FC236}">
                <a16:creationId xmlns:a16="http://schemas.microsoft.com/office/drawing/2014/main" id="{A9029341-BD96-473B-A785-567908D6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46" y="89239"/>
            <a:ext cx="1605870" cy="160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travis ci">
            <a:extLst>
              <a:ext uri="{FF2B5EF4-FFF2-40B4-BE49-F238E27FC236}">
                <a16:creationId xmlns:a16="http://schemas.microsoft.com/office/drawing/2014/main" id="{0E098C50-011D-4374-95DC-91B17DE3B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65" y="2905244"/>
            <a:ext cx="4217874" cy="221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git">
            <a:extLst>
              <a:ext uri="{FF2B5EF4-FFF2-40B4-BE49-F238E27FC236}">
                <a16:creationId xmlns:a16="http://schemas.microsoft.com/office/drawing/2014/main" id="{5CE4C697-FAB4-447D-A4CE-FD1E485F0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045" y="2460345"/>
            <a:ext cx="2934039" cy="122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jest  png">
            <a:extLst>
              <a:ext uri="{FF2B5EF4-FFF2-40B4-BE49-F238E27FC236}">
                <a16:creationId xmlns:a16="http://schemas.microsoft.com/office/drawing/2014/main" id="{4BA608DB-A401-4E39-813B-B9F44B03B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09" y="5295713"/>
            <a:ext cx="1284617" cy="141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docker png">
            <a:extLst>
              <a:ext uri="{FF2B5EF4-FFF2-40B4-BE49-F238E27FC236}">
                <a16:creationId xmlns:a16="http://schemas.microsoft.com/office/drawing/2014/main" id="{F4C6316A-54FB-4090-9971-D1B88C963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518" y="5024547"/>
            <a:ext cx="1681844" cy="16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kubernetes logo png">
            <a:extLst>
              <a:ext uri="{FF2B5EF4-FFF2-40B4-BE49-F238E27FC236}">
                <a16:creationId xmlns:a16="http://schemas.microsoft.com/office/drawing/2014/main" id="{A74B5035-0983-4FF4-9388-233BDABE3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539" y="4919358"/>
            <a:ext cx="2266507" cy="189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helm kubernetes">
            <a:extLst>
              <a:ext uri="{FF2B5EF4-FFF2-40B4-BE49-F238E27FC236}">
                <a16:creationId xmlns:a16="http://schemas.microsoft.com/office/drawing/2014/main" id="{D3A2AF60-E016-43D1-9440-848816D5F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237" y="4727092"/>
            <a:ext cx="2005584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istio logo png">
            <a:extLst>
              <a:ext uri="{FF2B5EF4-FFF2-40B4-BE49-F238E27FC236}">
                <a16:creationId xmlns:a16="http://schemas.microsoft.com/office/drawing/2014/main" id="{ADEDD665-3E2D-49DB-A598-1EB780D9E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250" y="459948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express js logo">
            <a:extLst>
              <a:ext uri="{FF2B5EF4-FFF2-40B4-BE49-F238E27FC236}">
                <a16:creationId xmlns:a16="http://schemas.microsoft.com/office/drawing/2014/main" id="{C58DF61F-C227-4896-94F7-B172D75C7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0" y="2060945"/>
            <a:ext cx="2934039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26276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แบบจอกว้าง</PresentationFormat>
  <Paragraphs>0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ธีมของ Office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นิธิกร ชำนาญกุล</dc:creator>
  <cp:lastModifiedBy>นิธิกร ชำนาญกุล</cp:lastModifiedBy>
  <cp:revision>2</cp:revision>
  <dcterms:created xsi:type="dcterms:W3CDTF">2019-07-21T15:31:42Z</dcterms:created>
  <dcterms:modified xsi:type="dcterms:W3CDTF">2019-07-21T15:48:27Z</dcterms:modified>
</cp:coreProperties>
</file>