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956E4F-1932-4B39-835A-4649E0CC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28481C6-E3A8-4517-90AF-AFA6D5E6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C08DE34-C840-4069-8E7B-DC7A6F3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874455-5078-4061-B9E5-62D8FAF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6D10A4B-0FE3-44AE-B403-B939C8C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4E9EC7-5C9A-4A4A-98EF-89FF12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6857C6A-36C9-4155-812E-23AE6E98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E9C4E96-36FD-40DA-BF07-D833526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4BAD66-E01F-407C-BA75-B32502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6CF80AB-7C08-43BD-8342-F91932A1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42FE7CF-5BA8-460B-80F4-83093731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219F315-AA20-4EF2-984D-8D788555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A2E648-1DCD-4AB7-A97C-EFBB5B7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641D3D1-F2E3-4676-83AD-8CF6F74B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3702AA5-DE37-426E-9ADC-CF3A6B56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990424-B1A1-4C3E-8E47-72F3826E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683A81-D3DD-4EDA-AD05-5ADADC08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ED5B4EB-4422-42F6-9FF3-0B933377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F54343E-8CB6-4C63-9B6C-EC6FC412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34D6FD-43E0-4363-A05D-96DBB40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3D83A-D191-4FE5-8CE4-B2D6A346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32A0F4-E542-46BA-BA9F-EC2B77B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58B4173-9F6C-406B-9CBD-0B35630D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AADEF0-54C2-4DF8-A519-CB2CB68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3BAC2B3-2234-42FA-898D-BC167374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05D7B39-DAA0-475C-B13A-2974FEB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A53B1F7-A02D-40B0-9DE0-0BE63D3F8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91702D2-E870-44D8-9C6C-4D63F5C7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989B8F-ED06-4B70-B050-418298D3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BF5724E-6852-4031-B170-05B93D1D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ECC2D41-DAE3-4196-B246-D237238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34CC19-984F-4422-8B64-EC24A1F7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791330A-D46E-444A-9265-92525F65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D86B8DA-1585-49EC-BB15-2E4DC708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02203A2-48D4-498F-AD91-3E7DF7A8D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0E89AD2-62CE-4828-9A90-7F76C97E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331EB69-F73D-49A4-AAE3-1B300036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F3FB880-0022-4B87-9ED2-A2928DE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7883917-A7BF-4987-965D-98AFB836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82BD0-28A7-45B6-8054-024C9EA8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2EB1B75-D1D7-43F0-9E34-0ACA9CFE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FFEEFD82-4923-4C17-9574-EA002768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E88A427-2BA4-475F-AA91-A946552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67EC955-3302-4EED-AE7C-870AD3D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260B3D4-5F21-45A4-89F6-666CAEC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8E94FF6-9FE2-4F0A-A50B-D7D5A9F9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80298C-D520-439E-86CB-92C96A71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352799-36CD-40D8-AD15-9D72A368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F79220A-0ACE-4FE7-9BAD-AD6ED3780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4D31884-3281-401B-B790-C7B1C0FF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61341C9-266C-4844-A7A5-8F20FED7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2CB361A-95F8-40B8-9003-4A0523EE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4452F8-2426-4DFB-91A8-3A101F6C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DD76225-1DA7-4531-9E6F-35BE39A6A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FC47400-CBB3-403E-BAAA-807F690D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BF9A36E-7F48-44BE-826E-D3DB1E5A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17D1A90-78FC-45F1-8528-8F272104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78549F-C906-4444-86D8-431C6BA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3434202-A6AD-4ABB-941F-42EEBC1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ECCF8CC-0387-4F5B-978B-DE4D46B5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B99F26-E2BE-4377-96BF-4A79F8811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E294-21EF-4E8B-B10A-080CB7AB16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7EE754D-D2BB-473D-AD2F-957DC07B2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B51F950-0000-44E8-A9FC-9EB0F32C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1C2F-8980-4844-BC21-F79A3315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58BB1F5D-1E18-40B5-B428-3204C871ABE4}"/>
              </a:ext>
            </a:extLst>
          </p:cNvPr>
          <p:cNvSpPr/>
          <p:nvPr/>
        </p:nvSpPr>
        <p:spPr>
          <a:xfrm>
            <a:off x="0" y="5657671"/>
            <a:ext cx="1190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ave.works/technologies/google-cloud-platform-and-kubernetes/?mkt_tok=eyJpIjoiWXpZd01XVmtZalkwTW1JeSIsInQiOiJQQ0JvMU1WVlhqbGlBS3pnTysxcUhTMlB0VFRRdkNJNENvOWRkb3YwWlFvSFZURTJNQjJSRmZURzNnUmpSb0JxNzlqeEFGOHI1NjllSFlwWFlxc0JGRDBoK2NmQkQrdk9Kc2lmcWk4dHl2ZExMcVo4ZTJSXC9yMzFPYVwvOEJydTRIIn0%3D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40F7B89-B3F7-41EB-A41A-30FC9B2D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759"/>
            <a:ext cx="12192000" cy="61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DEA9097-AD59-4F48-8BF5-71835855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5758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2210F1E-8339-48E3-A1E4-4A5D77D0DADF}"/>
              </a:ext>
            </a:extLst>
          </p:cNvPr>
          <p:cNvSpPr/>
          <p:nvPr/>
        </p:nvSpPr>
        <p:spPr>
          <a:xfrm>
            <a:off x="368115" y="6074620"/>
            <a:ext cx="280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https://go.weave.works/gcp</a:t>
            </a:r>
          </a:p>
        </p:txBody>
      </p:sp>
    </p:spTree>
    <p:extLst>
      <p:ext uri="{BB962C8B-B14F-4D97-AF65-F5344CB8AC3E}">
        <p14:creationId xmlns:p14="http://schemas.microsoft.com/office/powerpoint/2010/main" val="33892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1175A65-E182-4125-8CDD-803C2A8F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5AC28BB-8BCB-4B92-8499-1FB01AB0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DCAA7B5-38FF-4F28-9C0A-36928F47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B5D9CCF-FA4B-4AC9-BD1A-924494F3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AE9C1CB-2EC1-4A65-80BD-A5DF9009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D1EF82C-2668-484C-8AD9-9A3813F3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5346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862A3D6-F885-4D8D-BC22-0BB7090D6D42}"/>
              </a:ext>
            </a:extLst>
          </p:cNvPr>
          <p:cNvSpPr txBox="1"/>
          <p:nvPr/>
        </p:nvSpPr>
        <p:spPr>
          <a:xfrm>
            <a:off x="0" y="5225143"/>
            <a:ext cx="875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-Ls https://get.weave.works | </a:t>
            </a:r>
            <a:r>
              <a:rPr lang="en-US" dirty="0" err="1"/>
              <a:t>sh</a:t>
            </a:r>
            <a:r>
              <a:rPr lang="en-US" dirty="0"/>
              <a:t> -s -- --token=1p3puaqgkeosipibkcsejazwrg79n1qt --</a:t>
            </a:r>
            <a:r>
              <a:rPr lang="en-US" dirty="0" err="1"/>
              <a:t>gke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88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แบบจอกว้าง</PresentationFormat>
  <Paragraphs>3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นิธิกร ชำนาญกุล</dc:creator>
  <cp:lastModifiedBy>pitchaya chamnankul</cp:lastModifiedBy>
  <cp:revision>5</cp:revision>
  <dcterms:created xsi:type="dcterms:W3CDTF">2019-07-18T16:00:52Z</dcterms:created>
  <dcterms:modified xsi:type="dcterms:W3CDTF">2019-08-07T15:34:45Z</dcterms:modified>
</cp:coreProperties>
</file>