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72" r:id="rId7"/>
    <p:sldId id="261" r:id="rId8"/>
    <p:sldId id="278" r:id="rId9"/>
    <p:sldId id="258" r:id="rId10"/>
    <p:sldId id="279" r:id="rId11"/>
    <p:sldId id="262" r:id="rId12"/>
    <p:sldId id="267" r:id="rId13"/>
    <p:sldId id="263" r:id="rId14"/>
    <p:sldId id="274" r:id="rId15"/>
    <p:sldId id="275" r:id="rId16"/>
    <p:sldId id="268" r:id="rId17"/>
    <p:sldId id="269" r:id="rId18"/>
    <p:sldId id="273" r:id="rId19"/>
    <p:sldId id="276" r:id="rId20"/>
    <p:sldId id="277" r:id="rId21"/>
    <p:sldId id="270" r:id="rId22"/>
    <p:sldId id="266" r:id="rId23"/>
    <p:sldId id="265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EE5E3B-A2F9-4DF8-9DEB-BF90F12E4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1604A87-4AF6-48D3-A2C4-E85467FB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203D450-0698-4FF9-AECE-B62FD34A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49D275F-4245-4814-B3E7-3C65FD6B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2B405C-D420-41DD-BCF0-704DA89D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4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C9A8F3-6C2D-4063-9FAC-14BB0BB8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D8F80FB-D88A-413E-9A00-68A094384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47F8FC-6879-43EE-A69B-FAFF04B5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FBE3556-9AA3-41EB-83E3-C490AA3D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4D9718C-B5AD-4485-A46B-AABA62CE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0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0891AFBD-611C-4638-BF8C-763A8A8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C5D69F8-27BF-445C-95D8-AF79F566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0F5F5A9-B6B7-4416-A208-65F44311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D6C9469-6BF5-47C6-85AC-AF447D6E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417F155-1B09-441A-8091-B26F1D82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2D8FAB-AB07-44B7-8C46-CE7A9485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758CF73-5374-4D91-9877-841D1288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016D37-AB94-4D2F-B5A9-6152EE78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3D7FAFB-08D2-4A95-AFE2-D34CD992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0FFC538-046E-47C5-AFF8-8BD39463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6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2082B74-BE1A-43B2-80A4-B1898B2F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220361E-6D8B-4F7D-B8E6-16A41D20C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5FDF252-41A3-459C-9BB8-DF8E9169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F75809D-4F98-4414-9320-A6D8EADF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0042279-6AAC-4744-8BCB-59294E62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20D69E-5C81-41C5-8585-8425F243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7FA1C0C-9ED7-4699-8589-AB7D3DA10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53045AA-1A76-4A2C-9ECC-98E23A49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06732A8-1D56-441B-B6A0-F8F3B39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415F690-97F4-45E9-BB5F-EBB2EC0C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A072E6D-5083-468F-ABF2-4825FDDA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4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42C4995-A0D2-4033-A388-228390C2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1E7C213-6CB0-43B2-B08A-124E31D1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EE96799-2CBC-4628-ADB6-C0FF5281E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F44E00D2-7A4F-46D6-8828-818DE0866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9305D4F-454E-4B1C-946D-BFD18EDA5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1C49B02-B5C8-4056-B956-2CBD9C32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45DC0B91-45CD-42CD-A8E7-0156E1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719C5C6-BB7C-43AD-8001-880CF2DD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A934B4-EB39-4CAC-9E7C-5E6FC70A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762D1DE-0327-4CDB-BF99-6944FFB7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BE6C436-6890-4F90-82DF-DDBA38F0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5255950F-2084-4B8F-8450-18374C5B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267E1F11-1044-489D-A99B-761E9887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12D47E0C-3E67-46DE-A610-CCCD5BC8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6303C7D-ECE3-499D-A11A-B9B446B2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1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1953086-E6B3-4CB6-B0D3-7EAEBDF4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D47E0FE-1D35-4444-818E-260D57B88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7DEDE51-AD87-4FC4-AB5E-A36A05C1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0326DA2-8ED9-40CB-AF9E-F59B20CE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55D05CC-5240-4D98-9737-D8706CEF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789A6B5-2760-4F4D-9B7E-10281B05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518D3A-2489-460A-BF58-2B9E3F9E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05D38D84-E461-4466-8071-2E519B3D4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4E46935-B5D7-451F-96CD-526FA8160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F79FADC-F008-49E2-9E96-95643C7E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0AAEC8D-D9E9-4917-9BA2-A832A6C9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46E9941-90DE-4AA6-BC05-6EA07FC5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7C29FC7-C334-4CF0-8527-95F05DAE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A2D4DEA-F603-4944-A8EB-9A83615D0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33BEBC2-CFB3-41CD-890E-9A4683CE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E534-1A97-4E5E-BB3E-CC8D3547B872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8736FF2-F001-4142-AFC9-D35CCB801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332A35C-3AF6-4345-A989-81137A854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cb/#/home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lcoded.com/posts/angular-docker/?fbclid=IwAR3BRsLK3Msxn6XuKo-hHWoTW-76mnnNuAdOuf0QpJ6siZKxKOgN9w0ifMQ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weetalert2.github.io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inyangetoh/how-to-build-simple-restful-api-with-nodejs-expressjs-and-mongodb-99348012925d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8DA66D83-CA29-4DE0-9FA6-754A3B2E8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08" y="94924"/>
            <a:ext cx="2242142" cy="2242142"/>
          </a:xfrm>
          <a:prstGeom prst="rect">
            <a:avLst/>
          </a:prstGeom>
        </p:spPr>
      </p:pic>
      <p:pic>
        <p:nvPicPr>
          <p:cNvPr id="1028" name="Picture 4" descr="Image result for angular logo">
            <a:extLst>
              <a:ext uri="{FF2B5EF4-FFF2-40B4-BE49-F238E27FC236}">
                <a16:creationId xmlns:a16="http://schemas.microsoft.com/office/drawing/2014/main" id="{3D00AEB6-783B-45FE-AA75-FBA1674A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54" y="147778"/>
            <a:ext cx="1482724" cy="15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ode js">
            <a:extLst>
              <a:ext uri="{FF2B5EF4-FFF2-40B4-BE49-F238E27FC236}">
                <a16:creationId xmlns:a16="http://schemas.microsoft.com/office/drawing/2014/main" id="{C28E6F36-5E3B-4BEC-8A63-F79EC17F3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07" y="1878654"/>
            <a:ext cx="3093693" cy="189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oogle cloud">
            <a:extLst>
              <a:ext uri="{FF2B5EF4-FFF2-40B4-BE49-F238E27FC236}">
                <a16:creationId xmlns:a16="http://schemas.microsoft.com/office/drawing/2014/main" id="{D78925F0-DD10-4E10-9768-C29B2021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03" y="10324"/>
            <a:ext cx="1593909" cy="98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eave flux">
            <a:extLst>
              <a:ext uri="{FF2B5EF4-FFF2-40B4-BE49-F238E27FC236}">
                <a16:creationId xmlns:a16="http://schemas.microsoft.com/office/drawing/2014/main" id="{42CF27EE-6F22-48E7-A425-B5A77F3EE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627" y="94924"/>
            <a:ext cx="933308" cy="89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it hub">
            <a:extLst>
              <a:ext uri="{FF2B5EF4-FFF2-40B4-BE49-F238E27FC236}">
                <a16:creationId xmlns:a16="http://schemas.microsoft.com/office/drawing/2014/main" id="{A9029341-BD96-473B-A785-567908D6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12" y="168888"/>
            <a:ext cx="1674609" cy="167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ravis ci">
            <a:extLst>
              <a:ext uri="{FF2B5EF4-FFF2-40B4-BE49-F238E27FC236}">
                <a16:creationId xmlns:a16="http://schemas.microsoft.com/office/drawing/2014/main" id="{0E098C50-011D-4374-95DC-91B17DE3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957" y="734359"/>
            <a:ext cx="2555007" cy="134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git">
            <a:extLst>
              <a:ext uri="{FF2B5EF4-FFF2-40B4-BE49-F238E27FC236}">
                <a16:creationId xmlns:a16="http://schemas.microsoft.com/office/drawing/2014/main" id="{5CE4C697-FAB4-447D-A4CE-FD1E485F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09" y="2086965"/>
            <a:ext cx="2688624" cy="112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jest  png">
            <a:extLst>
              <a:ext uri="{FF2B5EF4-FFF2-40B4-BE49-F238E27FC236}">
                <a16:creationId xmlns:a16="http://schemas.microsoft.com/office/drawing/2014/main" id="{4BA608DB-A401-4E39-813B-B9F44B03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19" y="3585597"/>
            <a:ext cx="1665205" cy="182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docker png">
            <a:extLst>
              <a:ext uri="{FF2B5EF4-FFF2-40B4-BE49-F238E27FC236}">
                <a16:creationId xmlns:a16="http://schemas.microsoft.com/office/drawing/2014/main" id="{F4C6316A-54FB-4090-9971-D1B88C96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012" y="4012491"/>
            <a:ext cx="2500892" cy="250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kubernetes logo png">
            <a:extLst>
              <a:ext uri="{FF2B5EF4-FFF2-40B4-BE49-F238E27FC236}">
                <a16:creationId xmlns:a16="http://schemas.microsoft.com/office/drawing/2014/main" id="{A74B5035-0983-4FF4-9388-233BDABE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569" y="1876935"/>
            <a:ext cx="2555915" cy="21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helm kubernetes">
            <a:extLst>
              <a:ext uri="{FF2B5EF4-FFF2-40B4-BE49-F238E27FC236}">
                <a16:creationId xmlns:a16="http://schemas.microsoft.com/office/drawing/2014/main" id="{D3A2AF60-E016-43D1-9440-848816D5F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149" y="1383738"/>
            <a:ext cx="2242955" cy="22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istio logo png">
            <a:extLst>
              <a:ext uri="{FF2B5EF4-FFF2-40B4-BE49-F238E27FC236}">
                <a16:creationId xmlns:a16="http://schemas.microsoft.com/office/drawing/2014/main" id="{ADEDD665-3E2D-49DB-A598-1EB780D9E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689" y="25597"/>
            <a:ext cx="1069660" cy="10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express js logo">
            <a:extLst>
              <a:ext uri="{FF2B5EF4-FFF2-40B4-BE49-F238E27FC236}">
                <a16:creationId xmlns:a16="http://schemas.microsoft.com/office/drawing/2014/main" id="{C58DF61F-C227-4896-94F7-B172D75C7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2" y="4147483"/>
            <a:ext cx="3056377" cy="126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flagger istio logo">
            <a:extLst>
              <a:ext uri="{FF2B5EF4-FFF2-40B4-BE49-F238E27FC236}">
                <a16:creationId xmlns:a16="http://schemas.microsoft.com/office/drawing/2014/main" id="{2911C08A-D831-4ECC-8B29-0C256AAC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727" y="114657"/>
            <a:ext cx="89154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76978B-20AE-4146-9647-FD0CFF17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58225" cy="66770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850397-E52C-4470-ABCA-AFA8ACF88894}"/>
              </a:ext>
            </a:extLst>
          </p:cNvPr>
          <p:cNvSpPr/>
          <p:nvPr/>
        </p:nvSpPr>
        <p:spPr>
          <a:xfrm>
            <a:off x="3943351" y="4029668"/>
            <a:ext cx="415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https://mongoosejs.com/docs/guide.html</a:t>
            </a:r>
          </a:p>
        </p:txBody>
      </p:sp>
    </p:spTree>
    <p:extLst>
      <p:ext uri="{BB962C8B-B14F-4D97-AF65-F5344CB8AC3E}">
        <p14:creationId xmlns:p14="http://schemas.microsoft.com/office/powerpoint/2010/main" val="342685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ECF88304-5CA2-40DA-9DBF-B7D4457AB79F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0" descr="Image result for docker png">
            <a:extLst>
              <a:ext uri="{FF2B5EF4-FFF2-40B4-BE49-F238E27FC236}">
                <a16:creationId xmlns:a16="http://schemas.microsoft.com/office/drawing/2014/main" id="{DE676065-2CC6-40F7-8BE2-2888826B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99753"/>
            <a:ext cx="5459470" cy="545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1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0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FFB52979-AAC4-4AC7-A597-51CAC95CF1ED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jest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8" descr="Image result for jest  png">
            <a:extLst>
              <a:ext uri="{FF2B5EF4-FFF2-40B4-BE49-F238E27FC236}">
                <a16:creationId xmlns:a16="http://schemas.microsoft.com/office/drawing/2014/main" id="{D2335888-715E-4CB8-AA75-425D0CF9A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5593" y="640080"/>
            <a:ext cx="5080283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00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Image result for travis ci">
            <a:extLst>
              <a:ext uri="{FF2B5EF4-FFF2-40B4-BE49-F238E27FC236}">
                <a16:creationId xmlns:a16="http://schemas.microsoft.com/office/drawing/2014/main" id="{DC54034A-D6FE-4CCA-8979-5FDCCDC6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221" y="643466"/>
            <a:ext cx="106115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3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05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070E99C-3A17-4E2C-9DAC-2ECE96824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638" r="1" b="1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6246E2F-4A5D-4AF7-8125-55E48D5BE652}"/>
              </a:ext>
            </a:extLst>
          </p:cNvPr>
          <p:cNvSpPr txBox="1"/>
          <p:nvPr/>
        </p:nvSpPr>
        <p:spPr>
          <a:xfrm>
            <a:off x="244577" y="2365241"/>
            <a:ext cx="1641373" cy="6256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600" kern="1200" dirty="0">
              <a:solidFill>
                <a:schemeClr val="tx1"/>
              </a:solidFill>
              <a:latin typeface="Abadi Extra Light" panose="020B0604020202020204" pitchFamily="34" charset="0"/>
              <a:ea typeface="+mj-ea"/>
              <a:cs typeface="+mj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Image result for weavework">
            <a:extLst>
              <a:ext uri="{FF2B5EF4-FFF2-40B4-BE49-F238E27FC236}">
                <a16:creationId xmlns:a16="http://schemas.microsoft.com/office/drawing/2014/main" id="{BD0EF642-5E48-4DD8-AE2D-2732E0322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2157"/>
          <a:stretch/>
        </p:blipFill>
        <p:spPr bwMode="auto"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56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3A2D5D66-4A20-4873-9941-108EC452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6143"/>
            <a:ext cx="10905066" cy="4225712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E71079F2-5B98-4AEB-A59E-5FFADCAF3D43}"/>
              </a:ext>
            </a:extLst>
          </p:cNvPr>
          <p:cNvSpPr/>
          <p:nvPr/>
        </p:nvSpPr>
        <p:spPr>
          <a:xfrm>
            <a:off x="0" y="5903805"/>
            <a:ext cx="1184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https://www.weave.works/blog/kubernetes-anti-patterns-let-s-do-gitops-not-ciops?fbclid=IwAR260VE5YEg7HKWBRVWDB56NTaBFyunnm1c9Hk4YQwXJOa9L_hUYyLQUj-Q</a:t>
            </a:r>
          </a:p>
        </p:txBody>
      </p:sp>
    </p:spTree>
    <p:extLst>
      <p:ext uri="{BB962C8B-B14F-4D97-AF65-F5344CB8AC3E}">
        <p14:creationId xmlns:p14="http://schemas.microsoft.com/office/powerpoint/2010/main" val="339182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Image result for weave flux">
            <a:extLst>
              <a:ext uri="{FF2B5EF4-FFF2-40B4-BE49-F238E27FC236}">
                <a16:creationId xmlns:a16="http://schemas.microsoft.com/office/drawing/2014/main" id="{D38F9577-35EA-4BD8-ADB8-1521A29F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738956"/>
            <a:ext cx="5176802" cy="497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16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 result for google cloud">
            <a:extLst>
              <a:ext uri="{FF2B5EF4-FFF2-40B4-BE49-F238E27FC236}">
                <a16:creationId xmlns:a16="http://schemas.microsoft.com/office/drawing/2014/main" id="{5619E21E-296E-422A-980E-3B0E68926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5014" y="643466"/>
            <a:ext cx="9021972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16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7DC1400-49EC-4395-AF9B-4F49D8F8BC97}"/>
              </a:ext>
            </a:extLst>
          </p:cNvPr>
          <p:cNvSpPr txBox="1"/>
          <p:nvPr/>
        </p:nvSpPr>
        <p:spPr>
          <a:xfrm>
            <a:off x="2021274" y="5276850"/>
            <a:ext cx="30059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แหล่งอ้างอิง</a:t>
            </a:r>
            <a:endParaRPr lang="en-US" sz="6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2050" name="Picture 2" descr="Image result for à¸­à¹à¸²à¸à¸­à¸´à¸ icon">
            <a:extLst>
              <a:ext uri="{FF2B5EF4-FFF2-40B4-BE49-F238E27FC236}">
                <a16:creationId xmlns:a16="http://schemas.microsoft.com/office/drawing/2014/main" id="{3A3F421A-E3E0-453E-83B4-CBB1011E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25" y="66675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4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" descr="Image result for kubernetes logo png">
            <a:extLst>
              <a:ext uri="{FF2B5EF4-FFF2-40B4-BE49-F238E27FC236}">
                <a16:creationId xmlns:a16="http://schemas.microsoft.com/office/drawing/2014/main" id="{A386B761-BBB6-430D-AB29-A1E8CB1B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625419"/>
            <a:ext cx="6716272" cy="560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4" descr="Image result for helm kubernetes">
            <a:extLst>
              <a:ext uri="{FF2B5EF4-FFF2-40B4-BE49-F238E27FC236}">
                <a16:creationId xmlns:a16="http://schemas.microsoft.com/office/drawing/2014/main" id="{A5E7F1B4-9B0C-4E2B-9906-37E7F78C1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4655" y="1342644"/>
            <a:ext cx="4172712" cy="417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223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6" descr="Image result for istio logo png">
            <a:extLst>
              <a:ext uri="{FF2B5EF4-FFF2-40B4-BE49-F238E27FC236}">
                <a16:creationId xmlns:a16="http://schemas.microsoft.com/office/drawing/2014/main" id="{5312BFD3-9FE9-47D7-B849-167B59402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3807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2963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mage result for flagger istio logo">
            <a:extLst>
              <a:ext uri="{FF2B5EF4-FFF2-40B4-BE49-F238E27FC236}">
                <a16:creationId xmlns:a16="http://schemas.microsoft.com/office/drawing/2014/main" id="{8EF8AD32-090E-43D0-805C-D2B98DB9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240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40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F9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scb png">
            <a:extLst>
              <a:ext uri="{FF2B5EF4-FFF2-40B4-BE49-F238E27FC236}">
                <a16:creationId xmlns:a16="http://schemas.microsoft.com/office/drawing/2014/main" id="{D2EB6812-D721-4AE4-80F2-DE948744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1860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scb">
            <a:extLst>
              <a:ext uri="{FF2B5EF4-FFF2-40B4-BE49-F238E27FC236}">
                <a16:creationId xmlns:a16="http://schemas.microsoft.com/office/drawing/2014/main" id="{D59309A4-07CF-4089-B657-00B172D982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36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787AB6B-53C0-4412-A477-828CC87DA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486"/>
            <a:ext cx="12192000" cy="5581227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A674F9B1-35C1-4B8D-913E-EEC2CE227369}"/>
              </a:ext>
            </a:extLst>
          </p:cNvPr>
          <p:cNvSpPr/>
          <p:nvPr/>
        </p:nvSpPr>
        <p:spPr>
          <a:xfrm>
            <a:off x="0" y="6193182"/>
            <a:ext cx="303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https://developer.scb/#/home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09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C5FCDA56-FC86-4B3D-98D6-15C02A8F6445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Angular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Image result for angular logo">
            <a:extLst>
              <a:ext uri="{FF2B5EF4-FFF2-40B4-BE49-F238E27FC236}">
                <a16:creationId xmlns:a16="http://schemas.microsoft.com/office/drawing/2014/main" id="{D09C7572-08CE-473C-8E95-60A5A67A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9769" y="640080"/>
            <a:ext cx="5251932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1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CCC27A9-D464-4102-AF0A-7736FB32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43295"/>
            <a:ext cx="10905066" cy="3571408"/>
          </a:xfrm>
          <a:prstGeom prst="rect">
            <a:avLst/>
          </a:prstGeom>
        </p:spPr>
      </p:pic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FFC3492D-1216-467F-ADA9-5BD3E5447A36}"/>
              </a:ext>
            </a:extLst>
          </p:cNvPr>
          <p:cNvSpPr/>
          <p:nvPr/>
        </p:nvSpPr>
        <p:spPr>
          <a:xfrm>
            <a:off x="130630" y="5405735"/>
            <a:ext cx="11843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https://malcoded.com/posts/angular-docker/?fbclid=IwAR3BRsLK3Msxn6XuKo-hHWoTW-76mnnNuAdOuf0QpJ6siZKxKOgN9w0ifMQ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7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F4D80D0E-4A19-480B-9571-E7284A06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6328FF0C-BB15-46D2-B9D7-90EA5AF0DC95}"/>
              </a:ext>
            </a:extLst>
          </p:cNvPr>
          <p:cNvSpPr txBox="1"/>
          <p:nvPr/>
        </p:nvSpPr>
        <p:spPr>
          <a:xfrm>
            <a:off x="643467" y="6286500"/>
            <a:ext cx="299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https://sweetalert2.github.io/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5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A4954271-87CA-4C88-80FD-71C1B060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157287"/>
            <a:ext cx="10306050" cy="4543425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0B30F913-5E51-416D-82D0-55640485FB55}"/>
              </a:ext>
            </a:extLst>
          </p:cNvPr>
          <p:cNvSpPr/>
          <p:nvPr/>
        </p:nvSpPr>
        <p:spPr>
          <a:xfrm>
            <a:off x="266700" y="6249085"/>
            <a:ext cx="10306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https://appdividend.com/2019/06/04/angular-8-tutorial-with-example-learn-angular-8-crud-from-scratch/</a:t>
            </a:r>
          </a:p>
        </p:txBody>
      </p:sp>
    </p:spTree>
    <p:extLst>
      <p:ext uri="{BB962C8B-B14F-4D97-AF65-F5344CB8AC3E}">
        <p14:creationId xmlns:p14="http://schemas.microsoft.com/office/powerpoint/2010/main" val="254505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A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83C2FAA-679C-4C8F-97D4-56AF1A75C72C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js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956AC4AA-A674-4570-B291-536A3CBC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7526"/>
            <a:ext cx="5459470" cy="33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55FF6-D968-474A-A299-BB85E1CF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92" y="1940157"/>
            <a:ext cx="7172215" cy="297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8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FABC4AA-D305-4859-A97D-50BEE0E90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738187"/>
            <a:ext cx="8020050" cy="5381625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458D2C1B-C269-4F79-8516-4CD2E3AB7700}"/>
              </a:ext>
            </a:extLst>
          </p:cNvPr>
          <p:cNvSpPr/>
          <p:nvPr/>
        </p:nvSpPr>
        <p:spPr>
          <a:xfrm>
            <a:off x="58057" y="6488668"/>
            <a:ext cx="12075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https://medium.com/@dinyangetoh/how-to-build-simple-restful-api-with-nodejs-expressjs-and-mongodb-99348012925d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3491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82</Words>
  <Application>Microsoft Office PowerPoint</Application>
  <PresentationFormat>Widescreen</PresentationFormat>
  <Paragraphs>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Abadi Extra Light</vt:lpstr>
      <vt:lpstr>Arial</vt:lpstr>
      <vt:lpstr>Browallia New</vt:lpstr>
      <vt:lpstr>Calibri</vt:lpstr>
      <vt:lpstr>Calibri Light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pitchaya chamnankul</dc:creator>
  <cp:lastModifiedBy>Sayan KK</cp:lastModifiedBy>
  <cp:revision>3</cp:revision>
  <dcterms:created xsi:type="dcterms:W3CDTF">2019-08-07T15:28:43Z</dcterms:created>
  <dcterms:modified xsi:type="dcterms:W3CDTF">2019-08-07T19:20:03Z</dcterms:modified>
</cp:coreProperties>
</file>