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3489A89-5647-4266-B938-19785B01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C85CECA-2A95-45FC-AD3D-CBB2443F8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14B9D1-8F45-413E-B2CB-9BE3D05A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E3F1D55-0C12-4014-85EB-7D96DE03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BB7F85B-EAC9-4AAE-9F85-516408DB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C31E0B-01C2-4F60-B040-7E4CA05F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6573759-FFA4-43E3-9B7A-0DFFDA3B1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A7C56E7-1C3A-4A57-90FE-CBBB25D6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76A4919-9BDC-47C3-86D4-C7E4F497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7F33BE9-FCFC-4E44-93D1-9B8CD045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AEB6565-CABD-4186-9F55-9C5F4182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84A2F34-51AD-432C-99CA-1AD349E9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5111221-72CD-46ED-8A5A-6CEAA31A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4FA2C24-AA2E-40DB-AA2A-F8465865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5717D3E-881C-4EC2-A1D8-E9DB7BC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D8F942-5891-41BB-B1AB-2F6D6014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A868FC5-5795-402B-BD6F-6F814299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D329D7A-4C9D-4FDB-9229-048FF348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9D2F530-DE7F-4D5A-AAC9-6D9AF3CB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576A657-0845-4251-96F4-F6F94BB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7C88CC9-0921-4A4C-9451-F3D31F4B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8B70855-DF0E-4175-9F3F-1635EE51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A91A319-5D8A-4CF8-8E71-2D89D313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8378A91-D70E-4883-A613-0E6AE629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CF7647A-B3CB-4A72-B7E1-B812DB20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7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67B1AE-0601-4D18-89FD-3F00B4C2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80359AE-5255-4C01-8A54-AF0879DDC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4DF5394-6917-460C-BC54-E7FCC959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4A90CB6-5AE3-4CC4-9568-2DE060C3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EF55958-CD41-44F6-B36B-22B65634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72887A8-D683-4623-93E5-39FADB10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23543B-7505-462F-A3A8-FC8E7D3C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C53C465-31D2-4094-BE96-A03EB3349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728E7D1-44AE-40E1-BBC1-C766AD7E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83C4210-1F59-4580-91EE-6521B6244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4985CC19-BDE1-487E-A3FB-477DB0AC0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F7ED864-8BAE-40FD-AB6F-2F621AA1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EA28463-445F-4C09-BDB2-2441C6F4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DADA2752-0FE2-4E90-A49E-14DE4E17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6E323A-71E1-4628-A211-9B145353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E679280-59B3-44D5-B57F-421524CB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4CD934E-04E9-4454-A0B6-FE2E2EDA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8EEB60C-874F-4925-BF04-B34E1E30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4B4363E-16CA-41C6-9EAB-5B353DC8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374DE31-465D-4CEB-9B3B-2AD3A250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EF0DC52-7E47-40A0-8B85-A84A5F4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4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3AB8CC-70DE-4379-9C16-334625DC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BAF7636-2B66-4AD6-9C12-8632DB2F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4980B0F-71E9-4E94-B23B-8A0B7D327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1984395-026B-4D4D-A3A8-3F4EC8A5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98ECB6C-BB9B-4471-A98D-07D4DF44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2FCEC2B-14EB-4203-A207-2DF8747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E543BD-AF2E-47A6-9378-9C374925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2327461-A74F-48D3-A7FE-9199C55AF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F65D3EC-23C9-4D6D-BE7B-2B24674C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7A3C20B-C7B7-4B89-BF0E-E238FE7C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3935B3D-E88A-460F-8A43-B46E0D8B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E97B11D-AFA7-4513-8CAC-D31FF781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7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846E816-E4DF-4143-A0E9-CC3DF47A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1666587-E12E-4267-ACBB-54CF05F5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69F97E8-ECA0-444E-B38F-B1BF4B9C5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90DC-6AF6-4580-8D1B-A2FAB7B5E09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379ABFE-5C87-43C0-94DB-FE1E93C2C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41224BB-27CE-47EC-AD6B-CF35979C9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A540-46C7-4F0F-BF99-F3B8CF009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5F883454-D0CF-4A10-9503-C9F1FF5F13CE}"/>
              </a:ext>
            </a:extLst>
          </p:cNvPr>
          <p:cNvSpPr/>
          <p:nvPr/>
        </p:nvSpPr>
        <p:spPr>
          <a:xfrm>
            <a:off x="4693736" y="5990758"/>
            <a:ext cx="260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https://www.flaticon.com</a:t>
            </a:r>
            <a:endParaRPr lang="en-US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072EAEA-C6A3-41F1-8AD1-E0233D22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4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6FD5135-AF57-4383-A5CB-125165D5CB5C}"/>
              </a:ext>
            </a:extLst>
          </p:cNvPr>
          <p:cNvSpPr txBox="1"/>
          <p:nvPr/>
        </p:nvSpPr>
        <p:spPr>
          <a:xfrm>
            <a:off x="4242768" y="998807"/>
            <a:ext cx="370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Arabic Typesetting" panose="020B0604020202020204" pitchFamily="66" charset="-78"/>
              </a:rPr>
              <a:t>ขั้นตอนการทำงานของ </a:t>
            </a:r>
            <a:r>
              <a:rPr lang="en-US" sz="36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DNS</a:t>
            </a:r>
          </a:p>
        </p:txBody>
      </p:sp>
      <p:grpSp>
        <p:nvGrpSpPr>
          <p:cNvPr id="8" name="กลุ่ม 7">
            <a:extLst>
              <a:ext uri="{FF2B5EF4-FFF2-40B4-BE49-F238E27FC236}">
                <a16:creationId xmlns:a16="http://schemas.microsoft.com/office/drawing/2014/main" id="{71ABBCD2-8005-4622-A8C9-66AC12F95A81}"/>
              </a:ext>
            </a:extLst>
          </p:cNvPr>
          <p:cNvGrpSpPr/>
          <p:nvPr/>
        </p:nvGrpSpPr>
        <p:grpSpPr>
          <a:xfrm>
            <a:off x="5388279" y="2645132"/>
            <a:ext cx="1415441" cy="1567736"/>
            <a:chOff x="5098092" y="2941633"/>
            <a:chExt cx="1415441" cy="1567736"/>
          </a:xfrm>
        </p:grpSpPr>
        <p:sp>
          <p:nvSpPr>
            <p:cNvPr id="5" name="วงรี 4">
              <a:extLst>
                <a:ext uri="{FF2B5EF4-FFF2-40B4-BE49-F238E27FC236}">
                  <a16:creationId xmlns:a16="http://schemas.microsoft.com/office/drawing/2014/main" id="{200976A0-8DB4-409C-A3B4-F0A949D84355}"/>
                </a:ext>
              </a:extLst>
            </p:cNvPr>
            <p:cNvSpPr/>
            <p:nvPr/>
          </p:nvSpPr>
          <p:spPr>
            <a:xfrm>
              <a:off x="5098092" y="2941633"/>
              <a:ext cx="1415441" cy="156773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วงรี 5">
              <a:extLst>
                <a:ext uri="{FF2B5EF4-FFF2-40B4-BE49-F238E27FC236}">
                  <a16:creationId xmlns:a16="http://schemas.microsoft.com/office/drawing/2014/main" id="{F19DFA38-FDA9-473B-9237-232C9737541C}"/>
                </a:ext>
              </a:extLst>
            </p:cNvPr>
            <p:cNvSpPr/>
            <p:nvPr/>
          </p:nvSpPr>
          <p:spPr>
            <a:xfrm>
              <a:off x="5229614" y="3087306"/>
              <a:ext cx="1152396" cy="1276389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กล่องข้อความ 6">
              <a:extLst>
                <a:ext uri="{FF2B5EF4-FFF2-40B4-BE49-F238E27FC236}">
                  <a16:creationId xmlns:a16="http://schemas.microsoft.com/office/drawing/2014/main" id="{5735D2A1-0066-49D7-9B47-D5504FC3AFBA}"/>
                </a:ext>
              </a:extLst>
            </p:cNvPr>
            <p:cNvSpPr txBox="1"/>
            <p:nvPr/>
          </p:nvSpPr>
          <p:spPr>
            <a:xfrm>
              <a:off x="5483788" y="3525445"/>
              <a:ext cx="644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badi Extra Light" panose="020B0204020104020204" pitchFamily="34" charset="0"/>
                </a:rPr>
                <a:t>DNS</a:t>
              </a:r>
            </a:p>
          </p:txBody>
        </p:sp>
      </p:grp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677AB678-B50D-4DBF-8EE5-3BEEE80A6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6" y="2458231"/>
            <a:ext cx="1941535" cy="1941535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DF3A106A-D91F-491D-8B97-70121B2C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05" y="2645132"/>
            <a:ext cx="1567736" cy="1567736"/>
          </a:xfrm>
          <a:prstGeom prst="rect">
            <a:avLst/>
          </a:prstGeom>
        </p:spPr>
      </p:pic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A636DACD-DD05-4F37-A7F6-5CAA20D743E0}"/>
              </a:ext>
            </a:extLst>
          </p:cNvPr>
          <p:cNvCxnSpPr/>
          <p:nvPr/>
        </p:nvCxnSpPr>
        <p:spPr>
          <a:xfrm>
            <a:off x="3119394" y="3081403"/>
            <a:ext cx="2078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832E2967-2305-4CA9-A980-C70494EAD177}"/>
              </a:ext>
            </a:extLst>
          </p:cNvPr>
          <p:cNvCxnSpPr>
            <a:cxnSpLocks/>
          </p:cNvCxnSpPr>
          <p:nvPr/>
        </p:nvCxnSpPr>
        <p:spPr>
          <a:xfrm>
            <a:off x="6909778" y="3081403"/>
            <a:ext cx="2171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EB7E6F1B-5391-4205-AA9A-F89926B61EB9}"/>
              </a:ext>
            </a:extLst>
          </p:cNvPr>
          <p:cNvCxnSpPr>
            <a:cxnSpLocks/>
          </p:cNvCxnSpPr>
          <p:nvPr/>
        </p:nvCxnSpPr>
        <p:spPr>
          <a:xfrm flipH="1">
            <a:off x="6830858" y="3874717"/>
            <a:ext cx="2338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0447F0E7-CC09-496F-8E5A-CBFE7A2AB669}"/>
              </a:ext>
            </a:extLst>
          </p:cNvPr>
          <p:cNvCxnSpPr>
            <a:cxnSpLocks/>
          </p:cNvCxnSpPr>
          <p:nvPr/>
        </p:nvCxnSpPr>
        <p:spPr>
          <a:xfrm flipH="1">
            <a:off x="3034004" y="3874717"/>
            <a:ext cx="2164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79B1638A-7EA0-4D5C-B170-1C70093C807F}"/>
              </a:ext>
            </a:extLst>
          </p:cNvPr>
          <p:cNvSpPr/>
          <p:nvPr/>
        </p:nvSpPr>
        <p:spPr>
          <a:xfrm>
            <a:off x="322023" y="53743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https://dnsblog.technologyland.co.th/dns-%E0%B8%84%E0%B8%B7%E0%B8%AD%E0%B8%AD%E0%B8%B0%E0%B9%84%E0%B8%A3/</a:t>
            </a:r>
          </a:p>
        </p:txBody>
      </p:sp>
    </p:spTree>
    <p:extLst>
      <p:ext uri="{BB962C8B-B14F-4D97-AF65-F5344CB8AC3E}">
        <p14:creationId xmlns:p14="http://schemas.microsoft.com/office/powerpoint/2010/main" val="366886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3B0DF015-E019-4073-8605-8676F49019DC}"/>
              </a:ext>
            </a:extLst>
          </p:cNvPr>
          <p:cNvSpPr txBox="1"/>
          <p:nvPr/>
        </p:nvSpPr>
        <p:spPr>
          <a:xfrm>
            <a:off x="5376893" y="751563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badi Extra Light" panose="020B0204020104020204" pitchFamily="34" charset="0"/>
              </a:rPr>
              <a:t>Gitops</a:t>
            </a:r>
            <a:r>
              <a:rPr lang="en-US" sz="3600" dirty="0"/>
              <a:t> 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F74B8D1-8BF2-428B-A5A0-441A099084BD}"/>
              </a:ext>
            </a:extLst>
          </p:cNvPr>
          <p:cNvSpPr txBox="1"/>
          <p:nvPr/>
        </p:nvSpPr>
        <p:spPr>
          <a:xfrm>
            <a:off x="1528175" y="263046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>
                <a:latin typeface="Abadi Extra Light" panose="020B0204020104020204" pitchFamily="34" charset="0"/>
              </a:rPr>
              <a:t>คืออะไร</a:t>
            </a:r>
            <a:endParaRPr lang="en-US" sz="2800" dirty="0">
              <a:latin typeface="Abadi Extra Light" panose="020B0204020104020204" pitchFamily="34" charset="0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2A5FD3E-D438-4DDF-A006-C0F79FB24DE4}"/>
              </a:ext>
            </a:extLst>
          </p:cNvPr>
          <p:cNvSpPr txBox="1"/>
          <p:nvPr/>
        </p:nvSpPr>
        <p:spPr>
          <a:xfrm>
            <a:off x="4709786" y="2216032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Abadi Extra Light" panose="020B0204020104020204" pitchFamily="34" charset="0"/>
              </a:rPr>
              <a:t>มีข้อดีอะไร และแก้ปัญหา อะไรบ้าง</a:t>
            </a: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6B376DA-E0B5-4926-BC38-28B702D8DE12}"/>
              </a:ext>
            </a:extLst>
          </p:cNvPr>
          <p:cNvSpPr txBox="1"/>
          <p:nvPr/>
        </p:nvSpPr>
        <p:spPr>
          <a:xfrm>
            <a:off x="6822646" y="3244334"/>
            <a:ext cx="29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แตกต่างจาก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th-TH" dirty="0"/>
              <a:t>ปกติอย่างไร</a:t>
            </a:r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276A8657-66E5-4087-A13A-F4486352DB5B}"/>
              </a:ext>
            </a:extLst>
          </p:cNvPr>
          <p:cNvSpPr txBox="1"/>
          <p:nvPr/>
        </p:nvSpPr>
        <p:spPr>
          <a:xfrm>
            <a:off x="4971141" y="4271375"/>
            <a:ext cx="224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th-TH" dirty="0"/>
              <a:t>ปกติเขา</a:t>
            </a:r>
            <a:r>
              <a:rPr lang="th-TH" dirty="0" err="1"/>
              <a:t>อัพ</a:t>
            </a:r>
            <a:r>
              <a:rPr lang="th-TH" dirty="0"/>
              <a:t>โค้อย่างไร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5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DB4743-F5AE-4331-9CF2-E6424E2B7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2231"/>
            <a:ext cx="12192000" cy="41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C10522D1-5534-4AB6-88CC-D698A98FC732}"/>
              </a:ext>
            </a:extLst>
          </p:cNvPr>
          <p:cNvSpPr txBox="1"/>
          <p:nvPr/>
        </p:nvSpPr>
        <p:spPr>
          <a:xfrm>
            <a:off x="2041742" y="688932"/>
            <a:ext cx="2693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Flagger Install on GKE Istio</a:t>
            </a:r>
            <a:endParaRPr lang="sv-SE" b="1" dirty="0"/>
          </a:p>
          <a:p>
            <a:br>
              <a:rPr lang="sv-S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5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FBEC918C-47BA-416D-914C-C04B183EF892}"/>
              </a:ext>
            </a:extLst>
          </p:cNvPr>
          <p:cNvSpPr/>
          <p:nvPr/>
        </p:nvSpPr>
        <p:spPr>
          <a:xfrm>
            <a:off x="5162090" y="1052279"/>
            <a:ext cx="18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badi Extra Light" panose="020B0204020104020204" pitchFamily="34" charset="0"/>
              </a:rPr>
              <a:t>GitOps</a:t>
            </a:r>
            <a:r>
              <a:rPr lang="en-US" dirty="0">
                <a:latin typeface="Abadi Extra Light" panose="020B0204020104020204" pitchFamily="34" charset="0"/>
              </a:rPr>
              <a:t> automation</a:t>
            </a:r>
          </a:p>
        </p:txBody>
      </p:sp>
      <p:pic>
        <p:nvPicPr>
          <p:cNvPr id="4" name="รูปภาพ 3" descr="รูปภาพประกอบด้วย ข้อความ, แผนที่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260A6A77-E089-4EB6-BC83-A3A24A7C2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11"/>
            <a:ext cx="12052919" cy="4559534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81D71CA2-5354-466C-BFE8-3BD9CBF96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3" y="4991622"/>
            <a:ext cx="1678488" cy="16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4762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91</Words>
  <Application>Microsoft Office PowerPoint</Application>
  <PresentationFormat>แบบจอกว้าง</PresentationFormat>
  <Paragraphs>12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1" baseType="lpstr">
      <vt:lpstr>Abadi Extra Light</vt:lpstr>
      <vt:lpstr>Arabic Typesetting</vt:lpstr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pitchaya chamnankul</dc:creator>
  <cp:lastModifiedBy>pitchaya chamnankul</cp:lastModifiedBy>
  <cp:revision>4</cp:revision>
  <dcterms:created xsi:type="dcterms:W3CDTF">2019-08-29T19:08:14Z</dcterms:created>
  <dcterms:modified xsi:type="dcterms:W3CDTF">2019-08-29T19:36:57Z</dcterms:modified>
</cp:coreProperties>
</file>