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2794238"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134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50" d="100"/>
          <a:sy n="50" d="100"/>
        </p:scale>
        <p:origin x="-6684" y="-1680"/>
      </p:cViewPr>
      <p:guideLst>
        <p:guide orient="horz" pos="9533"/>
        <p:guide pos="134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53466"/>
            <a:ext cx="36375102" cy="10537496"/>
          </a:xfrm>
        </p:spPr>
        <p:txBody>
          <a:bodyPr anchor="b"/>
          <a:lstStyle>
            <a:lvl1pPr algn="ctr">
              <a:defRPr sz="26480"/>
            </a:lvl1pPr>
          </a:lstStyle>
          <a:p>
            <a:r>
              <a:rPr lang="en-US"/>
              <a:t>Click to edit Master title style</a:t>
            </a:r>
            <a:endParaRPr lang="en-US" dirty="0"/>
          </a:p>
        </p:txBody>
      </p:sp>
      <p:sp>
        <p:nvSpPr>
          <p:cNvPr id="3" name="Subtitle 2"/>
          <p:cNvSpPr>
            <a:spLocks noGrp="1"/>
          </p:cNvSpPr>
          <p:nvPr>
            <p:ph type="subTitle" idx="1"/>
          </p:nvPr>
        </p:nvSpPr>
        <p:spPr>
          <a:xfrm>
            <a:off x="5349280" y="15897328"/>
            <a:ext cx="32095679" cy="7307583"/>
          </a:xfrm>
        </p:spPr>
        <p:txBody>
          <a:bodyPr/>
          <a:lstStyle>
            <a:lvl1pPr marL="0" indent="0" algn="ctr">
              <a:buNone/>
              <a:defRPr sz="10592"/>
            </a:lvl1pPr>
            <a:lvl2pPr marL="2017806" indent="0" algn="ctr">
              <a:buNone/>
              <a:defRPr sz="8827"/>
            </a:lvl2pPr>
            <a:lvl3pPr marL="4035613" indent="0" algn="ctr">
              <a:buNone/>
              <a:defRPr sz="7944"/>
            </a:lvl3pPr>
            <a:lvl4pPr marL="6053419" indent="0" algn="ctr">
              <a:buNone/>
              <a:defRPr sz="7061"/>
            </a:lvl4pPr>
            <a:lvl5pPr marL="8071226" indent="0" algn="ctr">
              <a:buNone/>
              <a:defRPr sz="7061"/>
            </a:lvl5pPr>
            <a:lvl6pPr marL="10089032" indent="0" algn="ctr">
              <a:buNone/>
              <a:defRPr sz="7061"/>
            </a:lvl6pPr>
            <a:lvl7pPr marL="12106839" indent="0" algn="ctr">
              <a:buNone/>
              <a:defRPr sz="7061"/>
            </a:lvl7pPr>
            <a:lvl8pPr marL="14124645" indent="0" algn="ctr">
              <a:buNone/>
              <a:defRPr sz="7061"/>
            </a:lvl8pPr>
            <a:lvl9pPr marL="16142452" indent="0" algn="ctr">
              <a:buNone/>
              <a:defRPr sz="706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CB4A7D-2FED-4E3E-8741-097E46D242E9}"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9930-0908-4C6A-A3F6-A60B5A1E54D6}" type="slidenum">
              <a:rPr lang="en-IN" smtClean="0"/>
              <a:t>‹#›</a:t>
            </a:fld>
            <a:endParaRPr lang="en-IN"/>
          </a:p>
        </p:txBody>
      </p:sp>
    </p:spTree>
    <p:extLst>
      <p:ext uri="{BB962C8B-B14F-4D97-AF65-F5344CB8AC3E}">
        <p14:creationId xmlns:p14="http://schemas.microsoft.com/office/powerpoint/2010/main" val="295180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B4A7D-2FED-4E3E-8741-097E46D242E9}"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9930-0908-4C6A-A3F6-A60B5A1E54D6}" type="slidenum">
              <a:rPr lang="en-IN" smtClean="0"/>
              <a:t>‹#›</a:t>
            </a:fld>
            <a:endParaRPr lang="en-IN"/>
          </a:p>
        </p:txBody>
      </p:sp>
    </p:spTree>
    <p:extLst>
      <p:ext uri="{BB962C8B-B14F-4D97-AF65-F5344CB8AC3E}">
        <p14:creationId xmlns:p14="http://schemas.microsoft.com/office/powerpoint/2010/main" val="101130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11452"/>
            <a:ext cx="9227508"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11452"/>
            <a:ext cx="27147595" cy="25650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B4A7D-2FED-4E3E-8741-097E46D242E9}"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9930-0908-4C6A-A3F6-A60B5A1E54D6}" type="slidenum">
              <a:rPr lang="en-IN" smtClean="0"/>
              <a:t>‹#›</a:t>
            </a:fld>
            <a:endParaRPr lang="en-IN"/>
          </a:p>
        </p:txBody>
      </p:sp>
    </p:spTree>
    <p:extLst>
      <p:ext uri="{BB962C8B-B14F-4D97-AF65-F5344CB8AC3E}">
        <p14:creationId xmlns:p14="http://schemas.microsoft.com/office/powerpoint/2010/main" val="138872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B4A7D-2FED-4E3E-8741-097E46D242E9}"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9930-0908-4C6A-A3F6-A60B5A1E54D6}" type="slidenum">
              <a:rPr lang="en-IN" smtClean="0"/>
              <a:t>‹#›</a:t>
            </a:fld>
            <a:endParaRPr lang="en-IN"/>
          </a:p>
        </p:txBody>
      </p:sp>
    </p:spTree>
    <p:extLst>
      <p:ext uri="{BB962C8B-B14F-4D97-AF65-F5344CB8AC3E}">
        <p14:creationId xmlns:p14="http://schemas.microsoft.com/office/powerpoint/2010/main" val="4444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45809"/>
            <a:ext cx="36910030" cy="12590343"/>
          </a:xfrm>
        </p:spPr>
        <p:txBody>
          <a:bodyPr anchor="b"/>
          <a:lstStyle>
            <a:lvl1pPr>
              <a:defRPr sz="26480"/>
            </a:lvl1pPr>
          </a:lstStyle>
          <a:p>
            <a:r>
              <a:rPr lang="en-US"/>
              <a:t>Click to edit Master title style</a:t>
            </a:r>
            <a:endParaRPr lang="en-US" dirty="0"/>
          </a:p>
        </p:txBody>
      </p:sp>
      <p:sp>
        <p:nvSpPr>
          <p:cNvPr id="3" name="Text Placeholder 2"/>
          <p:cNvSpPr>
            <a:spLocks noGrp="1"/>
          </p:cNvSpPr>
          <p:nvPr>
            <p:ph type="body" idx="1"/>
          </p:nvPr>
        </p:nvSpPr>
        <p:spPr>
          <a:xfrm>
            <a:off x="2919818" y="20255262"/>
            <a:ext cx="36910030" cy="6620964"/>
          </a:xfrm>
        </p:spPr>
        <p:txBody>
          <a:bodyPr/>
          <a:lstStyle>
            <a:lvl1pPr marL="0" indent="0">
              <a:buNone/>
              <a:defRPr sz="10592">
                <a:solidFill>
                  <a:schemeClr val="tx1"/>
                </a:solidFill>
              </a:defRPr>
            </a:lvl1pPr>
            <a:lvl2pPr marL="2017806" indent="0">
              <a:buNone/>
              <a:defRPr sz="8827">
                <a:solidFill>
                  <a:schemeClr val="tx1">
                    <a:tint val="75000"/>
                  </a:schemeClr>
                </a:solidFill>
              </a:defRPr>
            </a:lvl2pPr>
            <a:lvl3pPr marL="4035613" indent="0">
              <a:buNone/>
              <a:defRPr sz="7944">
                <a:solidFill>
                  <a:schemeClr val="tx1">
                    <a:tint val="75000"/>
                  </a:schemeClr>
                </a:solidFill>
              </a:defRPr>
            </a:lvl3pPr>
            <a:lvl4pPr marL="6053419" indent="0">
              <a:buNone/>
              <a:defRPr sz="7061">
                <a:solidFill>
                  <a:schemeClr val="tx1">
                    <a:tint val="75000"/>
                  </a:schemeClr>
                </a:solidFill>
              </a:defRPr>
            </a:lvl4pPr>
            <a:lvl5pPr marL="8071226" indent="0">
              <a:buNone/>
              <a:defRPr sz="7061">
                <a:solidFill>
                  <a:schemeClr val="tx1">
                    <a:tint val="75000"/>
                  </a:schemeClr>
                </a:solidFill>
              </a:defRPr>
            </a:lvl5pPr>
            <a:lvl6pPr marL="10089032" indent="0">
              <a:buNone/>
              <a:defRPr sz="7061">
                <a:solidFill>
                  <a:schemeClr val="tx1">
                    <a:tint val="75000"/>
                  </a:schemeClr>
                </a:solidFill>
              </a:defRPr>
            </a:lvl6pPr>
            <a:lvl7pPr marL="12106839" indent="0">
              <a:buNone/>
              <a:defRPr sz="7061">
                <a:solidFill>
                  <a:schemeClr val="tx1">
                    <a:tint val="75000"/>
                  </a:schemeClr>
                </a:solidFill>
              </a:defRPr>
            </a:lvl7pPr>
            <a:lvl8pPr marL="14124645" indent="0">
              <a:buNone/>
              <a:defRPr sz="7061">
                <a:solidFill>
                  <a:schemeClr val="tx1">
                    <a:tint val="75000"/>
                  </a:schemeClr>
                </a:solidFill>
              </a:defRPr>
            </a:lvl8pPr>
            <a:lvl9pPr marL="16142452" indent="0">
              <a:buNone/>
              <a:defRPr sz="706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B4A7D-2FED-4E3E-8741-097E46D242E9}"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9930-0908-4C6A-A3F6-A60B5A1E54D6}" type="slidenum">
              <a:rPr lang="en-IN" smtClean="0"/>
              <a:t>‹#›</a:t>
            </a:fld>
            <a:endParaRPr lang="en-IN"/>
          </a:p>
        </p:txBody>
      </p:sp>
    </p:spTree>
    <p:extLst>
      <p:ext uri="{BB962C8B-B14F-4D97-AF65-F5344CB8AC3E}">
        <p14:creationId xmlns:p14="http://schemas.microsoft.com/office/powerpoint/2010/main" val="221175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57261"/>
            <a:ext cx="18187551"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57261"/>
            <a:ext cx="18187551"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CB4A7D-2FED-4E3E-8741-097E46D242E9}" type="datetimeFigureOut">
              <a:rPr lang="en-IN" smtClean="0"/>
              <a:t>16-04-2019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99930-0908-4C6A-A3F6-A60B5A1E54D6}" type="slidenum">
              <a:rPr lang="en-IN" smtClean="0"/>
              <a:t>‹#›</a:t>
            </a:fld>
            <a:endParaRPr lang="en-IN"/>
          </a:p>
        </p:txBody>
      </p:sp>
    </p:spTree>
    <p:extLst>
      <p:ext uri="{BB962C8B-B14F-4D97-AF65-F5344CB8AC3E}">
        <p14:creationId xmlns:p14="http://schemas.microsoft.com/office/powerpoint/2010/main" val="125804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11459"/>
            <a:ext cx="369100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419688"/>
            <a:ext cx="18103966"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Click to edit Master text styles</a:t>
            </a:r>
          </a:p>
        </p:txBody>
      </p:sp>
      <p:sp>
        <p:nvSpPr>
          <p:cNvPr id="4" name="Content Placeholder 3"/>
          <p:cNvSpPr>
            <a:spLocks noGrp="1"/>
          </p:cNvSpPr>
          <p:nvPr>
            <p:ph sz="half" idx="2"/>
          </p:nvPr>
        </p:nvSpPr>
        <p:spPr>
          <a:xfrm>
            <a:off x="2947682" y="11055963"/>
            <a:ext cx="18103966"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419688"/>
            <a:ext cx="18193125"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Click to edit Master text styles</a:t>
            </a:r>
          </a:p>
        </p:txBody>
      </p:sp>
      <p:sp>
        <p:nvSpPr>
          <p:cNvPr id="6" name="Content Placeholder 5"/>
          <p:cNvSpPr>
            <a:spLocks noGrp="1"/>
          </p:cNvSpPr>
          <p:nvPr>
            <p:ph sz="quarter" idx="4"/>
          </p:nvPr>
        </p:nvSpPr>
        <p:spPr>
          <a:xfrm>
            <a:off x="21664585" y="11055963"/>
            <a:ext cx="18193125"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CB4A7D-2FED-4E3E-8741-097E46D242E9}" type="datetimeFigureOut">
              <a:rPr lang="en-IN" smtClean="0"/>
              <a:t>16-04-2019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899930-0908-4C6A-A3F6-A60B5A1E54D6}" type="slidenum">
              <a:rPr lang="en-IN" smtClean="0"/>
              <a:t>‹#›</a:t>
            </a:fld>
            <a:endParaRPr lang="en-IN"/>
          </a:p>
        </p:txBody>
      </p:sp>
    </p:spTree>
    <p:extLst>
      <p:ext uri="{BB962C8B-B14F-4D97-AF65-F5344CB8AC3E}">
        <p14:creationId xmlns:p14="http://schemas.microsoft.com/office/powerpoint/2010/main" val="355166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CB4A7D-2FED-4E3E-8741-097E46D242E9}" type="datetimeFigureOut">
              <a:rPr lang="en-IN" smtClean="0"/>
              <a:t>16-04-2019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899930-0908-4C6A-A3F6-A60B5A1E54D6}" type="slidenum">
              <a:rPr lang="en-IN" smtClean="0"/>
              <a:t>‹#›</a:t>
            </a:fld>
            <a:endParaRPr lang="en-IN"/>
          </a:p>
        </p:txBody>
      </p:sp>
    </p:spTree>
    <p:extLst>
      <p:ext uri="{BB962C8B-B14F-4D97-AF65-F5344CB8AC3E}">
        <p14:creationId xmlns:p14="http://schemas.microsoft.com/office/powerpoint/2010/main" val="3780385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B4A7D-2FED-4E3E-8741-097E46D242E9}" type="datetimeFigureOut">
              <a:rPr lang="en-IN" smtClean="0"/>
              <a:t>16-04-2019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899930-0908-4C6A-A3F6-A60B5A1E54D6}" type="slidenum">
              <a:rPr lang="en-IN" smtClean="0"/>
              <a:t>‹#›</a:t>
            </a:fld>
            <a:endParaRPr lang="en-IN"/>
          </a:p>
        </p:txBody>
      </p:sp>
    </p:spTree>
    <p:extLst>
      <p:ext uri="{BB962C8B-B14F-4D97-AF65-F5344CB8AC3E}">
        <p14:creationId xmlns:p14="http://schemas.microsoft.com/office/powerpoint/2010/main" val="345835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Content Placeholder 2"/>
          <p:cNvSpPr>
            <a:spLocks noGrp="1"/>
          </p:cNvSpPr>
          <p:nvPr>
            <p:ph idx="1"/>
          </p:nvPr>
        </p:nvSpPr>
        <p:spPr>
          <a:xfrm>
            <a:off x="18193125" y="4357934"/>
            <a:ext cx="21664583" cy="21509383"/>
          </a:xfrm>
        </p:spPr>
        <p:txBody>
          <a:bodyPr/>
          <a:lstStyle>
            <a:lvl1pPr>
              <a:defRPr sz="14123"/>
            </a:lvl1pPr>
            <a:lvl2pPr>
              <a:defRPr sz="12358"/>
            </a:lvl2pPr>
            <a:lvl3pPr>
              <a:defRPr sz="10592"/>
            </a:lvl3pPr>
            <a:lvl4pPr>
              <a:defRPr sz="8827"/>
            </a:lvl4pPr>
            <a:lvl5pPr>
              <a:defRPr sz="8827"/>
            </a:lvl5pPr>
            <a:lvl6pPr>
              <a:defRPr sz="8827"/>
            </a:lvl6pPr>
            <a:lvl7pPr>
              <a:defRPr sz="8827"/>
            </a:lvl7pPr>
            <a:lvl8pPr>
              <a:defRPr sz="8827"/>
            </a:lvl8pPr>
            <a:lvl9pPr>
              <a:defRPr sz="88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Click to edit Master text styles</a:t>
            </a:r>
          </a:p>
        </p:txBody>
      </p:sp>
      <p:sp>
        <p:nvSpPr>
          <p:cNvPr id="5" name="Date Placeholder 4"/>
          <p:cNvSpPr>
            <a:spLocks noGrp="1"/>
          </p:cNvSpPr>
          <p:nvPr>
            <p:ph type="dt" sz="half" idx="10"/>
          </p:nvPr>
        </p:nvSpPr>
        <p:spPr/>
        <p:txBody>
          <a:bodyPr/>
          <a:lstStyle/>
          <a:p>
            <a:fld id="{02CB4A7D-2FED-4E3E-8741-097E46D242E9}" type="datetimeFigureOut">
              <a:rPr lang="en-IN" smtClean="0"/>
              <a:t>16-04-2019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99930-0908-4C6A-A3F6-A60B5A1E54D6}" type="slidenum">
              <a:rPr lang="en-IN" smtClean="0"/>
              <a:t>‹#›</a:t>
            </a:fld>
            <a:endParaRPr lang="en-IN"/>
          </a:p>
        </p:txBody>
      </p:sp>
    </p:spTree>
    <p:extLst>
      <p:ext uri="{BB962C8B-B14F-4D97-AF65-F5344CB8AC3E}">
        <p14:creationId xmlns:p14="http://schemas.microsoft.com/office/powerpoint/2010/main" val="8552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57934"/>
            <a:ext cx="21664583" cy="21509383"/>
          </a:xfrm>
        </p:spPr>
        <p:txBody>
          <a:bodyPr anchor="t"/>
          <a:lstStyle>
            <a:lvl1pPr marL="0" indent="0">
              <a:buNone/>
              <a:defRPr sz="14123"/>
            </a:lvl1pPr>
            <a:lvl2pPr marL="2017806" indent="0">
              <a:buNone/>
              <a:defRPr sz="12358"/>
            </a:lvl2pPr>
            <a:lvl3pPr marL="4035613" indent="0">
              <a:buNone/>
              <a:defRPr sz="10592"/>
            </a:lvl3pPr>
            <a:lvl4pPr marL="6053419" indent="0">
              <a:buNone/>
              <a:defRPr sz="8827"/>
            </a:lvl4pPr>
            <a:lvl5pPr marL="8071226" indent="0">
              <a:buNone/>
              <a:defRPr sz="8827"/>
            </a:lvl5pPr>
            <a:lvl6pPr marL="10089032" indent="0">
              <a:buNone/>
              <a:defRPr sz="8827"/>
            </a:lvl6pPr>
            <a:lvl7pPr marL="12106839" indent="0">
              <a:buNone/>
              <a:defRPr sz="8827"/>
            </a:lvl7pPr>
            <a:lvl8pPr marL="14124645" indent="0">
              <a:buNone/>
              <a:defRPr sz="8827"/>
            </a:lvl8pPr>
            <a:lvl9pPr marL="16142452" indent="0">
              <a:buNone/>
              <a:defRPr sz="8827"/>
            </a:lvl9pPr>
          </a:lstStyle>
          <a:p>
            <a:r>
              <a:rPr lang="en-US"/>
              <a:t>Click icon to add picture</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Click to edit Master text styles</a:t>
            </a:r>
          </a:p>
        </p:txBody>
      </p:sp>
      <p:sp>
        <p:nvSpPr>
          <p:cNvPr id="5" name="Date Placeholder 4"/>
          <p:cNvSpPr>
            <a:spLocks noGrp="1"/>
          </p:cNvSpPr>
          <p:nvPr>
            <p:ph type="dt" sz="half" idx="10"/>
          </p:nvPr>
        </p:nvSpPr>
        <p:spPr/>
        <p:txBody>
          <a:bodyPr/>
          <a:lstStyle/>
          <a:p>
            <a:fld id="{02CB4A7D-2FED-4E3E-8741-097E46D242E9}" type="datetimeFigureOut">
              <a:rPr lang="en-IN" smtClean="0"/>
              <a:t>16-04-2019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99930-0908-4C6A-A3F6-A60B5A1E54D6}" type="slidenum">
              <a:rPr lang="en-IN" smtClean="0"/>
              <a:t>‹#›</a:t>
            </a:fld>
            <a:endParaRPr lang="en-IN"/>
          </a:p>
        </p:txBody>
      </p:sp>
    </p:spTree>
    <p:extLst>
      <p:ext uri="{BB962C8B-B14F-4D97-AF65-F5344CB8AC3E}">
        <p14:creationId xmlns:p14="http://schemas.microsoft.com/office/powerpoint/2010/main" val="73280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11459"/>
            <a:ext cx="369100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57261"/>
            <a:ext cx="36910030" cy="192043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8053287"/>
            <a:ext cx="9628704" cy="1611452"/>
          </a:xfrm>
          <a:prstGeom prst="rect">
            <a:avLst/>
          </a:prstGeom>
        </p:spPr>
        <p:txBody>
          <a:bodyPr vert="horz" lIns="91440" tIns="45720" rIns="91440" bIns="45720" rtlCol="0" anchor="ctr"/>
          <a:lstStyle>
            <a:lvl1pPr algn="l">
              <a:defRPr sz="5296">
                <a:solidFill>
                  <a:schemeClr val="tx1">
                    <a:tint val="75000"/>
                  </a:schemeClr>
                </a:solidFill>
              </a:defRPr>
            </a:lvl1pPr>
          </a:lstStyle>
          <a:p>
            <a:fld id="{02CB4A7D-2FED-4E3E-8741-097E46D242E9}" type="datetimeFigureOut">
              <a:rPr lang="en-IN" smtClean="0"/>
              <a:t>16-04-2019</a:t>
            </a:fld>
            <a:endParaRPr lang="en-IN"/>
          </a:p>
        </p:txBody>
      </p:sp>
      <p:sp>
        <p:nvSpPr>
          <p:cNvPr id="5" name="Footer Placeholder 4"/>
          <p:cNvSpPr>
            <a:spLocks noGrp="1"/>
          </p:cNvSpPr>
          <p:nvPr>
            <p:ph type="ftr" sz="quarter" idx="3"/>
          </p:nvPr>
        </p:nvSpPr>
        <p:spPr>
          <a:xfrm>
            <a:off x="14175592" y="28053287"/>
            <a:ext cx="14443055" cy="1611452"/>
          </a:xfrm>
          <a:prstGeom prst="rect">
            <a:avLst/>
          </a:prstGeom>
        </p:spPr>
        <p:txBody>
          <a:bodyPr vert="horz" lIns="91440" tIns="45720" rIns="91440" bIns="45720" rtlCol="0" anchor="ctr"/>
          <a:lstStyle>
            <a:lvl1pPr algn="ctr">
              <a:defRPr sz="5296">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223430" y="28053287"/>
            <a:ext cx="9628704" cy="1611452"/>
          </a:xfrm>
          <a:prstGeom prst="rect">
            <a:avLst/>
          </a:prstGeom>
        </p:spPr>
        <p:txBody>
          <a:bodyPr vert="horz" lIns="91440" tIns="45720" rIns="91440" bIns="45720" rtlCol="0" anchor="ctr"/>
          <a:lstStyle>
            <a:lvl1pPr algn="r">
              <a:defRPr sz="5296">
                <a:solidFill>
                  <a:schemeClr val="tx1">
                    <a:tint val="75000"/>
                  </a:schemeClr>
                </a:solidFill>
              </a:defRPr>
            </a:lvl1pPr>
          </a:lstStyle>
          <a:p>
            <a:fld id="{CF899930-0908-4C6A-A3F6-A60B5A1E54D6}" type="slidenum">
              <a:rPr lang="en-IN" smtClean="0"/>
              <a:t>‹#›</a:t>
            </a:fld>
            <a:endParaRPr lang="en-IN"/>
          </a:p>
        </p:txBody>
      </p:sp>
    </p:spTree>
    <p:extLst>
      <p:ext uri="{BB962C8B-B14F-4D97-AF65-F5344CB8AC3E}">
        <p14:creationId xmlns:p14="http://schemas.microsoft.com/office/powerpoint/2010/main" val="341791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5613" rtl="0" eaLnBrk="1" latinLnBrk="0" hangingPunct="1">
        <a:lnSpc>
          <a:spcPct val="90000"/>
        </a:lnSpc>
        <a:spcBef>
          <a:spcPct val="0"/>
        </a:spcBef>
        <a:buNone/>
        <a:defRPr sz="19419" kern="1200">
          <a:solidFill>
            <a:schemeClr val="tx1"/>
          </a:solidFill>
          <a:latin typeface="+mj-lt"/>
          <a:ea typeface="+mj-ea"/>
          <a:cs typeface="+mj-cs"/>
        </a:defRPr>
      </a:lvl1pPr>
    </p:titleStyle>
    <p:bodyStyle>
      <a:lvl1pPr marL="1008903" indent="-1008903" algn="l" defTabSz="4035613" rtl="0" eaLnBrk="1" latinLnBrk="0" hangingPunct="1">
        <a:lnSpc>
          <a:spcPct val="90000"/>
        </a:lnSpc>
        <a:spcBef>
          <a:spcPts val="4413"/>
        </a:spcBef>
        <a:buFont typeface="Arial" panose="020B0604020202020204" pitchFamily="34" charset="0"/>
        <a:buChar char="•"/>
        <a:defRPr sz="12358" kern="1200">
          <a:solidFill>
            <a:schemeClr val="tx1"/>
          </a:solidFill>
          <a:latin typeface="+mn-lt"/>
          <a:ea typeface="+mn-ea"/>
          <a:cs typeface="+mn-cs"/>
        </a:defRPr>
      </a:lvl1pPr>
      <a:lvl2pPr marL="3026710" indent="-1008903" algn="l" defTabSz="4035613" rtl="0" eaLnBrk="1" latinLnBrk="0" hangingPunct="1">
        <a:lnSpc>
          <a:spcPct val="90000"/>
        </a:lnSpc>
        <a:spcBef>
          <a:spcPts val="2207"/>
        </a:spcBef>
        <a:buFont typeface="Arial" panose="020B0604020202020204" pitchFamily="34" charset="0"/>
        <a:buChar char="•"/>
        <a:defRPr sz="10592" kern="1200">
          <a:solidFill>
            <a:schemeClr val="tx1"/>
          </a:solidFill>
          <a:latin typeface="+mn-lt"/>
          <a:ea typeface="+mn-ea"/>
          <a:cs typeface="+mn-cs"/>
        </a:defRPr>
      </a:lvl2pPr>
      <a:lvl3pPr marL="5044516" indent="-1008903" algn="l" defTabSz="4035613" rtl="0" eaLnBrk="1" latinLnBrk="0" hangingPunct="1">
        <a:lnSpc>
          <a:spcPct val="90000"/>
        </a:lnSpc>
        <a:spcBef>
          <a:spcPts val="2207"/>
        </a:spcBef>
        <a:buFont typeface="Arial" panose="020B0604020202020204" pitchFamily="34" charset="0"/>
        <a:buChar char="•"/>
        <a:defRPr sz="8827" kern="1200">
          <a:solidFill>
            <a:schemeClr val="tx1"/>
          </a:solidFill>
          <a:latin typeface="+mn-lt"/>
          <a:ea typeface="+mn-ea"/>
          <a:cs typeface="+mn-cs"/>
        </a:defRPr>
      </a:lvl3pPr>
      <a:lvl4pPr marL="7062323"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4pPr>
      <a:lvl5pPr marL="908012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5pPr>
      <a:lvl6pPr marL="11097936"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6pPr>
      <a:lvl7pPr marL="13115742"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7pPr>
      <a:lvl8pPr marL="1513354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8pPr>
      <a:lvl9pPr marL="17151355"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9pPr>
    </p:bodyStyle>
    <p:otherStyle>
      <a:defPPr>
        <a:defRPr lang="en-US"/>
      </a:defPPr>
      <a:lvl1pPr marL="0" algn="l" defTabSz="4035613" rtl="0" eaLnBrk="1" latinLnBrk="0" hangingPunct="1">
        <a:defRPr sz="7944" kern="1200">
          <a:solidFill>
            <a:schemeClr val="tx1"/>
          </a:solidFill>
          <a:latin typeface="+mn-lt"/>
          <a:ea typeface="+mn-ea"/>
          <a:cs typeface="+mn-cs"/>
        </a:defRPr>
      </a:lvl1pPr>
      <a:lvl2pPr marL="2017806" algn="l" defTabSz="4035613" rtl="0" eaLnBrk="1" latinLnBrk="0" hangingPunct="1">
        <a:defRPr sz="7944" kern="1200">
          <a:solidFill>
            <a:schemeClr val="tx1"/>
          </a:solidFill>
          <a:latin typeface="+mn-lt"/>
          <a:ea typeface="+mn-ea"/>
          <a:cs typeface="+mn-cs"/>
        </a:defRPr>
      </a:lvl2pPr>
      <a:lvl3pPr marL="4035613" algn="l" defTabSz="4035613" rtl="0" eaLnBrk="1" latinLnBrk="0" hangingPunct="1">
        <a:defRPr sz="7944" kern="1200">
          <a:solidFill>
            <a:schemeClr val="tx1"/>
          </a:solidFill>
          <a:latin typeface="+mn-lt"/>
          <a:ea typeface="+mn-ea"/>
          <a:cs typeface="+mn-cs"/>
        </a:defRPr>
      </a:lvl3pPr>
      <a:lvl4pPr marL="6053419" algn="l" defTabSz="4035613" rtl="0" eaLnBrk="1" latinLnBrk="0" hangingPunct="1">
        <a:defRPr sz="7944" kern="1200">
          <a:solidFill>
            <a:schemeClr val="tx1"/>
          </a:solidFill>
          <a:latin typeface="+mn-lt"/>
          <a:ea typeface="+mn-ea"/>
          <a:cs typeface="+mn-cs"/>
        </a:defRPr>
      </a:lvl4pPr>
      <a:lvl5pPr marL="8071226" algn="l" defTabSz="4035613" rtl="0" eaLnBrk="1" latinLnBrk="0" hangingPunct="1">
        <a:defRPr sz="7944" kern="1200">
          <a:solidFill>
            <a:schemeClr val="tx1"/>
          </a:solidFill>
          <a:latin typeface="+mn-lt"/>
          <a:ea typeface="+mn-ea"/>
          <a:cs typeface="+mn-cs"/>
        </a:defRPr>
      </a:lvl5pPr>
      <a:lvl6pPr marL="10089032" algn="l" defTabSz="4035613" rtl="0" eaLnBrk="1" latinLnBrk="0" hangingPunct="1">
        <a:defRPr sz="7944" kern="1200">
          <a:solidFill>
            <a:schemeClr val="tx1"/>
          </a:solidFill>
          <a:latin typeface="+mn-lt"/>
          <a:ea typeface="+mn-ea"/>
          <a:cs typeface="+mn-cs"/>
        </a:defRPr>
      </a:lvl6pPr>
      <a:lvl7pPr marL="12106839" algn="l" defTabSz="4035613" rtl="0" eaLnBrk="1" latinLnBrk="0" hangingPunct="1">
        <a:defRPr sz="7944" kern="1200">
          <a:solidFill>
            <a:schemeClr val="tx1"/>
          </a:solidFill>
          <a:latin typeface="+mn-lt"/>
          <a:ea typeface="+mn-ea"/>
          <a:cs typeface="+mn-cs"/>
        </a:defRPr>
      </a:lvl7pPr>
      <a:lvl8pPr marL="14124645" algn="l" defTabSz="4035613" rtl="0" eaLnBrk="1" latinLnBrk="0" hangingPunct="1">
        <a:defRPr sz="7944" kern="1200">
          <a:solidFill>
            <a:schemeClr val="tx1"/>
          </a:solidFill>
          <a:latin typeface="+mn-lt"/>
          <a:ea typeface="+mn-ea"/>
          <a:cs typeface="+mn-cs"/>
        </a:defRPr>
      </a:lvl8pPr>
      <a:lvl9pPr marL="16142452" algn="l" defTabSz="4035613" rtl="0" eaLnBrk="1" latinLnBrk="0" hangingPunct="1">
        <a:defRPr sz="7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7EA9B8A4-7F81-499E-8A0B-C1432538ABA4}"/>
              </a:ext>
            </a:extLst>
          </p:cNvPr>
          <p:cNvGrpSpPr/>
          <p:nvPr/>
        </p:nvGrpSpPr>
        <p:grpSpPr>
          <a:xfrm>
            <a:off x="72880" y="63538"/>
            <a:ext cx="42604633" cy="30231648"/>
            <a:chOff x="1770661" y="157014"/>
            <a:chExt cx="8495917" cy="6727402"/>
          </a:xfrm>
        </p:grpSpPr>
        <p:sp>
          <p:nvSpPr>
            <p:cNvPr id="6" name="Rectangle 1167">
              <a:extLst>
                <a:ext uri="{FF2B5EF4-FFF2-40B4-BE49-F238E27FC236}">
                  <a16:creationId xmlns:a16="http://schemas.microsoft.com/office/drawing/2014/main" xmlns="" id="{0368E0E8-009F-4015-BB6F-DA9574822CD4}"/>
                </a:ext>
              </a:extLst>
            </p:cNvPr>
            <p:cNvSpPr>
              <a:spLocks noChangeArrowheads="1"/>
            </p:cNvSpPr>
            <p:nvPr/>
          </p:nvSpPr>
          <p:spPr bwMode="auto">
            <a:xfrm>
              <a:off x="2598630" y="2578984"/>
              <a:ext cx="1266899" cy="177114"/>
            </a:xfrm>
            <a:prstGeom prst="rect">
              <a:avLst/>
            </a:prstGeom>
            <a:solidFill>
              <a:schemeClr val="accent2">
                <a:lumMod val="40000"/>
                <a:lumOff val="60000"/>
              </a:schemeClr>
            </a:solidFill>
            <a:ln w="9525">
              <a:solidFill>
                <a:schemeClr val="tx1"/>
              </a:solidFill>
              <a:miter lim="800000"/>
              <a:headEnd/>
              <a:tailEnd/>
            </a:ln>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3949" dirty="0">
                  <a:latin typeface="Times New Roman" panose="02020603050405020304" pitchFamily="18" charset="0"/>
                  <a:cs typeface="Times New Roman" panose="02020603050405020304" pitchFamily="18" charset="0"/>
                </a:rPr>
                <a:t>METHODOLOGY</a:t>
              </a:r>
            </a:p>
          </p:txBody>
        </p:sp>
        <p:grpSp>
          <p:nvGrpSpPr>
            <p:cNvPr id="7" name="Group 875">
              <a:extLst>
                <a:ext uri="{FF2B5EF4-FFF2-40B4-BE49-F238E27FC236}">
                  <a16:creationId xmlns:a16="http://schemas.microsoft.com/office/drawing/2014/main" xmlns="" id="{F3E0908C-9E1C-4392-BA12-CCD7E5CB3659}"/>
                </a:ext>
              </a:extLst>
            </p:cNvPr>
            <p:cNvGrpSpPr>
              <a:grpSpLocks/>
            </p:cNvGrpSpPr>
            <p:nvPr/>
          </p:nvGrpSpPr>
          <p:grpSpPr bwMode="auto">
            <a:xfrm>
              <a:off x="2618259" y="157014"/>
              <a:ext cx="6929437" cy="312539"/>
              <a:chOff x="2533" y="1238"/>
              <a:chExt cx="18624" cy="840"/>
            </a:xfrm>
            <a:blipFill>
              <a:blip r:embed="rId2"/>
              <a:tile tx="0" ty="0" sx="100000" sy="100000" flip="none" algn="tl"/>
            </a:blipFill>
          </p:grpSpPr>
          <p:sp>
            <p:nvSpPr>
              <p:cNvPr id="22" name="Rectangle 842">
                <a:extLst>
                  <a:ext uri="{FF2B5EF4-FFF2-40B4-BE49-F238E27FC236}">
                    <a16:creationId xmlns:a16="http://schemas.microsoft.com/office/drawing/2014/main" xmlns="" id="{41041435-49FD-4808-B790-4C4E8E5AD885}"/>
                  </a:ext>
                </a:extLst>
              </p:cNvPr>
              <p:cNvSpPr>
                <a:spLocks noChangeArrowheads="1"/>
              </p:cNvSpPr>
              <p:nvPr/>
            </p:nvSpPr>
            <p:spPr bwMode="auto">
              <a:xfrm>
                <a:off x="2533" y="1238"/>
                <a:ext cx="18624" cy="8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defRPr>
                    <a:solidFill>
                      <a:schemeClr val="tx1"/>
                    </a:solidFill>
                    <a:latin typeface="Arial" panose="020B0604020202020204" pitchFamily="34" charset="0"/>
                  </a:defRPr>
                </a:lvl1pPr>
                <a:lvl2pPr defTabSz="3762375">
                  <a:defRPr>
                    <a:solidFill>
                      <a:schemeClr val="tx1"/>
                    </a:solidFill>
                    <a:latin typeface="Arial" panose="020B0604020202020204" pitchFamily="34" charset="0"/>
                  </a:defRPr>
                </a:lvl2pPr>
                <a:lvl3pPr defTabSz="3762375">
                  <a:defRPr>
                    <a:solidFill>
                      <a:schemeClr val="tx1"/>
                    </a:solidFill>
                    <a:latin typeface="Arial" panose="020B0604020202020204" pitchFamily="34" charset="0"/>
                  </a:defRPr>
                </a:lvl3pPr>
                <a:lvl4pPr defTabSz="3762375">
                  <a:defRPr>
                    <a:solidFill>
                      <a:schemeClr val="tx1"/>
                    </a:solidFill>
                    <a:latin typeface="Arial" panose="020B0604020202020204" pitchFamily="34" charset="0"/>
                  </a:defRPr>
                </a:lvl4pPr>
                <a:lvl5pPr defTabSz="3762375">
                  <a:defRPr>
                    <a:solidFill>
                      <a:schemeClr val="tx1"/>
                    </a:solidFill>
                    <a:latin typeface="Arial" panose="020B0604020202020204" pitchFamily="34" charset="0"/>
                  </a:defRPr>
                </a:lvl5pPr>
                <a:lvl6pPr defTabSz="3762375" fontAlgn="base">
                  <a:spcBef>
                    <a:spcPct val="0"/>
                  </a:spcBef>
                  <a:spcAft>
                    <a:spcPct val="0"/>
                  </a:spcAft>
                  <a:defRPr>
                    <a:solidFill>
                      <a:schemeClr val="tx1"/>
                    </a:solidFill>
                    <a:latin typeface="Arial" panose="020B0604020202020204" pitchFamily="34" charset="0"/>
                  </a:defRPr>
                </a:lvl6pPr>
                <a:lvl7pPr defTabSz="3762375" fontAlgn="base">
                  <a:spcBef>
                    <a:spcPct val="0"/>
                  </a:spcBef>
                  <a:spcAft>
                    <a:spcPct val="0"/>
                  </a:spcAft>
                  <a:defRPr>
                    <a:solidFill>
                      <a:schemeClr val="tx1"/>
                    </a:solidFill>
                    <a:latin typeface="Arial" panose="020B0604020202020204" pitchFamily="34" charset="0"/>
                  </a:defRPr>
                </a:lvl7pPr>
                <a:lvl8pPr defTabSz="3762375" fontAlgn="base">
                  <a:spcBef>
                    <a:spcPct val="0"/>
                  </a:spcBef>
                  <a:spcAft>
                    <a:spcPct val="0"/>
                  </a:spcAft>
                  <a:defRPr>
                    <a:solidFill>
                      <a:schemeClr val="tx1"/>
                    </a:solidFill>
                    <a:latin typeface="Arial" panose="020B0604020202020204" pitchFamily="34" charset="0"/>
                  </a:defRPr>
                </a:lvl8pPr>
                <a:lvl9pPr defTabSz="3762375"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1481">
                  <a:latin typeface="Times New Roman" panose="02020603050405020304" pitchFamily="18" charset="0"/>
                  <a:cs typeface="Times New Roman" panose="02020603050405020304" pitchFamily="18" charset="0"/>
                </a:endParaRPr>
              </a:p>
            </p:txBody>
          </p:sp>
          <p:sp>
            <p:nvSpPr>
              <p:cNvPr id="23" name="Text Box 841">
                <a:extLst>
                  <a:ext uri="{FF2B5EF4-FFF2-40B4-BE49-F238E27FC236}">
                    <a16:creationId xmlns:a16="http://schemas.microsoft.com/office/drawing/2014/main" xmlns="" id="{18C5F313-C4A9-4969-9B40-51BA1E180D36}"/>
                  </a:ext>
                </a:extLst>
              </p:cNvPr>
              <p:cNvSpPr txBox="1">
                <a:spLocks noChangeArrowheads="1"/>
              </p:cNvSpPr>
              <p:nvPr/>
            </p:nvSpPr>
            <p:spPr bwMode="auto">
              <a:xfrm>
                <a:off x="2592" y="1338"/>
                <a:ext cx="18565" cy="701"/>
              </a:xfrm>
              <a:prstGeom prst="rect">
                <a:avLst/>
              </a:prstGeom>
              <a:solidFill>
                <a:schemeClr val="accent2">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3762375">
                  <a:defRPr>
                    <a:solidFill>
                      <a:schemeClr val="tx1"/>
                    </a:solidFill>
                    <a:latin typeface="Arial" panose="020B0604020202020204" pitchFamily="34" charset="0"/>
                  </a:defRPr>
                </a:lvl1pPr>
                <a:lvl2pPr defTabSz="3762375">
                  <a:defRPr>
                    <a:solidFill>
                      <a:schemeClr val="tx1"/>
                    </a:solidFill>
                    <a:latin typeface="Arial" panose="020B0604020202020204" pitchFamily="34" charset="0"/>
                  </a:defRPr>
                </a:lvl2pPr>
                <a:lvl3pPr defTabSz="3762375">
                  <a:defRPr>
                    <a:solidFill>
                      <a:schemeClr val="tx1"/>
                    </a:solidFill>
                    <a:latin typeface="Arial" panose="020B0604020202020204" pitchFamily="34" charset="0"/>
                  </a:defRPr>
                </a:lvl3pPr>
                <a:lvl4pPr defTabSz="3762375">
                  <a:defRPr>
                    <a:solidFill>
                      <a:schemeClr val="tx1"/>
                    </a:solidFill>
                    <a:latin typeface="Arial" panose="020B0604020202020204" pitchFamily="34" charset="0"/>
                  </a:defRPr>
                </a:lvl4pPr>
                <a:lvl5pPr defTabSz="3762375">
                  <a:defRPr>
                    <a:solidFill>
                      <a:schemeClr val="tx1"/>
                    </a:solidFill>
                    <a:latin typeface="Arial" panose="020B0604020202020204" pitchFamily="34" charset="0"/>
                  </a:defRPr>
                </a:lvl5pPr>
                <a:lvl6pPr defTabSz="3762375" fontAlgn="base">
                  <a:spcBef>
                    <a:spcPct val="0"/>
                  </a:spcBef>
                  <a:spcAft>
                    <a:spcPct val="0"/>
                  </a:spcAft>
                  <a:defRPr>
                    <a:solidFill>
                      <a:schemeClr val="tx1"/>
                    </a:solidFill>
                    <a:latin typeface="Arial" panose="020B0604020202020204" pitchFamily="34" charset="0"/>
                  </a:defRPr>
                </a:lvl6pPr>
                <a:lvl7pPr defTabSz="3762375" fontAlgn="base">
                  <a:spcBef>
                    <a:spcPct val="0"/>
                  </a:spcBef>
                  <a:spcAft>
                    <a:spcPct val="0"/>
                  </a:spcAft>
                  <a:defRPr>
                    <a:solidFill>
                      <a:schemeClr val="tx1"/>
                    </a:solidFill>
                    <a:latin typeface="Arial" panose="020B0604020202020204" pitchFamily="34" charset="0"/>
                  </a:defRPr>
                </a:lvl7pPr>
                <a:lvl8pPr defTabSz="3762375" fontAlgn="base">
                  <a:spcBef>
                    <a:spcPct val="0"/>
                  </a:spcBef>
                  <a:spcAft>
                    <a:spcPct val="0"/>
                  </a:spcAft>
                  <a:defRPr>
                    <a:solidFill>
                      <a:schemeClr val="tx1"/>
                    </a:solidFill>
                    <a:latin typeface="Arial" panose="020B0604020202020204" pitchFamily="34" charset="0"/>
                  </a:defRPr>
                </a:lvl8pPr>
                <a:lvl9pPr defTabSz="3762375"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7020" b="1" dirty="0">
                    <a:latin typeface="Times New Roman" panose="02020603050405020304" pitchFamily="18" charset="0"/>
                    <a:cs typeface="Times New Roman" panose="02020603050405020304" pitchFamily="18" charset="0"/>
                  </a:rPr>
                  <a:t>SMART IoT ENABLED INTELLIGENT – HEALTH MEDICINE DEVICE</a:t>
                </a:r>
              </a:p>
            </p:txBody>
          </p:sp>
        </p:grpSp>
        <p:sp>
          <p:nvSpPr>
            <p:cNvPr id="8" name="Rectangle 848">
              <a:extLst>
                <a:ext uri="{FF2B5EF4-FFF2-40B4-BE49-F238E27FC236}">
                  <a16:creationId xmlns:a16="http://schemas.microsoft.com/office/drawing/2014/main" xmlns="" id="{2256A74C-1BA7-4005-9B53-0062875FA9EC}"/>
                </a:ext>
              </a:extLst>
            </p:cNvPr>
            <p:cNvSpPr>
              <a:spLocks noChangeArrowheads="1"/>
            </p:cNvSpPr>
            <p:nvPr/>
          </p:nvSpPr>
          <p:spPr bwMode="auto">
            <a:xfrm>
              <a:off x="5159871" y="785616"/>
              <a:ext cx="1846213" cy="245868"/>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3949" dirty="0">
                  <a:latin typeface="Times New Roman" panose="02020603050405020304" pitchFamily="18" charset="0"/>
                  <a:cs typeface="Times New Roman" panose="02020603050405020304" pitchFamily="18" charset="0"/>
                </a:rPr>
                <a:t>EXPERIMENTAL RESULTS</a:t>
              </a:r>
            </a:p>
          </p:txBody>
        </p:sp>
        <p:sp>
          <p:nvSpPr>
            <p:cNvPr id="9" name="Rectangle 855">
              <a:extLst>
                <a:ext uri="{FF2B5EF4-FFF2-40B4-BE49-F238E27FC236}">
                  <a16:creationId xmlns:a16="http://schemas.microsoft.com/office/drawing/2014/main" xmlns="" id="{55D6A41F-2A5D-4026-BFA5-45FD075ABB07}"/>
                </a:ext>
              </a:extLst>
            </p:cNvPr>
            <p:cNvSpPr>
              <a:spLocks noChangeArrowheads="1"/>
            </p:cNvSpPr>
            <p:nvPr/>
          </p:nvSpPr>
          <p:spPr bwMode="auto">
            <a:xfrm>
              <a:off x="2571984" y="4739582"/>
              <a:ext cx="1618622" cy="263053"/>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3949" dirty="0">
                  <a:latin typeface="Times New Roman" panose="02020603050405020304" pitchFamily="18" charset="0"/>
                  <a:cs typeface="Times New Roman" panose="02020603050405020304" pitchFamily="18" charset="0"/>
                </a:rPr>
                <a:t> FLOWCHART / BLOCK DIAGRAM</a:t>
              </a:r>
            </a:p>
          </p:txBody>
        </p:sp>
        <p:sp>
          <p:nvSpPr>
            <p:cNvPr id="10" name="Rectangle 856">
              <a:extLst>
                <a:ext uri="{FF2B5EF4-FFF2-40B4-BE49-F238E27FC236}">
                  <a16:creationId xmlns:a16="http://schemas.microsoft.com/office/drawing/2014/main" xmlns="" id="{B2E4A9C6-8DEA-4E87-BA66-7231FBB9E8B4}"/>
                </a:ext>
              </a:extLst>
            </p:cNvPr>
            <p:cNvSpPr>
              <a:spLocks noChangeArrowheads="1"/>
            </p:cNvSpPr>
            <p:nvPr/>
          </p:nvSpPr>
          <p:spPr bwMode="auto">
            <a:xfrm>
              <a:off x="2618259" y="787817"/>
              <a:ext cx="1071563" cy="250031"/>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3949" dirty="0">
                  <a:latin typeface="Times New Roman" panose="02020603050405020304" pitchFamily="18" charset="0"/>
                  <a:cs typeface="Times New Roman" panose="02020603050405020304" pitchFamily="18" charset="0"/>
                </a:rPr>
                <a:t>MOTIVE</a:t>
              </a:r>
            </a:p>
          </p:txBody>
        </p:sp>
        <p:sp>
          <p:nvSpPr>
            <p:cNvPr id="11" name="Text Box 861">
              <a:extLst>
                <a:ext uri="{FF2B5EF4-FFF2-40B4-BE49-F238E27FC236}">
                  <a16:creationId xmlns:a16="http://schemas.microsoft.com/office/drawing/2014/main" xmlns="" id="{5CC10ACF-CC57-4A50-ADBA-4D90F63D4129}"/>
                </a:ext>
              </a:extLst>
            </p:cNvPr>
            <p:cNvSpPr txBox="1">
              <a:spLocks noChangeArrowheads="1"/>
            </p:cNvSpPr>
            <p:nvPr/>
          </p:nvSpPr>
          <p:spPr bwMode="auto">
            <a:xfrm>
              <a:off x="2095500" y="1417960"/>
              <a:ext cx="36838" cy="110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eaLnBrk="1" hangingPunct="1">
                <a:spcBef>
                  <a:spcPct val="0"/>
                </a:spcBef>
                <a:buFontTx/>
                <a:buNone/>
              </a:pPr>
              <a:endParaRPr lang="en-US" altLang="en-US" sz="2633" i="1">
                <a:latin typeface="Times New Roman" panose="02020603050405020304" pitchFamily="18" charset="0"/>
                <a:cs typeface="Times New Roman" panose="02020603050405020304" pitchFamily="18" charset="0"/>
              </a:endParaRPr>
            </a:p>
          </p:txBody>
        </p:sp>
        <p:sp>
          <p:nvSpPr>
            <p:cNvPr id="12" name="Rectangle 876">
              <a:extLst>
                <a:ext uri="{FF2B5EF4-FFF2-40B4-BE49-F238E27FC236}">
                  <a16:creationId xmlns:a16="http://schemas.microsoft.com/office/drawing/2014/main" xmlns="" id="{92891D36-6CB8-48D2-8C83-C90B00737433}"/>
                </a:ext>
              </a:extLst>
            </p:cNvPr>
            <p:cNvSpPr>
              <a:spLocks noChangeArrowheads="1"/>
            </p:cNvSpPr>
            <p:nvPr/>
          </p:nvSpPr>
          <p:spPr bwMode="auto">
            <a:xfrm>
              <a:off x="2618259" y="465937"/>
              <a:ext cx="6929437" cy="318797"/>
            </a:xfrm>
            <a:prstGeom prst="rect">
              <a:avLst/>
            </a:prstGeom>
            <a:solidFill>
              <a:schemeClr val="accent2">
                <a:lumMod val="40000"/>
                <a:lumOff val="60000"/>
              </a:schemeClr>
            </a:solidFill>
            <a:ln w="9525">
              <a:solidFill>
                <a:schemeClr val="tx1"/>
              </a:solidFill>
              <a:miter lim="800000"/>
              <a:headEnd/>
              <a:tailEnd/>
            </a:ln>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a:spcBef>
                  <a:spcPct val="0"/>
                </a:spcBef>
                <a:buNone/>
              </a:pPr>
              <a:r>
                <a:rPr lang="en-US" altLang="en-US" sz="4400" dirty="0">
                  <a:latin typeface="Times New Roman" panose="02020603050405020304" pitchFamily="18" charset="0"/>
                  <a:cs typeface="Times New Roman" panose="02020603050405020304" pitchFamily="18" charset="0"/>
                </a:rPr>
                <a:t>ARPANA ARLAND (RA1511004010706), SUSHANT KUMAR(RA1511004010713), NITIN ASTHANA(RA1511004010717), </a:t>
              </a:r>
            </a:p>
            <a:p>
              <a:pPr algn="ctr">
                <a:spcBef>
                  <a:spcPct val="0"/>
                </a:spcBef>
                <a:buNone/>
              </a:pPr>
              <a:r>
                <a:rPr lang="en-US" altLang="en-US" sz="4400" dirty="0">
                  <a:latin typeface="Times New Roman" panose="02020603050405020304" pitchFamily="18" charset="0"/>
                  <a:cs typeface="Times New Roman" panose="02020603050405020304" pitchFamily="18" charset="0"/>
                </a:rPr>
                <a:t>PRATEEK SRIVASTAVA(RA1511004010721) Guide Name:-</a:t>
              </a:r>
              <a:r>
                <a:rPr lang="en-US" altLang="en-US" sz="4400" dirty="0" err="1">
                  <a:latin typeface="Times New Roman" panose="02020603050405020304" pitchFamily="18" charset="0"/>
                  <a:cs typeface="Times New Roman" panose="02020603050405020304" pitchFamily="18" charset="0"/>
                </a:rPr>
                <a:t>Mrs.V</a:t>
              </a:r>
              <a:r>
                <a:rPr lang="en-US" altLang="en-US" sz="4400" dirty="0">
                  <a:latin typeface="Times New Roman" panose="02020603050405020304" pitchFamily="18" charset="0"/>
                  <a:cs typeface="Times New Roman" panose="02020603050405020304" pitchFamily="18" charset="0"/>
                </a:rPr>
                <a:t>. </a:t>
              </a:r>
              <a:r>
                <a:rPr lang="en-US" altLang="en-US" sz="4400" dirty="0" err="1">
                  <a:latin typeface="Times New Roman" panose="02020603050405020304" pitchFamily="18" charset="0"/>
                  <a:cs typeface="Times New Roman" panose="02020603050405020304" pitchFamily="18" charset="0"/>
                </a:rPr>
                <a:t>Padmajothi</a:t>
              </a:r>
              <a:r>
                <a:rPr lang="en-US" altLang="en-US" sz="4400" dirty="0">
                  <a:latin typeface="Times New Roman" panose="02020603050405020304" pitchFamily="18" charset="0"/>
                  <a:cs typeface="Times New Roman" panose="02020603050405020304" pitchFamily="18" charset="0"/>
                </a:rPr>
                <a:t> Assistant Professor (</a:t>
              </a:r>
              <a:r>
                <a:rPr lang="en-US" altLang="en-US" sz="4400" dirty="0" err="1">
                  <a:latin typeface="Times New Roman" panose="02020603050405020304" pitchFamily="18" charset="0"/>
                  <a:cs typeface="Times New Roman" panose="02020603050405020304" pitchFamily="18" charset="0"/>
                </a:rPr>
                <a:t>Sr.G</a:t>
              </a:r>
              <a:r>
                <a:rPr lang="en-US" altLang="en-US" sz="4400" dirty="0">
                  <a:latin typeface="Times New Roman" panose="02020603050405020304" pitchFamily="18" charset="0"/>
                  <a:cs typeface="Times New Roman" panose="02020603050405020304" pitchFamily="18" charset="0"/>
                </a:rPr>
                <a:t>)</a:t>
              </a:r>
            </a:p>
          </p:txBody>
        </p:sp>
        <p:sp>
          <p:nvSpPr>
            <p:cNvPr id="14" name="Text Box 1213">
              <a:extLst>
                <a:ext uri="{FF2B5EF4-FFF2-40B4-BE49-F238E27FC236}">
                  <a16:creationId xmlns:a16="http://schemas.microsoft.com/office/drawing/2014/main" xmlns="" id="{B2155BA8-BC35-4244-B54D-861370C2B0CF}"/>
                </a:ext>
              </a:extLst>
            </p:cNvPr>
            <p:cNvSpPr txBox="1">
              <a:spLocks noChangeArrowheads="1"/>
            </p:cNvSpPr>
            <p:nvPr/>
          </p:nvSpPr>
          <p:spPr bwMode="auto">
            <a:xfrm>
              <a:off x="7638552" y="810788"/>
              <a:ext cx="2450827" cy="88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eaLnBrk="1" hangingPunct="1">
                <a:spcBef>
                  <a:spcPct val="0"/>
                </a:spcBef>
                <a:buClr>
                  <a:schemeClr val="hlink"/>
                </a:buClr>
                <a:buFont typeface="Wingdings" panose="05000000000000000000" pitchFamily="2" charset="2"/>
                <a:buChar char="S"/>
              </a:pPr>
              <a:endParaRPr lang="en-US" altLang="en-US" sz="1976">
                <a:latin typeface="Times New Roman" panose="02020603050405020304" pitchFamily="18" charset="0"/>
                <a:cs typeface="Times New Roman" panose="02020603050405020304" pitchFamily="18" charset="0"/>
              </a:endParaRPr>
            </a:p>
          </p:txBody>
        </p:sp>
        <p:sp>
          <p:nvSpPr>
            <p:cNvPr id="15" name="Subtitle 2">
              <a:extLst>
                <a:ext uri="{FF2B5EF4-FFF2-40B4-BE49-F238E27FC236}">
                  <a16:creationId xmlns:a16="http://schemas.microsoft.com/office/drawing/2014/main" xmlns="" id="{3D0E6B36-873F-4A33-883A-4362F5B718C4}"/>
                </a:ext>
              </a:extLst>
            </p:cNvPr>
            <p:cNvSpPr txBox="1">
              <a:spLocks/>
            </p:cNvSpPr>
            <p:nvPr/>
          </p:nvSpPr>
          <p:spPr bwMode="auto">
            <a:xfrm>
              <a:off x="1770661" y="1052359"/>
              <a:ext cx="2879707" cy="76371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a:solidFill>
                <a:schemeClr val="tx1"/>
              </a:solidFill>
            </a:ln>
            <a:effectLst/>
          </p:spPr>
          <p:txBody>
            <a:bodyPr lIns="309486" tIns="154743" rIns="309486" bIns="154743"/>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maintain the schedule of taking medicine.</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Helpful for old persons who have weak memory.</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Helpful for nurses who get confused in giving medicine to her number of patient.</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maintains the regularity of taking medicine and due to this patient can complete course of medicine easily.</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Single device can handle number  of patient that is why it is cheap and best.</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16" name="Subtitle 2">
              <a:extLst>
                <a:ext uri="{FF2B5EF4-FFF2-40B4-BE49-F238E27FC236}">
                  <a16:creationId xmlns:a16="http://schemas.microsoft.com/office/drawing/2014/main" xmlns="" id="{C26D9024-B0B1-4129-AF66-22F1443C2551}"/>
                </a:ext>
              </a:extLst>
            </p:cNvPr>
            <p:cNvSpPr txBox="1">
              <a:spLocks/>
            </p:cNvSpPr>
            <p:nvPr/>
          </p:nvSpPr>
          <p:spPr bwMode="auto">
            <a:xfrm>
              <a:off x="1775322" y="2784673"/>
              <a:ext cx="2868489" cy="7169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9486" tIns="154743" rIns="309486" bIns="154743"/>
            <a:lstStyle>
              <a:lvl1pPr marL="571500" indent="-571500" defTabSz="3762375">
                <a:spcBef>
                  <a:spcPct val="20000"/>
                </a:spcBef>
                <a:buChar char="•"/>
                <a:defRPr sz="13200">
                  <a:solidFill>
                    <a:schemeClr val="tx1"/>
                  </a:solidFill>
                  <a:latin typeface="Arial" panose="020B0604020202020204" pitchFamily="34" charset="0"/>
                </a:defRPr>
              </a:lvl1pPr>
              <a:lvl2pPr defTabSz="3762375">
                <a:spcBef>
                  <a:spcPct val="20000"/>
                </a:spcBef>
                <a:buChar char="–"/>
                <a:defRPr sz="11500">
                  <a:solidFill>
                    <a:schemeClr val="tx1"/>
                  </a:solidFill>
                  <a:latin typeface="Arial" panose="020B0604020202020204" pitchFamily="34" charset="0"/>
                </a:defRPr>
              </a:lvl2pPr>
              <a:lvl3pPr defTabSz="3762375">
                <a:spcBef>
                  <a:spcPct val="20000"/>
                </a:spcBef>
                <a:buChar char="•"/>
                <a:defRPr sz="9900">
                  <a:solidFill>
                    <a:schemeClr val="tx1"/>
                  </a:solidFill>
                  <a:latin typeface="Arial" panose="020B0604020202020204" pitchFamily="34" charset="0"/>
                </a:defRPr>
              </a:lvl3pPr>
              <a:lvl4pPr defTabSz="3762375">
                <a:spcBef>
                  <a:spcPct val="20000"/>
                </a:spcBef>
                <a:buChar char="–"/>
                <a:defRPr sz="8200">
                  <a:solidFill>
                    <a:schemeClr val="tx1"/>
                  </a:solidFill>
                  <a:latin typeface="Arial" panose="020B0604020202020204" pitchFamily="34" charset="0"/>
                </a:defRPr>
              </a:lvl4pPr>
              <a:lvl5pPr defTabSz="3762375">
                <a:spcBef>
                  <a:spcPct val="20000"/>
                </a:spcBef>
                <a:buChar char="»"/>
                <a:defRPr sz="8200">
                  <a:solidFill>
                    <a:schemeClr val="tx1"/>
                  </a:solidFill>
                  <a:latin typeface="Arial" panose="020B0604020202020204" pitchFamily="34" charset="0"/>
                </a:defRPr>
              </a:lvl5pPr>
              <a:lvl6pPr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just"/>
              <a:r>
                <a:rPr lang="en-IN" altLang="en-US" sz="2800" dirty="0">
                  <a:latin typeface="Times New Roman" panose="02020603050405020304" pitchFamily="18" charset="0"/>
                  <a:cs typeface="Times New Roman" panose="02020603050405020304" pitchFamily="18" charset="0"/>
                </a:rPr>
                <a:t>Planning</a:t>
              </a:r>
            </a:p>
            <a:p>
              <a:pPr algn="just"/>
              <a:r>
                <a:rPr lang="en-IN" altLang="en-US" sz="2800" dirty="0">
                  <a:latin typeface="Times New Roman" panose="02020603050405020304" pitchFamily="18" charset="0"/>
                  <a:cs typeface="Times New Roman" panose="02020603050405020304" pitchFamily="18" charset="0"/>
                </a:rPr>
                <a:t>Design and development</a:t>
              </a:r>
            </a:p>
            <a:p>
              <a:pPr algn="just"/>
              <a:r>
                <a:rPr lang="en-IN" altLang="en-US" sz="2800" dirty="0" smtClean="0">
                  <a:latin typeface="Times New Roman" panose="02020603050405020304" pitchFamily="18" charset="0"/>
                  <a:cs typeface="Times New Roman" panose="02020603050405020304" pitchFamily="18" charset="0"/>
                </a:rPr>
                <a:t>Simulation</a:t>
              </a:r>
              <a:endParaRPr lang="en-IN" altLang="en-US" sz="2800" dirty="0">
                <a:latin typeface="Times New Roman" panose="02020603050405020304" pitchFamily="18" charset="0"/>
                <a:cs typeface="Times New Roman" panose="02020603050405020304" pitchFamily="18" charset="0"/>
              </a:endParaRPr>
            </a:p>
            <a:p>
              <a:pPr algn="just"/>
              <a:r>
                <a:rPr lang="en-IN" altLang="en-US" sz="2800" dirty="0">
                  <a:latin typeface="Times New Roman" panose="02020603050405020304" pitchFamily="18" charset="0"/>
                  <a:cs typeface="Times New Roman" panose="02020603050405020304" pitchFamily="18" charset="0"/>
                </a:rPr>
                <a:t>Testing</a:t>
              </a:r>
            </a:p>
            <a:p>
              <a:pPr algn="just"/>
              <a:r>
                <a:rPr lang="en-IN" altLang="en-US" sz="2800" dirty="0">
                  <a:latin typeface="Times New Roman" panose="02020603050405020304" pitchFamily="18" charset="0"/>
                  <a:cs typeface="Times New Roman" panose="02020603050405020304" pitchFamily="18" charset="0"/>
                </a:rPr>
                <a:t>Troubleshooting errors and debugging</a:t>
              </a:r>
            </a:p>
            <a:p>
              <a:pPr algn="just"/>
              <a:endParaRPr lang="en-IN" altLang="en-US" sz="2800" dirty="0">
                <a:latin typeface="Times New Roman" panose="02020603050405020304" pitchFamily="18" charset="0"/>
                <a:cs typeface="Times New Roman" panose="02020603050405020304" pitchFamily="18" charset="0"/>
              </a:endParaRPr>
            </a:p>
          </p:txBody>
        </p:sp>
        <p:sp>
          <p:nvSpPr>
            <p:cNvPr id="17" name="Subtitle 2">
              <a:extLst>
                <a:ext uri="{FF2B5EF4-FFF2-40B4-BE49-F238E27FC236}">
                  <a16:creationId xmlns:a16="http://schemas.microsoft.com/office/drawing/2014/main" xmlns="" id="{2F8C830B-AE6A-4ECE-A951-FF9CE9489A16}"/>
                </a:ext>
              </a:extLst>
            </p:cNvPr>
            <p:cNvSpPr txBox="1">
              <a:spLocks/>
            </p:cNvSpPr>
            <p:nvPr/>
          </p:nvSpPr>
          <p:spPr bwMode="auto">
            <a:xfrm>
              <a:off x="1785934" y="3735923"/>
              <a:ext cx="2859559" cy="99060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9486" tIns="154743" rIns="309486" bIns="154743"/>
            <a:lstStyle>
              <a:lvl1pPr marL="457200" indent="-457200" defTabSz="3762375">
                <a:spcBef>
                  <a:spcPct val="20000"/>
                </a:spcBef>
                <a:buChar char="•"/>
                <a:defRPr sz="13200">
                  <a:solidFill>
                    <a:schemeClr val="tx1"/>
                  </a:solidFill>
                  <a:latin typeface="Arial" panose="020B0604020202020204" pitchFamily="34" charset="0"/>
                </a:defRPr>
              </a:lvl1pPr>
              <a:lvl2pPr defTabSz="3762375">
                <a:spcBef>
                  <a:spcPct val="20000"/>
                </a:spcBef>
                <a:buChar char="–"/>
                <a:defRPr sz="11500">
                  <a:solidFill>
                    <a:schemeClr val="tx1"/>
                  </a:solidFill>
                  <a:latin typeface="Arial" panose="020B0604020202020204" pitchFamily="34" charset="0"/>
                </a:defRPr>
              </a:lvl2pPr>
              <a:lvl3pPr defTabSz="3762375">
                <a:spcBef>
                  <a:spcPct val="20000"/>
                </a:spcBef>
                <a:buChar char="•"/>
                <a:defRPr sz="9900">
                  <a:solidFill>
                    <a:schemeClr val="tx1"/>
                  </a:solidFill>
                  <a:latin typeface="Arial" panose="020B0604020202020204" pitchFamily="34" charset="0"/>
                </a:defRPr>
              </a:lvl3pPr>
              <a:lvl4pPr defTabSz="3762375">
                <a:spcBef>
                  <a:spcPct val="20000"/>
                </a:spcBef>
                <a:buChar char="–"/>
                <a:defRPr sz="8200">
                  <a:solidFill>
                    <a:schemeClr val="tx1"/>
                  </a:solidFill>
                  <a:latin typeface="Arial" panose="020B0604020202020204" pitchFamily="34" charset="0"/>
                </a:defRPr>
              </a:lvl4pPr>
              <a:lvl5pPr defTabSz="3762375">
                <a:spcBef>
                  <a:spcPct val="20000"/>
                </a:spcBef>
                <a:buChar char="»"/>
                <a:defRPr sz="8200">
                  <a:solidFill>
                    <a:schemeClr val="tx1"/>
                  </a:solidFill>
                  <a:latin typeface="Arial" panose="020B0604020202020204" pitchFamily="34" charset="0"/>
                </a:defRPr>
              </a:lvl5pPr>
              <a:lvl6pPr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just"/>
              <a:r>
                <a:rPr lang="en-US" altLang="en-US" sz="2800" b="1" dirty="0" err="1">
                  <a:latin typeface="Times New Roman" panose="02020603050405020304" pitchFamily="18" charset="0"/>
                  <a:cs typeface="Times New Roman" panose="02020603050405020304" pitchFamily="18" charset="0"/>
                </a:rPr>
                <a:t>Ubidots</a:t>
              </a:r>
              <a:r>
                <a:rPr lang="en-US" altLang="en-US" sz="2800" b="1" dirty="0">
                  <a:latin typeface="Times New Roman" panose="02020603050405020304" pitchFamily="18" charset="0"/>
                  <a:cs typeface="Times New Roman" panose="02020603050405020304" pitchFamily="18" charset="0"/>
                </a:rPr>
                <a:t>: IoT platform | Internet of Things</a:t>
              </a:r>
            </a:p>
            <a:p>
              <a:pPr algn="just">
                <a:buNone/>
              </a:pPr>
              <a:r>
                <a:rPr lang="en-US" altLang="en-US" sz="2800" dirty="0">
                  <a:latin typeface="Times New Roman" panose="02020603050405020304" pitchFamily="18" charset="0"/>
                  <a:cs typeface="Times New Roman" panose="02020603050405020304" pitchFamily="18" charset="0"/>
                </a:rPr>
                <a:t>Connect, Develop, and Deploy IoT Applications with </a:t>
              </a:r>
              <a:r>
                <a:rPr lang="en-US" altLang="en-US" sz="2800" dirty="0" err="1">
                  <a:latin typeface="Times New Roman" panose="02020603050405020304" pitchFamily="18" charset="0"/>
                  <a:cs typeface="Times New Roman" panose="02020603050405020304" pitchFamily="18" charset="0"/>
                </a:rPr>
                <a:t>Ubidots</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Intuative</a:t>
              </a:r>
              <a:r>
                <a:rPr lang="en-US" altLang="en-US" sz="2800" dirty="0">
                  <a:latin typeface="Times New Roman" panose="02020603050405020304" pitchFamily="18" charset="0"/>
                  <a:cs typeface="Times New Roman" panose="02020603050405020304" pitchFamily="18" charset="0"/>
                </a:rPr>
                <a:t> IoT Development Platform</a:t>
              </a:r>
            </a:p>
            <a:p>
              <a:pPr algn="just"/>
              <a:r>
                <a:rPr lang="en-US" altLang="en-US" sz="2800" b="1" dirty="0" err="1">
                  <a:latin typeface="Times New Roman" panose="02020603050405020304" pitchFamily="18" charset="0"/>
                  <a:cs typeface="Times New Roman" panose="02020603050405020304" pitchFamily="18" charset="0"/>
                </a:rPr>
                <a:t>Arduino</a:t>
              </a:r>
              <a:r>
                <a:rPr lang="en-US" altLang="en-US" sz="2800" b="1" dirty="0">
                  <a:latin typeface="Times New Roman" panose="02020603050405020304" pitchFamily="18" charset="0"/>
                  <a:cs typeface="Times New Roman" panose="02020603050405020304" pitchFamily="18" charset="0"/>
                </a:rPr>
                <a:t> c</a:t>
              </a:r>
              <a:endParaRPr lang="en-IN" altLang="en-US" sz="2800" b="1" dirty="0">
                <a:latin typeface="Times New Roman" panose="02020603050405020304" pitchFamily="18" charset="0"/>
                <a:cs typeface="Times New Roman" panose="02020603050405020304" pitchFamily="18" charset="0"/>
              </a:endParaRPr>
            </a:p>
          </p:txBody>
        </p:sp>
        <p:sp>
          <p:nvSpPr>
            <p:cNvPr id="18" name="Subtitle 2">
              <a:extLst>
                <a:ext uri="{FF2B5EF4-FFF2-40B4-BE49-F238E27FC236}">
                  <a16:creationId xmlns:a16="http://schemas.microsoft.com/office/drawing/2014/main" xmlns="" id="{A7D7A168-DF6C-4DAC-A9DD-32090293DCD4}"/>
                </a:ext>
              </a:extLst>
            </p:cNvPr>
            <p:cNvSpPr txBox="1">
              <a:spLocks/>
            </p:cNvSpPr>
            <p:nvPr/>
          </p:nvSpPr>
          <p:spPr bwMode="auto">
            <a:xfrm>
              <a:off x="4679680" y="1050985"/>
              <a:ext cx="2778900" cy="50933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9486" tIns="154743" rIns="309486" bIns="154743"/>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Majority of the people may it be elderly or middle age person found it to be useful </a:t>
              </a:r>
            </a:p>
            <a:p>
              <a:pPr marL="601790" indent="-601790" algn="jus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Patient were able to maintain consistency of medication without fail </a:t>
              </a:r>
            </a:p>
            <a:p>
              <a:pPr marL="601790" indent="-601790" algn="jus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With the help of proper medication at proper time, people recovered soon </a:t>
              </a:r>
            </a:p>
            <a:p>
              <a:pPr marL="601790" indent="-601790" algn="jus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Elderly people found it to be friendly for use</a:t>
              </a:r>
            </a:p>
            <a:p>
              <a:pPr algn="l">
                <a:defRPr/>
              </a:pPr>
              <a:endParaRPr lang="en-US" altLang="en-US" sz="2800" b="1" dirty="0">
                <a:latin typeface="Times New Roman" panose="02020603050405020304" pitchFamily="18" charset="0"/>
                <a:cs typeface="Times New Roman" panose="02020603050405020304" pitchFamily="18" charset="0"/>
              </a:endParaRPr>
            </a:p>
            <a:p>
              <a:pPr>
                <a:defRPr/>
              </a:pPr>
              <a:endParaRPr lang="en-IN" sz="2800" dirty="0">
                <a:latin typeface="Times New Roman" panose="02020603050405020304" pitchFamily="18" charset="0"/>
                <a:cs typeface="Times New Roman" panose="02020603050405020304" pitchFamily="18" charset="0"/>
              </a:endParaRPr>
            </a:p>
            <a:p>
              <a:pPr eaLnBrk="1" hangingPunct="1">
                <a:defRPr/>
              </a:pPr>
              <a:endParaRPr lang="en-IN" sz="2800" dirty="0">
                <a:latin typeface="Times New Roman" panose="02020603050405020304" pitchFamily="18" charset="0"/>
                <a:cs typeface="Times New Roman" panose="02020603050405020304" pitchFamily="18" charset="0"/>
              </a:endParaRPr>
            </a:p>
          </p:txBody>
        </p:sp>
        <p:sp>
          <p:nvSpPr>
            <p:cNvPr id="19" name="Subtitle 2">
              <a:extLst>
                <a:ext uri="{FF2B5EF4-FFF2-40B4-BE49-F238E27FC236}">
                  <a16:creationId xmlns:a16="http://schemas.microsoft.com/office/drawing/2014/main" xmlns="" id="{425D9DA9-3D6C-4533-BF89-559AAD1C284E}"/>
                </a:ext>
              </a:extLst>
            </p:cNvPr>
            <p:cNvSpPr txBox="1">
              <a:spLocks/>
            </p:cNvSpPr>
            <p:nvPr/>
          </p:nvSpPr>
          <p:spPr bwMode="auto">
            <a:xfrm>
              <a:off x="7487678" y="5711802"/>
              <a:ext cx="2778900" cy="117261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9486" tIns="154743" rIns="309486" bIns="154743" numCol="1"/>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defRPr/>
              </a:pPr>
              <a:r>
                <a:rPr lang="en-IN" sz="2800" dirty="0">
                  <a:latin typeface="Times New Roman" panose="02020603050405020304" pitchFamily="18" charset="0"/>
                  <a:cs typeface="Times New Roman" panose="02020603050405020304" pitchFamily="18" charset="0"/>
                </a:rPr>
                <a:t>An IoT-Aware Architecture for Smart Healthcare Systems. Luca </a:t>
              </a:r>
              <a:r>
                <a:rPr lang="en-IN" sz="2800" dirty="0" err="1">
                  <a:latin typeface="Times New Roman" panose="02020603050405020304" pitchFamily="18" charset="0"/>
                  <a:cs typeface="Times New Roman" panose="02020603050405020304" pitchFamily="18" charset="0"/>
                </a:rPr>
                <a:t>Catarinucci</a:t>
              </a:r>
              <a:r>
                <a:rPr lang="en-IN" sz="2800" dirty="0">
                  <a:latin typeface="Times New Roman" panose="02020603050405020304" pitchFamily="18" charset="0"/>
                  <a:cs typeface="Times New Roman" panose="02020603050405020304" pitchFamily="18" charset="0"/>
                </a:rPr>
                <a:t>, Danilo De </a:t>
              </a:r>
              <a:r>
                <a:rPr lang="en-IN" sz="2800" dirty="0" err="1">
                  <a:latin typeface="Times New Roman" panose="02020603050405020304" pitchFamily="18" charset="0"/>
                  <a:cs typeface="Times New Roman" panose="02020603050405020304" pitchFamily="18" charset="0"/>
                </a:rPr>
                <a:t>Donno</a:t>
              </a:r>
              <a:r>
                <a:rPr lang="en-IN" sz="2800" dirty="0">
                  <a:latin typeface="Times New Roman" panose="02020603050405020304" pitchFamily="18" charset="0"/>
                  <a:cs typeface="Times New Roman" panose="02020603050405020304" pitchFamily="18" charset="0"/>
                </a:rPr>
                <a:t>, Luca </a:t>
              </a:r>
              <a:r>
                <a:rPr lang="en-IN" sz="2800" dirty="0" err="1">
                  <a:latin typeface="Times New Roman" panose="02020603050405020304" pitchFamily="18" charset="0"/>
                  <a:cs typeface="Times New Roman" panose="02020603050405020304" pitchFamily="18" charset="0"/>
                </a:rPr>
                <a:t>Mainetti</a:t>
              </a:r>
              <a:r>
                <a:rPr lang="en-IN" sz="2800" dirty="0">
                  <a:latin typeface="Times New Roman" panose="02020603050405020304" pitchFamily="18" charset="0"/>
                  <a:cs typeface="Times New Roman" panose="02020603050405020304" pitchFamily="18" charset="0"/>
                </a:rPr>
                <a:t> ,IEEE Internet of Things Journal, November 2015.</a:t>
              </a:r>
            </a:p>
            <a:p>
              <a:pPr marL="457200" indent="-457200" algn="just">
                <a:buFont typeface="Arial" panose="020B0604020202020204" pitchFamily="34" charset="0"/>
                <a:buChar char="•"/>
                <a:defRPr/>
              </a:pPr>
              <a:r>
                <a:rPr lang="en-IN" sz="2800" dirty="0">
                  <a:latin typeface="Times New Roman" panose="02020603050405020304" pitchFamily="18" charset="0"/>
                  <a:cs typeface="Times New Roman" panose="02020603050405020304" pitchFamily="18" charset="0"/>
                </a:rPr>
                <a:t>A Health-IoT Platform Based on the Integration of Intelligent Packaging, Unobtrusive Bio-Sensor and Intelligent Medicine Box. </a:t>
              </a:r>
              <a:r>
                <a:rPr lang="en-IN" sz="2800" dirty="0" err="1">
                  <a:latin typeface="Times New Roman" panose="02020603050405020304" pitchFamily="18" charset="0"/>
                  <a:cs typeface="Times New Roman" panose="02020603050405020304" pitchFamily="18" charset="0"/>
                </a:rPr>
                <a:t>Geng</a:t>
              </a:r>
              <a:r>
                <a:rPr lang="en-IN" sz="2800" dirty="0">
                  <a:latin typeface="Times New Roman" panose="02020603050405020304" pitchFamily="18" charset="0"/>
                  <a:cs typeface="Times New Roman" panose="02020603050405020304" pitchFamily="18" charset="0"/>
                </a:rPr>
                <a:t> Yang, Li </a:t>
              </a:r>
              <a:r>
                <a:rPr lang="en-IN" sz="2800" dirty="0" err="1">
                  <a:latin typeface="Times New Roman" panose="02020603050405020304" pitchFamily="18" charset="0"/>
                  <a:cs typeface="Times New Roman" panose="02020603050405020304" pitchFamily="18" charset="0"/>
                </a:rPr>
                <a:t>Xie</a:t>
              </a:r>
              <a:r>
                <a:rPr lang="en-IN" sz="2800" dirty="0">
                  <a:latin typeface="Times New Roman" panose="02020603050405020304" pitchFamily="18" charset="0"/>
                  <a:cs typeface="Times New Roman" panose="02020603050405020304" pitchFamily="18" charset="0"/>
                </a:rPr>
                <a:t>, Matti </a:t>
              </a:r>
              <a:r>
                <a:rPr lang="en-IN" sz="2800" dirty="0" err="1">
                  <a:latin typeface="Times New Roman" panose="02020603050405020304" pitchFamily="18" charset="0"/>
                  <a:cs typeface="Times New Roman" panose="02020603050405020304" pitchFamily="18" charset="0"/>
                </a:rPr>
                <a:t>Mäntysalo</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Xiaolin</a:t>
              </a:r>
              <a:r>
                <a:rPr lang="en-IN" sz="2800" dirty="0">
                  <a:latin typeface="Times New Roman" panose="02020603050405020304" pitchFamily="18" charset="0"/>
                  <a:cs typeface="Times New Roman" panose="02020603050405020304" pitchFamily="18" charset="0"/>
                </a:rPr>
                <a:t> Zhou, IEEE Transactions on Industrial Informatics, November 2014.</a:t>
              </a:r>
            </a:p>
            <a:p>
              <a:pPr marL="457200" indent="-457200" algn="just">
                <a:buFont typeface="Arial" panose="020B0604020202020204" pitchFamily="34" charset="0"/>
                <a:buChar char="•"/>
                <a:defRPr/>
              </a:pPr>
              <a:r>
                <a:rPr lang="en-IN" sz="2800" dirty="0">
                  <a:latin typeface="Times New Roman" panose="02020603050405020304" pitchFamily="18" charset="0"/>
                  <a:cs typeface="Times New Roman" panose="02020603050405020304" pitchFamily="18" charset="0"/>
                </a:rPr>
                <a:t>An Electronic Pillbox for Continuous Monitoring of Medication Adherence, Tamara. L. Hayes John, M. Hunt, Andre </a:t>
              </a:r>
              <a:r>
                <a:rPr lang="en-IN" sz="2800" dirty="0" err="1">
                  <a:latin typeface="Times New Roman" panose="02020603050405020304" pitchFamily="18" charset="0"/>
                  <a:cs typeface="Times New Roman" panose="02020603050405020304" pitchFamily="18" charset="0"/>
                </a:rPr>
                <a:t>Adami</a:t>
              </a:r>
              <a:r>
                <a:rPr lang="en-IN" sz="2800" dirty="0">
                  <a:latin typeface="Times New Roman" panose="02020603050405020304" pitchFamily="18" charset="0"/>
                  <a:cs typeface="Times New Roman" panose="02020603050405020304" pitchFamily="18" charset="0"/>
                </a:rPr>
                <a:t>, and Jeffrey A. Kaye, IEEE Engineering in Medicine and Biology Society, October 2012.</a:t>
              </a:r>
            </a:p>
            <a:p>
              <a:pPr marL="457200" indent="-457200" algn="just">
                <a:buFont typeface="Arial" panose="020B0604020202020204" pitchFamily="34" charset="0"/>
                <a:buChar char="•"/>
                <a:defRPr/>
              </a:pPr>
              <a:r>
                <a:rPr lang="en-IN" sz="2800" dirty="0">
                  <a:latin typeface="Times New Roman" panose="02020603050405020304" pitchFamily="18" charset="0"/>
                  <a:cs typeface="Times New Roman" panose="02020603050405020304" pitchFamily="18" charset="0"/>
                </a:rPr>
                <a:t>Reconfigurable Smart Factory for Drug Packing in Healthcare Industry 4.0. </a:t>
              </a:r>
              <a:r>
                <a:rPr lang="en-IN" sz="2800" dirty="0" err="1">
                  <a:latin typeface="Times New Roman" panose="02020603050405020304" pitchFamily="18" charset="0"/>
                  <a:cs typeface="Times New Roman" panose="02020603050405020304" pitchFamily="18" charset="0"/>
                </a:rPr>
                <a:t>Jiafu</a:t>
              </a:r>
              <a:r>
                <a:rPr lang="en-IN" sz="2800" dirty="0">
                  <a:latin typeface="Times New Roman" panose="02020603050405020304" pitchFamily="18" charset="0"/>
                  <a:cs typeface="Times New Roman" panose="02020603050405020304" pitchFamily="18" charset="0"/>
                </a:rPr>
                <a:t> Wan, </a:t>
              </a:r>
              <a:r>
                <a:rPr lang="en-IN" sz="2800" dirty="0" err="1">
                  <a:latin typeface="Times New Roman" panose="02020603050405020304" pitchFamily="18" charset="0"/>
                  <a:cs typeface="Times New Roman" panose="02020603050405020304" pitchFamily="18" charset="0"/>
                </a:rPr>
                <a:t>Shenglong</a:t>
              </a:r>
              <a:r>
                <a:rPr lang="en-IN" sz="2800" dirty="0">
                  <a:latin typeface="Times New Roman" panose="02020603050405020304" pitchFamily="18" charset="0"/>
                  <a:cs typeface="Times New Roman" panose="02020603050405020304" pitchFamily="18" charset="0"/>
                </a:rPr>
                <a:t> Tang, Di Li, Muhammad Imran, </a:t>
              </a:r>
              <a:r>
                <a:rPr lang="en-IN" sz="2800" dirty="0" err="1">
                  <a:latin typeface="Times New Roman" panose="02020603050405020304" pitchFamily="18" charset="0"/>
                  <a:cs typeface="Times New Roman" panose="02020603050405020304" pitchFamily="18" charset="0"/>
                </a:rPr>
                <a:t>Chunhua</a:t>
              </a:r>
              <a:r>
                <a:rPr lang="en-IN" sz="2800" dirty="0">
                  <a:latin typeface="Times New Roman" panose="02020603050405020304" pitchFamily="18" charset="0"/>
                  <a:cs typeface="Times New Roman" panose="02020603050405020304" pitchFamily="18" charset="0"/>
                </a:rPr>
                <a:t> Zhang, </a:t>
              </a:r>
              <a:r>
                <a:rPr lang="en-IN" sz="2800" dirty="0" err="1">
                  <a:latin typeface="Times New Roman" panose="02020603050405020304" pitchFamily="18" charset="0"/>
                  <a:cs typeface="Times New Roman" panose="02020603050405020304" pitchFamily="18" charset="0"/>
                </a:rPr>
                <a:t>Chengliang</a:t>
              </a:r>
              <a:r>
                <a:rPr lang="en-IN" sz="2800" dirty="0">
                  <a:latin typeface="Times New Roman" panose="02020603050405020304" pitchFamily="18" charset="0"/>
                  <a:cs typeface="Times New Roman" panose="02020603050405020304" pitchFamily="18" charset="0"/>
                </a:rPr>
                <a:t> Liu, </a:t>
              </a:r>
              <a:r>
                <a:rPr lang="en-IN" sz="2800" dirty="0" err="1">
                  <a:latin typeface="Times New Roman" panose="02020603050405020304" pitchFamily="18" charset="0"/>
                  <a:cs typeface="Times New Roman" panose="02020603050405020304" pitchFamily="18" charset="0"/>
                </a:rPr>
                <a:t>Zhibo</a:t>
              </a:r>
              <a:r>
                <a:rPr lang="en-IN" sz="2800" dirty="0">
                  <a:latin typeface="Times New Roman" panose="02020603050405020304" pitchFamily="18" charset="0"/>
                  <a:cs typeface="Times New Roman" panose="02020603050405020304" pitchFamily="18" charset="0"/>
                </a:rPr>
                <a:t> Pang, IEEE Transactions on Industrial Informatics Oct 2018.</a:t>
              </a:r>
            </a:p>
            <a:p>
              <a:pPr marL="457200" indent="-457200" algn="just">
                <a:buFont typeface="Arial" panose="020B0604020202020204" pitchFamily="34" charset="0"/>
                <a:buChar char="•"/>
                <a:defRPr/>
              </a:pPr>
              <a:endParaRPr lang="en-IN" sz="2800" dirty="0">
                <a:latin typeface="Times New Roman" panose="02020603050405020304" pitchFamily="18" charset="0"/>
                <a:cs typeface="Times New Roman" panose="02020603050405020304" pitchFamily="18" charset="0"/>
              </a:endParaRPr>
            </a:p>
          </p:txBody>
        </p:sp>
        <p:sp>
          <p:nvSpPr>
            <p:cNvPr id="20" name="Rectangle 855">
              <a:extLst>
                <a:ext uri="{FF2B5EF4-FFF2-40B4-BE49-F238E27FC236}">
                  <a16:creationId xmlns:a16="http://schemas.microsoft.com/office/drawing/2014/main" xmlns="" id="{B93E1E8A-AA37-49B5-8322-01677470D0CF}"/>
                </a:ext>
              </a:extLst>
            </p:cNvPr>
            <p:cNvSpPr>
              <a:spLocks noChangeArrowheads="1"/>
            </p:cNvSpPr>
            <p:nvPr/>
          </p:nvSpPr>
          <p:spPr bwMode="auto">
            <a:xfrm>
              <a:off x="7946648" y="791693"/>
              <a:ext cx="1745382" cy="243489"/>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3949" dirty="0">
                  <a:latin typeface="Times New Roman" panose="02020603050405020304" pitchFamily="18" charset="0"/>
                  <a:cs typeface="Times New Roman" panose="02020603050405020304" pitchFamily="18" charset="0"/>
                </a:rPr>
                <a:t>REALISTIC CONSTRAINTS</a:t>
              </a:r>
            </a:p>
          </p:txBody>
        </p:sp>
        <p:sp>
          <p:nvSpPr>
            <p:cNvPr id="21" name="Subtitle 2">
              <a:extLst>
                <a:ext uri="{FF2B5EF4-FFF2-40B4-BE49-F238E27FC236}">
                  <a16:creationId xmlns:a16="http://schemas.microsoft.com/office/drawing/2014/main" xmlns="" id="{8537927E-D3CA-476E-9894-F6D257DF520B}"/>
                </a:ext>
              </a:extLst>
            </p:cNvPr>
            <p:cNvSpPr txBox="1">
              <a:spLocks/>
            </p:cNvSpPr>
            <p:nvPr/>
          </p:nvSpPr>
          <p:spPr bwMode="auto">
            <a:xfrm>
              <a:off x="7504738" y="4798359"/>
              <a:ext cx="2751228" cy="61300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9486" tIns="154743" rIns="309486" bIns="154743"/>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In the future, we hope that this smart medicine box can be to linked to the online med karts, if in case the tablets are empty it directly sends a prescription message to the med kart in which they can help us delivering the prescribed tablets to our door step.</a:t>
              </a:r>
            </a:p>
            <a:p>
              <a:pPr marL="457200" indent="-457200" algn="jus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We can also try connecting our smart phones and smart devices to the medicine box so it can keep a track of the patient's routine like his daily movement, heartbeat, blood pressure etc.</a:t>
              </a:r>
            </a:p>
            <a:p>
              <a:pPr marL="457200" indent="-457200" algn="just">
                <a:buFont typeface="Arial" panose="020B0604020202020204" pitchFamily="34" charset="0"/>
                <a:buChar char="•"/>
                <a:defRPr/>
              </a:pPr>
              <a:endParaRPr lang="en-IN" sz="2800" dirty="0">
                <a:latin typeface="Times New Roman" panose="02020603050405020304" pitchFamily="18" charset="0"/>
                <a:cs typeface="Times New Roman" panose="02020603050405020304" pitchFamily="18" charset="0"/>
              </a:endParaRPr>
            </a:p>
          </p:txBody>
        </p:sp>
      </p:grpSp>
      <p:pic>
        <p:nvPicPr>
          <p:cNvPr id="24" name="Picture 23" descr="C:\Users\dell\Desktop\download.png">
            <a:extLst>
              <a:ext uri="{FF2B5EF4-FFF2-40B4-BE49-F238E27FC236}">
                <a16:creationId xmlns:a16="http://schemas.microsoft.com/office/drawing/2014/main" xmlns="" id="{DEE05DB4-129C-471C-B026-931EDC7E771F}"/>
              </a:ext>
            </a:extLst>
          </p:cNvPr>
          <p:cNvPicPr>
            <a:picLocks noChangeAspect="1" noChangeArrowheads="1"/>
          </p:cNvPicPr>
          <p:nvPr/>
        </p:nvPicPr>
        <p:blipFill>
          <a:blip r:embed="rId3" cstate="print"/>
          <a:srcRect/>
          <a:stretch>
            <a:fillRect/>
          </a:stretch>
        </p:blipFill>
        <p:spPr bwMode="auto">
          <a:xfrm>
            <a:off x="21916" y="13792"/>
            <a:ext cx="4232393" cy="4027569"/>
          </a:xfrm>
          <a:prstGeom prst="rect">
            <a:avLst/>
          </a:prstGeom>
          <a:noFill/>
        </p:spPr>
      </p:pic>
      <p:sp>
        <p:nvSpPr>
          <p:cNvPr id="26" name="Subtitle 2">
            <a:extLst>
              <a:ext uri="{FF2B5EF4-FFF2-40B4-BE49-F238E27FC236}">
                <a16:creationId xmlns:a16="http://schemas.microsoft.com/office/drawing/2014/main" xmlns="" id="{175CC863-8090-451C-86ED-BC551617F78D}"/>
              </a:ext>
            </a:extLst>
          </p:cNvPr>
          <p:cNvSpPr txBox="1">
            <a:spLocks/>
          </p:cNvSpPr>
          <p:nvPr/>
        </p:nvSpPr>
        <p:spPr bwMode="auto">
          <a:xfrm>
            <a:off x="28718743" y="4080871"/>
            <a:ext cx="13905555" cy="403136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9486" tIns="154743" rIns="309486" bIns="154743"/>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Since the ultrasonic sensor on opening the box measures inaccurate reading because of its position, we're trying to correct it's reading in coding simulation such that it takes reading only when the box is closed. </a:t>
            </a:r>
          </a:p>
          <a:p>
            <a:pPr marL="342900" indent="-342900" algn="just">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It is assumed that whenever a hand is placed inside the box, only 1 pill has been taken out for sure.</a:t>
            </a:r>
          </a:p>
          <a:p>
            <a:pPr marL="342900" indent="-342900" algn="just">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Lifespan of sensors is less and hence may require replacement </a:t>
            </a:r>
          </a:p>
          <a:p>
            <a:pPr marL="342900" indent="-342900" algn="just">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In case, wrong timing is updated in code, it will indicate to take medication at wrong time.  </a:t>
            </a:r>
          </a:p>
          <a:p>
            <a:pPr marL="342900" indent="-342900" algn="just">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It needs constant power supply to work</a:t>
            </a:r>
          </a:p>
        </p:txBody>
      </p:sp>
      <p:sp>
        <p:nvSpPr>
          <p:cNvPr id="27" name="Rectangle 855">
            <a:extLst>
              <a:ext uri="{FF2B5EF4-FFF2-40B4-BE49-F238E27FC236}">
                <a16:creationId xmlns:a16="http://schemas.microsoft.com/office/drawing/2014/main" xmlns="" id="{E358FDC3-D456-4E30-A115-E3464B7C4F46}"/>
              </a:ext>
            </a:extLst>
          </p:cNvPr>
          <p:cNvSpPr>
            <a:spLocks noChangeArrowheads="1"/>
          </p:cNvSpPr>
          <p:nvPr/>
        </p:nvSpPr>
        <p:spPr bwMode="auto">
          <a:xfrm>
            <a:off x="31043717" y="19732209"/>
            <a:ext cx="8752599" cy="1094393"/>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3949" dirty="0">
                <a:latin typeface="Times New Roman" panose="02020603050405020304" pitchFamily="18" charset="0"/>
                <a:cs typeface="Times New Roman" panose="02020603050405020304" pitchFamily="18" charset="0"/>
              </a:rPr>
              <a:t>FUTURE WORK</a:t>
            </a:r>
          </a:p>
        </p:txBody>
      </p:sp>
      <p:pic>
        <p:nvPicPr>
          <p:cNvPr id="28" name="Picture 27">
            <a:extLst>
              <a:ext uri="{FF2B5EF4-FFF2-40B4-BE49-F238E27FC236}">
                <a16:creationId xmlns:a16="http://schemas.microsoft.com/office/drawing/2014/main" xmlns="" id="{2BC63E35-1465-4540-8C9B-9DB51DCD6A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18454421" y="16775576"/>
            <a:ext cx="6367889" cy="13267668"/>
          </a:xfrm>
          <a:prstGeom prst="rect">
            <a:avLst/>
          </a:prstGeom>
        </p:spPr>
      </p:pic>
      <p:pic>
        <p:nvPicPr>
          <p:cNvPr id="29" name="Content Placeholder 5" descr="A screenshot of a cell phone&#10;&#10;Description automatically generated">
            <a:extLst>
              <a:ext uri="{FF2B5EF4-FFF2-40B4-BE49-F238E27FC236}">
                <a16:creationId xmlns:a16="http://schemas.microsoft.com/office/drawing/2014/main" xmlns="" id="{AEC621DD-74FB-4D3D-9B70-5FE90EC02B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141015" y="13481374"/>
            <a:ext cx="13113835" cy="6367890"/>
          </a:xfrm>
          <a:prstGeom prst="rect">
            <a:avLst/>
          </a:prstGeom>
        </p:spPr>
      </p:pic>
      <p:sp>
        <p:nvSpPr>
          <p:cNvPr id="31" name="Rectangle 856">
            <a:extLst>
              <a:ext uri="{FF2B5EF4-FFF2-40B4-BE49-F238E27FC236}">
                <a16:creationId xmlns:a16="http://schemas.microsoft.com/office/drawing/2014/main" xmlns="" id="{A47F020D-7A3B-4E00-8E37-F2C78419A7E2}"/>
              </a:ext>
            </a:extLst>
          </p:cNvPr>
          <p:cNvSpPr>
            <a:spLocks noChangeArrowheads="1"/>
          </p:cNvSpPr>
          <p:nvPr/>
        </p:nvSpPr>
        <p:spPr bwMode="auto">
          <a:xfrm>
            <a:off x="4091289" y="7550445"/>
            <a:ext cx="6353142" cy="1123591"/>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3949" dirty="0">
                <a:latin typeface="Times New Roman" panose="02020603050405020304" pitchFamily="18" charset="0"/>
                <a:cs typeface="Times New Roman" panose="02020603050405020304" pitchFamily="18" charset="0"/>
              </a:rPr>
              <a:t>SYSTEM MODEL BASIC</a:t>
            </a:r>
          </a:p>
        </p:txBody>
      </p:sp>
      <p:sp>
        <p:nvSpPr>
          <p:cNvPr id="34" name="Subtitle 2">
            <a:extLst>
              <a:ext uri="{FF2B5EF4-FFF2-40B4-BE49-F238E27FC236}">
                <a16:creationId xmlns:a16="http://schemas.microsoft.com/office/drawing/2014/main" xmlns="" id="{C5650AEF-F9E0-4466-8270-984CAEA69E60}"/>
              </a:ext>
            </a:extLst>
          </p:cNvPr>
          <p:cNvSpPr txBox="1">
            <a:spLocks/>
          </p:cNvSpPr>
          <p:nvPr/>
        </p:nvSpPr>
        <p:spPr bwMode="auto">
          <a:xfrm>
            <a:off x="96253" y="8762131"/>
            <a:ext cx="14417548" cy="213556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a:solidFill>
              <a:schemeClr val="tx1"/>
            </a:solidFill>
          </a:ln>
          <a:effectLst/>
        </p:spPr>
        <p:txBody>
          <a:bodyPr lIns="309486" tIns="154743" rIns="309486" bIns="154743"/>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latin typeface="Times New Roman" panose="02020603050405020304" pitchFamily="18" charset="0"/>
                <a:cs typeface="Times New Roman" panose="02020603050405020304" pitchFamily="18" charset="0"/>
              </a:rPr>
              <a:t>IoT is short for Internet of Things. The Internet of Things refers to the ever-growing network of physical objects that feature an IP address for internet connectivity, and the communication that occurs between these objects and other Internet-enabled devices and systems.</a:t>
            </a:r>
          </a:p>
          <a:p>
            <a:pPr algn="just"/>
            <a:endParaRPr lang="en-US" sz="2800" dirty="0">
              <a:latin typeface="Times New Roman" panose="02020603050405020304" pitchFamily="18" charset="0"/>
              <a:cs typeface="Times New Roman" panose="02020603050405020304" pitchFamily="18" charset="0"/>
            </a:endParaRPr>
          </a:p>
        </p:txBody>
      </p:sp>
      <p:sp>
        <p:nvSpPr>
          <p:cNvPr id="37" name="Rectangle 1167">
            <a:extLst>
              <a:ext uri="{FF2B5EF4-FFF2-40B4-BE49-F238E27FC236}">
                <a16:creationId xmlns:a16="http://schemas.microsoft.com/office/drawing/2014/main" xmlns="" id="{A31C48D5-426D-41E3-87FE-BA9425DFD0FE}"/>
              </a:ext>
            </a:extLst>
          </p:cNvPr>
          <p:cNvSpPr>
            <a:spLocks noChangeArrowheads="1"/>
          </p:cNvSpPr>
          <p:nvPr/>
        </p:nvSpPr>
        <p:spPr bwMode="auto">
          <a:xfrm>
            <a:off x="4224912" y="15152378"/>
            <a:ext cx="6353142" cy="909545"/>
          </a:xfrm>
          <a:prstGeom prst="rect">
            <a:avLst/>
          </a:prstGeom>
          <a:solidFill>
            <a:schemeClr val="accent2">
              <a:lumMod val="40000"/>
              <a:lumOff val="60000"/>
            </a:schemeClr>
          </a:solidFill>
          <a:ln w="9525">
            <a:solidFill>
              <a:schemeClr val="tx1"/>
            </a:solidFill>
            <a:miter lim="800000"/>
            <a:headEnd/>
            <a:tailEnd/>
          </a:ln>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3949" dirty="0">
                <a:latin typeface="Times New Roman" panose="02020603050405020304" pitchFamily="18" charset="0"/>
                <a:cs typeface="Times New Roman" panose="02020603050405020304" pitchFamily="18" charset="0"/>
              </a:rPr>
              <a:t>SOFTWARE USED</a:t>
            </a:r>
          </a:p>
        </p:txBody>
      </p:sp>
      <p:pic>
        <p:nvPicPr>
          <p:cNvPr id="39" name="Picture 38" descr="A close up of a logo&#10;&#10;Description automatically generated">
            <a:extLst>
              <a:ext uri="{FF2B5EF4-FFF2-40B4-BE49-F238E27FC236}">
                <a16:creationId xmlns:a16="http://schemas.microsoft.com/office/drawing/2014/main" xmlns="" id="{1CF9E6FA-2407-4A82-9F8D-39AF700BA7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3630" y="18029320"/>
            <a:ext cx="8673016" cy="2196145"/>
          </a:xfrm>
          <a:prstGeom prst="rect">
            <a:avLst/>
          </a:prstGeom>
        </p:spPr>
      </p:pic>
      <p:sp>
        <p:nvSpPr>
          <p:cNvPr id="40" name="Subtitle 2">
            <a:extLst>
              <a:ext uri="{FF2B5EF4-FFF2-40B4-BE49-F238E27FC236}">
                <a16:creationId xmlns:a16="http://schemas.microsoft.com/office/drawing/2014/main" xmlns="" id="{275501D2-BB8C-42C5-990A-22BE82109068}"/>
              </a:ext>
            </a:extLst>
          </p:cNvPr>
          <p:cNvSpPr txBox="1">
            <a:spLocks/>
          </p:cNvSpPr>
          <p:nvPr/>
        </p:nvSpPr>
        <p:spPr bwMode="auto">
          <a:xfrm>
            <a:off x="96252" y="21897474"/>
            <a:ext cx="14339885" cy="830626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9486" tIns="154743" rIns="309486" bIns="154743"/>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1" hangingPunct="1">
              <a:defRPr/>
            </a:pPr>
            <a:endParaRPr lang="en-US" altLang="en-US" sz="2222" dirty="0">
              <a:latin typeface="Times New Roman" panose="02020603050405020304" pitchFamily="18" charset="0"/>
              <a:cs typeface="Times New Roman" panose="02020603050405020304" pitchFamily="18" charset="0"/>
            </a:endParaRPr>
          </a:p>
          <a:p>
            <a:pPr algn="l" eaLnBrk="1" hangingPunct="1">
              <a:defRPr/>
            </a:pPr>
            <a:endParaRPr lang="en-US" altLang="en-US" sz="2222" b="1" dirty="0">
              <a:latin typeface="Times New Roman" panose="02020603050405020304" pitchFamily="18" charset="0"/>
              <a:cs typeface="Times New Roman" panose="02020603050405020304" pitchFamily="18" charset="0"/>
            </a:endParaRPr>
          </a:p>
          <a:p>
            <a:pPr eaLnBrk="1" hangingPunct="1">
              <a:defRPr/>
            </a:pPr>
            <a:endParaRPr lang="en-IN" sz="2962" dirty="0">
              <a:latin typeface="Times New Roman" panose="02020603050405020304" pitchFamily="18" charset="0"/>
              <a:cs typeface="Times New Roman" panose="02020603050405020304" pitchFamily="18" charset="0"/>
            </a:endParaRPr>
          </a:p>
        </p:txBody>
      </p:sp>
      <p:pic>
        <p:nvPicPr>
          <p:cNvPr id="44" name="Picture 43" descr="A close up of a logo&#10;&#10;Description automatically generated">
            <a:extLst>
              <a:ext uri="{FF2B5EF4-FFF2-40B4-BE49-F238E27FC236}">
                <a16:creationId xmlns:a16="http://schemas.microsoft.com/office/drawing/2014/main" xmlns="" id="{55E159EB-3AA2-4365-BE30-6989E42270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347" y="22234358"/>
            <a:ext cx="7071289" cy="7802178"/>
          </a:xfrm>
          <a:prstGeom prst="rect">
            <a:avLst/>
          </a:prstGeom>
        </p:spPr>
      </p:pic>
      <p:pic>
        <p:nvPicPr>
          <p:cNvPr id="46" name="Picture 45" descr="A screenshot of a cell phone&#10;&#10;Description automatically generated">
            <a:extLst>
              <a:ext uri="{FF2B5EF4-FFF2-40B4-BE49-F238E27FC236}">
                <a16:creationId xmlns:a16="http://schemas.microsoft.com/office/drawing/2014/main" xmlns="" id="{FB609413-48E5-4C33-9039-0A5AF608CD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09708" y="6504091"/>
            <a:ext cx="13011150" cy="6601081"/>
          </a:xfrm>
          <a:prstGeom prst="rect">
            <a:avLst/>
          </a:prstGeom>
        </p:spPr>
      </p:pic>
      <p:sp>
        <p:nvSpPr>
          <p:cNvPr id="48" name="Rectangle 855">
            <a:extLst>
              <a:ext uri="{FF2B5EF4-FFF2-40B4-BE49-F238E27FC236}">
                <a16:creationId xmlns:a16="http://schemas.microsoft.com/office/drawing/2014/main" xmlns="" id="{B81FE5A8-2A53-46E3-BEB2-81061E5A25F7}"/>
              </a:ext>
            </a:extLst>
          </p:cNvPr>
          <p:cNvSpPr>
            <a:spLocks noChangeArrowheads="1"/>
          </p:cNvSpPr>
          <p:nvPr/>
        </p:nvSpPr>
        <p:spPr bwMode="auto">
          <a:xfrm>
            <a:off x="31043717" y="8156104"/>
            <a:ext cx="8752600" cy="1123286"/>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3949" smtClean="0">
                <a:latin typeface="Times New Roman" panose="02020603050405020304" pitchFamily="18" charset="0"/>
                <a:cs typeface="Times New Roman" panose="02020603050405020304" pitchFamily="18" charset="0"/>
              </a:rPr>
              <a:t>MULTIDISCIPLINARY </a:t>
            </a:r>
            <a:r>
              <a:rPr lang="en-US" altLang="en-US" sz="3949" dirty="0">
                <a:latin typeface="Times New Roman" panose="02020603050405020304" pitchFamily="18" charset="0"/>
                <a:cs typeface="Times New Roman" panose="02020603050405020304" pitchFamily="18" charset="0"/>
              </a:rPr>
              <a:t>TASKS</a:t>
            </a:r>
          </a:p>
        </p:txBody>
      </p:sp>
      <p:sp>
        <p:nvSpPr>
          <p:cNvPr id="49" name="Subtitle 2">
            <a:extLst>
              <a:ext uri="{FF2B5EF4-FFF2-40B4-BE49-F238E27FC236}">
                <a16:creationId xmlns:a16="http://schemas.microsoft.com/office/drawing/2014/main" xmlns="" id="{89A75D28-EE23-48B4-AB98-AFE21B2734C4}"/>
              </a:ext>
            </a:extLst>
          </p:cNvPr>
          <p:cNvSpPr txBox="1">
            <a:spLocks/>
          </p:cNvSpPr>
          <p:nvPr/>
        </p:nvSpPr>
        <p:spPr bwMode="auto">
          <a:xfrm>
            <a:off x="28718743" y="13603898"/>
            <a:ext cx="13958772" cy="610234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9486" tIns="154743" rIns="309486" bIns="154743"/>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Older people experience several practical problems using their medicines, and their strategies to manage these problems are sometimes suboptimal. </a:t>
            </a:r>
          </a:p>
          <a:p>
            <a:pPr marL="342900" indent="-342900" algn="jus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These problems can lead to incorrect medication use with clinically relevant consequences. </a:t>
            </a:r>
          </a:p>
          <a:p>
            <a:pPr marL="342900" indent="-342900" algn="jus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The findings pose a challenge for healthcare professionals, drug developers, and regulators to diminish these problems.</a:t>
            </a:r>
          </a:p>
          <a:p>
            <a:pPr marL="342900" indent="-342900" algn="jus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 The correct and timely use of medication determines its therapeutic effect, yet several steps are involved in taking medicines as recommended, such as reading and understanding the user information, opening and removing the medicine from the outer and inner packaging, any preparation before use, and taking the medicine. </a:t>
            </a:r>
          </a:p>
          <a:p>
            <a:pPr marL="342900" indent="-342900" algn="jus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This project aimed to resolve the practical problems that older people experience with the daily use of their medicines and their management strategies to address these problems and to determine the potential clinical relevance thereof.</a:t>
            </a:r>
          </a:p>
          <a:p>
            <a:pPr algn="just">
              <a:defRPr/>
            </a:pPr>
            <a:endParaRPr lang="en-IN"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endParaRPr lang="en-US" altLang="en-US" sz="2800" dirty="0">
              <a:latin typeface="Times New Roman" panose="02020603050405020304" pitchFamily="18" charset="0"/>
              <a:cs typeface="Times New Roman" panose="02020603050405020304" pitchFamily="18" charset="0"/>
            </a:endParaRPr>
          </a:p>
        </p:txBody>
      </p:sp>
      <p:sp>
        <p:nvSpPr>
          <p:cNvPr id="50" name="Rectangle 855">
            <a:extLst>
              <a:ext uri="{FF2B5EF4-FFF2-40B4-BE49-F238E27FC236}">
                <a16:creationId xmlns:a16="http://schemas.microsoft.com/office/drawing/2014/main" xmlns="" id="{812B499B-9E70-4B2F-A4CA-3E5961AEA0FD}"/>
              </a:ext>
            </a:extLst>
          </p:cNvPr>
          <p:cNvSpPr>
            <a:spLocks noChangeArrowheads="1"/>
          </p:cNvSpPr>
          <p:nvPr/>
        </p:nvSpPr>
        <p:spPr bwMode="auto">
          <a:xfrm>
            <a:off x="31043717" y="12421489"/>
            <a:ext cx="8752600" cy="1061240"/>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3949" dirty="0">
                <a:latin typeface="Times New Roman" panose="02020603050405020304" pitchFamily="18" charset="0"/>
                <a:cs typeface="Times New Roman" panose="02020603050405020304" pitchFamily="18" charset="0"/>
              </a:rPr>
              <a:t>CONCLUSION</a:t>
            </a:r>
          </a:p>
        </p:txBody>
      </p:sp>
      <p:sp>
        <p:nvSpPr>
          <p:cNvPr id="51" name="Subtitle 2">
            <a:extLst>
              <a:ext uri="{FF2B5EF4-FFF2-40B4-BE49-F238E27FC236}">
                <a16:creationId xmlns:a16="http://schemas.microsoft.com/office/drawing/2014/main" xmlns="" id="{C6109416-6602-46E1-9FE6-5F53836D6E0B}"/>
              </a:ext>
            </a:extLst>
          </p:cNvPr>
          <p:cNvSpPr txBox="1">
            <a:spLocks/>
          </p:cNvSpPr>
          <p:nvPr/>
        </p:nvSpPr>
        <p:spPr bwMode="auto">
          <a:xfrm>
            <a:off x="28718743" y="9395778"/>
            <a:ext cx="13905555" cy="29760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9486" tIns="154743" rIns="309486" bIns="154743"/>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Electronics and Communication Engineering for IoT and Node-</a:t>
            </a:r>
            <a:r>
              <a:rPr lang="en-US" altLang="en-US" sz="2800" dirty="0" err="1">
                <a:latin typeface="Times New Roman" panose="02020603050405020304" pitchFamily="18" charset="0"/>
                <a:cs typeface="Times New Roman" panose="02020603050405020304" pitchFamily="18" charset="0"/>
              </a:rPr>
              <a:t>McU</a:t>
            </a:r>
            <a:r>
              <a:rPr lang="en-US" altLang="en-US" sz="28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Electrical Engineering for wires and Arduino Mega..</a:t>
            </a:r>
          </a:p>
          <a:p>
            <a:pPr marL="342900" indent="-342900" algn="just">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Instrumentation and Control Engineering for Ultrasonic and IR sensor.</a:t>
            </a:r>
          </a:p>
          <a:p>
            <a:pPr marL="342900" indent="-342900" algn="just">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Mechanical Engineering for servo motors.</a:t>
            </a:r>
          </a:p>
          <a:p>
            <a:pPr marL="342900" indent="-342900" algn="just">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Desktop publication for report..</a:t>
            </a:r>
          </a:p>
          <a:p>
            <a:pPr algn="just">
              <a:defRPr/>
            </a:pPr>
            <a:r>
              <a:rPr lang="en-US" altLang="en-US" sz="2800" dirty="0">
                <a:latin typeface="Times New Roman" panose="02020603050405020304" pitchFamily="18" charset="0"/>
                <a:cs typeface="Times New Roman" panose="02020603050405020304" pitchFamily="18" charset="0"/>
              </a:rPr>
              <a:t> </a:t>
            </a:r>
          </a:p>
        </p:txBody>
      </p:sp>
      <p:sp>
        <p:nvSpPr>
          <p:cNvPr id="52" name="Subtitle 2">
            <a:extLst>
              <a:ext uri="{FF2B5EF4-FFF2-40B4-BE49-F238E27FC236}">
                <a16:creationId xmlns:a16="http://schemas.microsoft.com/office/drawing/2014/main" xmlns="" id="{B79B6F58-60CB-4270-940C-F4082EE834E9}"/>
              </a:ext>
            </a:extLst>
          </p:cNvPr>
          <p:cNvSpPr txBox="1">
            <a:spLocks/>
          </p:cNvSpPr>
          <p:nvPr/>
        </p:nvSpPr>
        <p:spPr bwMode="auto">
          <a:xfrm>
            <a:off x="14660793" y="28248428"/>
            <a:ext cx="13935401" cy="190718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09486" tIns="154743" rIns="309486" bIns="154743"/>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defRPr/>
            </a:pPr>
            <a:r>
              <a:rPr lang="en-US" altLang="en-US" sz="2800" dirty="0">
                <a:latin typeface="Times New Roman" panose="02020603050405020304" pitchFamily="18" charset="0"/>
                <a:cs typeface="Times New Roman" panose="02020603050405020304" pitchFamily="18" charset="0"/>
              </a:rPr>
              <a:t>IEEE 802.11</a:t>
            </a:r>
          </a:p>
          <a:p>
            <a:pPr marL="457200" indent="-457200" algn="just">
              <a:buFont typeface="Arial" panose="020B0604020202020204" pitchFamily="34" charset="0"/>
              <a:buChar char="•"/>
              <a:defRPr/>
            </a:pPr>
            <a:r>
              <a:rPr lang="en-US" altLang="en-US" sz="2800" dirty="0" smtClean="0">
                <a:latin typeface="Times New Roman" panose="02020603050405020304" pitchFamily="18" charset="0"/>
                <a:cs typeface="Times New Roman" panose="02020603050405020304" pitchFamily="18" charset="0"/>
              </a:rPr>
              <a:t>RS232-Serial </a:t>
            </a:r>
            <a:r>
              <a:rPr lang="en-US" altLang="en-US" sz="2800" dirty="0">
                <a:latin typeface="Times New Roman" panose="02020603050405020304" pitchFamily="18" charset="0"/>
                <a:cs typeface="Times New Roman" panose="02020603050405020304" pitchFamily="18" charset="0"/>
              </a:rPr>
              <a:t>Communication</a:t>
            </a:r>
          </a:p>
        </p:txBody>
      </p:sp>
      <p:pic>
        <p:nvPicPr>
          <p:cNvPr id="54" name="Picture 53" descr="A screenshot of a cell phone&#10;&#10;Description automatically generated">
            <a:extLst>
              <a:ext uri="{FF2B5EF4-FFF2-40B4-BE49-F238E27FC236}">
                <a16:creationId xmlns:a16="http://schemas.microsoft.com/office/drawing/2014/main" xmlns="" id="{A5A3C504-E461-4B71-A77F-9CCEB1ABDE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66769" y="22286633"/>
            <a:ext cx="6361892" cy="7802178"/>
          </a:xfrm>
          <a:prstGeom prst="rect">
            <a:avLst/>
          </a:prstGeom>
        </p:spPr>
      </p:pic>
      <p:sp>
        <p:nvSpPr>
          <p:cNvPr id="55" name="Rectangle 855">
            <a:extLst>
              <a:ext uri="{FF2B5EF4-FFF2-40B4-BE49-F238E27FC236}">
                <a16:creationId xmlns:a16="http://schemas.microsoft.com/office/drawing/2014/main" xmlns="" id="{2B4DBB7C-7317-4F10-955A-63E754464786}"/>
              </a:ext>
            </a:extLst>
          </p:cNvPr>
          <p:cNvSpPr>
            <a:spLocks noChangeArrowheads="1"/>
          </p:cNvSpPr>
          <p:nvPr/>
        </p:nvSpPr>
        <p:spPr bwMode="auto">
          <a:xfrm>
            <a:off x="31043716" y="23678147"/>
            <a:ext cx="8752600" cy="1212026"/>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3949" dirty="0">
                <a:latin typeface="Times New Roman" panose="02020603050405020304" pitchFamily="18" charset="0"/>
                <a:cs typeface="Times New Roman" panose="02020603050405020304" pitchFamily="18" charset="0"/>
              </a:rPr>
              <a:t>REFERENCES</a:t>
            </a:r>
          </a:p>
        </p:txBody>
      </p:sp>
      <p:sp>
        <p:nvSpPr>
          <p:cNvPr id="41" name="Rectangle 855">
            <a:extLst>
              <a:ext uri="{FF2B5EF4-FFF2-40B4-BE49-F238E27FC236}">
                <a16:creationId xmlns:a16="http://schemas.microsoft.com/office/drawing/2014/main" xmlns="" id="{7A7C05A0-0BB6-4C43-AD88-F8DEDFEF4F9B}"/>
              </a:ext>
            </a:extLst>
          </p:cNvPr>
          <p:cNvSpPr>
            <a:spLocks noChangeArrowheads="1"/>
          </p:cNvSpPr>
          <p:nvPr/>
        </p:nvSpPr>
        <p:spPr bwMode="auto">
          <a:xfrm>
            <a:off x="15652657" y="27019279"/>
            <a:ext cx="11490511" cy="1179425"/>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3949" dirty="0">
                <a:latin typeface="Times New Roman" panose="02020603050405020304" pitchFamily="18" charset="0"/>
                <a:cs typeface="Times New Roman" panose="02020603050405020304" pitchFamily="18" charset="0"/>
              </a:rPr>
              <a:t>STANDARDS USED</a:t>
            </a:r>
          </a:p>
        </p:txBody>
      </p:sp>
    </p:spTree>
    <p:extLst>
      <p:ext uri="{BB962C8B-B14F-4D97-AF65-F5344CB8AC3E}">
        <p14:creationId xmlns:p14="http://schemas.microsoft.com/office/powerpoint/2010/main" val="41406069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618</TotalTime>
  <Words>771</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dc:creator>
  <cp:lastModifiedBy>Aryamaan Shrivastava</cp:lastModifiedBy>
  <cp:revision>42</cp:revision>
  <dcterms:created xsi:type="dcterms:W3CDTF">2019-03-26T08:54:47Z</dcterms:created>
  <dcterms:modified xsi:type="dcterms:W3CDTF">2019-04-16T10:57:06Z</dcterms:modified>
</cp:coreProperties>
</file>