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62" r:id="rId9"/>
    <p:sldId id="263" r:id="rId10"/>
    <p:sldId id="271" r:id="rId11"/>
    <p:sldId id="264" r:id="rId12"/>
    <p:sldId id="276" r:id="rId13"/>
    <p:sldId id="265" r:id="rId14"/>
    <p:sldId id="266" r:id="rId15"/>
    <p:sldId id="267" r:id="rId16"/>
    <p:sldId id="268" r:id="rId17"/>
    <p:sldId id="269" r:id="rId18"/>
    <p:sldId id="275" r:id="rId19"/>
    <p:sldId id="272" r:id="rId20"/>
    <p:sldId id="273" r:id="rId21"/>
    <p:sldId id="274" r:id="rId22"/>
    <p:sldId id="282" r:id="rId23"/>
    <p:sldId id="283" r:id="rId24"/>
    <p:sldId id="277" r:id="rId25"/>
    <p:sldId id="278" r:id="rId26"/>
    <p:sldId id="27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A82A-4999-4124-A9DB-F766EC3CCB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9CD35B-431C-4F56-95E3-0E9D79B950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81B05D-1CA2-4A65-ACDE-99E78AC694BE}"/>
              </a:ext>
            </a:extLst>
          </p:cNvPr>
          <p:cNvSpPr>
            <a:spLocks noGrp="1"/>
          </p:cNvSpPr>
          <p:nvPr>
            <p:ph type="dt" sz="half" idx="10"/>
          </p:nvPr>
        </p:nvSpPr>
        <p:spPr/>
        <p:txBody>
          <a:bodyPr/>
          <a:lstStyle/>
          <a:p>
            <a:fld id="{2F1C045B-CD4D-4EDE-A0CC-42DC41D45C8A}" type="datetimeFigureOut">
              <a:rPr lang="en-IN" smtClean="0"/>
              <a:t>30-01-2021</a:t>
            </a:fld>
            <a:endParaRPr lang="en-IN"/>
          </a:p>
        </p:txBody>
      </p:sp>
      <p:sp>
        <p:nvSpPr>
          <p:cNvPr id="5" name="Footer Placeholder 4">
            <a:extLst>
              <a:ext uri="{FF2B5EF4-FFF2-40B4-BE49-F238E27FC236}">
                <a16:creationId xmlns:a16="http://schemas.microsoft.com/office/drawing/2014/main" id="{7FDAC233-035F-4E01-80FF-9D4F935A38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A2A5A9-BFDB-492D-B610-DC948F37F5DE}"/>
              </a:ext>
            </a:extLst>
          </p:cNvPr>
          <p:cNvSpPr>
            <a:spLocks noGrp="1"/>
          </p:cNvSpPr>
          <p:nvPr>
            <p:ph type="sldNum" sz="quarter" idx="12"/>
          </p:nvPr>
        </p:nvSpPr>
        <p:spPr/>
        <p:txBody>
          <a:bodyPr/>
          <a:lstStyle/>
          <a:p>
            <a:fld id="{1461C687-444C-4C0C-9A25-D062C6C2FA18}" type="slidenum">
              <a:rPr lang="en-IN" smtClean="0"/>
              <a:t>‹#›</a:t>
            </a:fld>
            <a:endParaRPr lang="en-IN"/>
          </a:p>
        </p:txBody>
      </p:sp>
    </p:spTree>
    <p:extLst>
      <p:ext uri="{BB962C8B-B14F-4D97-AF65-F5344CB8AC3E}">
        <p14:creationId xmlns:p14="http://schemas.microsoft.com/office/powerpoint/2010/main" val="57165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5A86-21EC-42F4-9AD4-4B5A510180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8C6965-7302-403D-A03B-D4F0308814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755FF-0FBF-41BD-BE0F-D9CE43DF5A9B}"/>
              </a:ext>
            </a:extLst>
          </p:cNvPr>
          <p:cNvSpPr>
            <a:spLocks noGrp="1"/>
          </p:cNvSpPr>
          <p:nvPr>
            <p:ph type="dt" sz="half" idx="10"/>
          </p:nvPr>
        </p:nvSpPr>
        <p:spPr/>
        <p:txBody>
          <a:bodyPr/>
          <a:lstStyle/>
          <a:p>
            <a:fld id="{2F1C045B-CD4D-4EDE-A0CC-42DC41D45C8A}" type="datetimeFigureOut">
              <a:rPr lang="en-IN" smtClean="0"/>
              <a:t>30-01-2021</a:t>
            </a:fld>
            <a:endParaRPr lang="en-IN"/>
          </a:p>
        </p:txBody>
      </p:sp>
      <p:sp>
        <p:nvSpPr>
          <p:cNvPr id="5" name="Footer Placeholder 4">
            <a:extLst>
              <a:ext uri="{FF2B5EF4-FFF2-40B4-BE49-F238E27FC236}">
                <a16:creationId xmlns:a16="http://schemas.microsoft.com/office/drawing/2014/main" id="{CE00608C-0EBA-4023-9AE5-78AA03D0F9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A27EAF-926C-4F63-BD5C-F372A9B6A101}"/>
              </a:ext>
            </a:extLst>
          </p:cNvPr>
          <p:cNvSpPr>
            <a:spLocks noGrp="1"/>
          </p:cNvSpPr>
          <p:nvPr>
            <p:ph type="sldNum" sz="quarter" idx="12"/>
          </p:nvPr>
        </p:nvSpPr>
        <p:spPr/>
        <p:txBody>
          <a:bodyPr/>
          <a:lstStyle/>
          <a:p>
            <a:fld id="{1461C687-444C-4C0C-9A25-D062C6C2FA18}" type="slidenum">
              <a:rPr lang="en-IN" smtClean="0"/>
              <a:t>‹#›</a:t>
            </a:fld>
            <a:endParaRPr lang="en-IN"/>
          </a:p>
        </p:txBody>
      </p:sp>
    </p:spTree>
    <p:extLst>
      <p:ext uri="{BB962C8B-B14F-4D97-AF65-F5344CB8AC3E}">
        <p14:creationId xmlns:p14="http://schemas.microsoft.com/office/powerpoint/2010/main" val="17706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E53807-4AFA-44EF-83AB-1A217FD9DD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33BDAA-B906-4AA0-A4AD-887B2F57B8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E59AC5-E03B-4091-B7DF-BE850EABB5FD}"/>
              </a:ext>
            </a:extLst>
          </p:cNvPr>
          <p:cNvSpPr>
            <a:spLocks noGrp="1"/>
          </p:cNvSpPr>
          <p:nvPr>
            <p:ph type="dt" sz="half" idx="10"/>
          </p:nvPr>
        </p:nvSpPr>
        <p:spPr/>
        <p:txBody>
          <a:bodyPr/>
          <a:lstStyle/>
          <a:p>
            <a:fld id="{2F1C045B-CD4D-4EDE-A0CC-42DC41D45C8A}" type="datetimeFigureOut">
              <a:rPr lang="en-IN" smtClean="0"/>
              <a:t>30-01-2021</a:t>
            </a:fld>
            <a:endParaRPr lang="en-IN"/>
          </a:p>
        </p:txBody>
      </p:sp>
      <p:sp>
        <p:nvSpPr>
          <p:cNvPr id="5" name="Footer Placeholder 4">
            <a:extLst>
              <a:ext uri="{FF2B5EF4-FFF2-40B4-BE49-F238E27FC236}">
                <a16:creationId xmlns:a16="http://schemas.microsoft.com/office/drawing/2014/main" id="{B6E32442-E672-4D82-BBD8-33AD83E3A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1C61A5-B525-4767-AB2A-B8ECDD70F0CF}"/>
              </a:ext>
            </a:extLst>
          </p:cNvPr>
          <p:cNvSpPr>
            <a:spLocks noGrp="1"/>
          </p:cNvSpPr>
          <p:nvPr>
            <p:ph type="sldNum" sz="quarter" idx="12"/>
          </p:nvPr>
        </p:nvSpPr>
        <p:spPr/>
        <p:txBody>
          <a:bodyPr/>
          <a:lstStyle/>
          <a:p>
            <a:fld id="{1461C687-444C-4C0C-9A25-D062C6C2FA18}" type="slidenum">
              <a:rPr lang="en-IN" smtClean="0"/>
              <a:t>‹#›</a:t>
            </a:fld>
            <a:endParaRPr lang="en-IN"/>
          </a:p>
        </p:txBody>
      </p:sp>
    </p:spTree>
    <p:extLst>
      <p:ext uri="{BB962C8B-B14F-4D97-AF65-F5344CB8AC3E}">
        <p14:creationId xmlns:p14="http://schemas.microsoft.com/office/powerpoint/2010/main" val="220433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5189-F399-4585-8F6F-B501A90375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3F5D1D-85FB-4698-853F-5062317CF2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8434C3-4116-4E41-B094-4EA20358CEDF}"/>
              </a:ext>
            </a:extLst>
          </p:cNvPr>
          <p:cNvSpPr>
            <a:spLocks noGrp="1"/>
          </p:cNvSpPr>
          <p:nvPr>
            <p:ph type="dt" sz="half" idx="10"/>
          </p:nvPr>
        </p:nvSpPr>
        <p:spPr/>
        <p:txBody>
          <a:bodyPr/>
          <a:lstStyle/>
          <a:p>
            <a:fld id="{2F1C045B-CD4D-4EDE-A0CC-42DC41D45C8A}" type="datetimeFigureOut">
              <a:rPr lang="en-IN" smtClean="0"/>
              <a:t>30-01-2021</a:t>
            </a:fld>
            <a:endParaRPr lang="en-IN"/>
          </a:p>
        </p:txBody>
      </p:sp>
      <p:sp>
        <p:nvSpPr>
          <p:cNvPr id="5" name="Footer Placeholder 4">
            <a:extLst>
              <a:ext uri="{FF2B5EF4-FFF2-40B4-BE49-F238E27FC236}">
                <a16:creationId xmlns:a16="http://schemas.microsoft.com/office/drawing/2014/main" id="{E56DCF1E-D55F-470C-9D9B-6A07F37AE8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7BF3FE-D645-4F12-8BB2-9F3C472FFF06}"/>
              </a:ext>
            </a:extLst>
          </p:cNvPr>
          <p:cNvSpPr>
            <a:spLocks noGrp="1"/>
          </p:cNvSpPr>
          <p:nvPr>
            <p:ph type="sldNum" sz="quarter" idx="12"/>
          </p:nvPr>
        </p:nvSpPr>
        <p:spPr/>
        <p:txBody>
          <a:bodyPr/>
          <a:lstStyle/>
          <a:p>
            <a:fld id="{1461C687-444C-4C0C-9A25-D062C6C2FA18}" type="slidenum">
              <a:rPr lang="en-IN" smtClean="0"/>
              <a:t>‹#›</a:t>
            </a:fld>
            <a:endParaRPr lang="en-IN"/>
          </a:p>
        </p:txBody>
      </p:sp>
    </p:spTree>
    <p:extLst>
      <p:ext uri="{BB962C8B-B14F-4D97-AF65-F5344CB8AC3E}">
        <p14:creationId xmlns:p14="http://schemas.microsoft.com/office/powerpoint/2010/main" val="370785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45F3-A26F-4FC3-ADCA-362D8858DA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0B1D45-F260-4991-9C65-421A78B639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275692-5DEA-4B9E-891F-C8CC9DE18011}"/>
              </a:ext>
            </a:extLst>
          </p:cNvPr>
          <p:cNvSpPr>
            <a:spLocks noGrp="1"/>
          </p:cNvSpPr>
          <p:nvPr>
            <p:ph type="dt" sz="half" idx="10"/>
          </p:nvPr>
        </p:nvSpPr>
        <p:spPr/>
        <p:txBody>
          <a:bodyPr/>
          <a:lstStyle/>
          <a:p>
            <a:fld id="{2F1C045B-CD4D-4EDE-A0CC-42DC41D45C8A}" type="datetimeFigureOut">
              <a:rPr lang="en-IN" smtClean="0"/>
              <a:t>30-01-2021</a:t>
            </a:fld>
            <a:endParaRPr lang="en-IN"/>
          </a:p>
        </p:txBody>
      </p:sp>
      <p:sp>
        <p:nvSpPr>
          <p:cNvPr id="5" name="Footer Placeholder 4">
            <a:extLst>
              <a:ext uri="{FF2B5EF4-FFF2-40B4-BE49-F238E27FC236}">
                <a16:creationId xmlns:a16="http://schemas.microsoft.com/office/drawing/2014/main" id="{ADF282CE-99B5-44E2-8EE6-CBB294F9FD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C3D60F-7BFA-4E1B-951C-39AD5F4B6D1E}"/>
              </a:ext>
            </a:extLst>
          </p:cNvPr>
          <p:cNvSpPr>
            <a:spLocks noGrp="1"/>
          </p:cNvSpPr>
          <p:nvPr>
            <p:ph type="sldNum" sz="quarter" idx="12"/>
          </p:nvPr>
        </p:nvSpPr>
        <p:spPr/>
        <p:txBody>
          <a:bodyPr/>
          <a:lstStyle/>
          <a:p>
            <a:fld id="{1461C687-444C-4C0C-9A25-D062C6C2FA18}" type="slidenum">
              <a:rPr lang="en-IN" smtClean="0"/>
              <a:t>‹#›</a:t>
            </a:fld>
            <a:endParaRPr lang="en-IN"/>
          </a:p>
        </p:txBody>
      </p:sp>
    </p:spTree>
    <p:extLst>
      <p:ext uri="{BB962C8B-B14F-4D97-AF65-F5344CB8AC3E}">
        <p14:creationId xmlns:p14="http://schemas.microsoft.com/office/powerpoint/2010/main" val="290407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C0D-B173-4AD2-8035-BED1D34EE3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4DF442-CA51-4631-B372-6875BABFE4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91B165-39AF-450E-B3E9-89BFF00C7A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F8EC8B-17F8-418D-A516-C8F82E36C054}"/>
              </a:ext>
            </a:extLst>
          </p:cNvPr>
          <p:cNvSpPr>
            <a:spLocks noGrp="1"/>
          </p:cNvSpPr>
          <p:nvPr>
            <p:ph type="dt" sz="half" idx="10"/>
          </p:nvPr>
        </p:nvSpPr>
        <p:spPr/>
        <p:txBody>
          <a:bodyPr/>
          <a:lstStyle/>
          <a:p>
            <a:fld id="{2F1C045B-CD4D-4EDE-A0CC-42DC41D45C8A}" type="datetimeFigureOut">
              <a:rPr lang="en-IN" smtClean="0"/>
              <a:t>30-01-2021</a:t>
            </a:fld>
            <a:endParaRPr lang="en-IN"/>
          </a:p>
        </p:txBody>
      </p:sp>
      <p:sp>
        <p:nvSpPr>
          <p:cNvPr id="6" name="Footer Placeholder 5">
            <a:extLst>
              <a:ext uri="{FF2B5EF4-FFF2-40B4-BE49-F238E27FC236}">
                <a16:creationId xmlns:a16="http://schemas.microsoft.com/office/drawing/2014/main" id="{910E5DEA-8E16-4DD6-8E13-116C29A600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2D06EC-FD45-46E4-9C2D-A0E552369873}"/>
              </a:ext>
            </a:extLst>
          </p:cNvPr>
          <p:cNvSpPr>
            <a:spLocks noGrp="1"/>
          </p:cNvSpPr>
          <p:nvPr>
            <p:ph type="sldNum" sz="quarter" idx="12"/>
          </p:nvPr>
        </p:nvSpPr>
        <p:spPr/>
        <p:txBody>
          <a:bodyPr/>
          <a:lstStyle/>
          <a:p>
            <a:fld id="{1461C687-444C-4C0C-9A25-D062C6C2FA18}" type="slidenum">
              <a:rPr lang="en-IN" smtClean="0"/>
              <a:t>‹#›</a:t>
            </a:fld>
            <a:endParaRPr lang="en-IN"/>
          </a:p>
        </p:txBody>
      </p:sp>
    </p:spTree>
    <p:extLst>
      <p:ext uri="{BB962C8B-B14F-4D97-AF65-F5344CB8AC3E}">
        <p14:creationId xmlns:p14="http://schemas.microsoft.com/office/powerpoint/2010/main" val="186633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3718-2CEE-419E-99C5-5867FD293D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5AB230-E903-4AD8-B3B7-583B7073EB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413D4F-7508-4CB6-86DA-0AED529B2F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2329D6-B5A6-4DDD-A83B-06145CC808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60383D-61E2-491E-9616-7DD286EEB5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4FF63E-067E-4820-9F90-7059BE42D0C3}"/>
              </a:ext>
            </a:extLst>
          </p:cNvPr>
          <p:cNvSpPr>
            <a:spLocks noGrp="1"/>
          </p:cNvSpPr>
          <p:nvPr>
            <p:ph type="dt" sz="half" idx="10"/>
          </p:nvPr>
        </p:nvSpPr>
        <p:spPr/>
        <p:txBody>
          <a:bodyPr/>
          <a:lstStyle/>
          <a:p>
            <a:fld id="{2F1C045B-CD4D-4EDE-A0CC-42DC41D45C8A}" type="datetimeFigureOut">
              <a:rPr lang="en-IN" smtClean="0"/>
              <a:t>30-01-2021</a:t>
            </a:fld>
            <a:endParaRPr lang="en-IN"/>
          </a:p>
        </p:txBody>
      </p:sp>
      <p:sp>
        <p:nvSpPr>
          <p:cNvPr id="8" name="Footer Placeholder 7">
            <a:extLst>
              <a:ext uri="{FF2B5EF4-FFF2-40B4-BE49-F238E27FC236}">
                <a16:creationId xmlns:a16="http://schemas.microsoft.com/office/drawing/2014/main" id="{7CB8D704-7986-4FC8-A49D-AEEAFD9699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09A3B2-96C2-4443-839B-07F0F030EE97}"/>
              </a:ext>
            </a:extLst>
          </p:cNvPr>
          <p:cNvSpPr>
            <a:spLocks noGrp="1"/>
          </p:cNvSpPr>
          <p:nvPr>
            <p:ph type="sldNum" sz="quarter" idx="12"/>
          </p:nvPr>
        </p:nvSpPr>
        <p:spPr/>
        <p:txBody>
          <a:bodyPr/>
          <a:lstStyle/>
          <a:p>
            <a:fld id="{1461C687-444C-4C0C-9A25-D062C6C2FA18}" type="slidenum">
              <a:rPr lang="en-IN" smtClean="0"/>
              <a:t>‹#›</a:t>
            </a:fld>
            <a:endParaRPr lang="en-IN"/>
          </a:p>
        </p:txBody>
      </p:sp>
    </p:spTree>
    <p:extLst>
      <p:ext uri="{BB962C8B-B14F-4D97-AF65-F5344CB8AC3E}">
        <p14:creationId xmlns:p14="http://schemas.microsoft.com/office/powerpoint/2010/main" val="382991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C020-FF2E-4F14-91B9-A5CEA3DA88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526313-AE97-4EB0-AF33-491D57969706}"/>
              </a:ext>
            </a:extLst>
          </p:cNvPr>
          <p:cNvSpPr>
            <a:spLocks noGrp="1"/>
          </p:cNvSpPr>
          <p:nvPr>
            <p:ph type="dt" sz="half" idx="10"/>
          </p:nvPr>
        </p:nvSpPr>
        <p:spPr/>
        <p:txBody>
          <a:bodyPr/>
          <a:lstStyle/>
          <a:p>
            <a:fld id="{2F1C045B-CD4D-4EDE-A0CC-42DC41D45C8A}" type="datetimeFigureOut">
              <a:rPr lang="en-IN" smtClean="0"/>
              <a:t>30-01-2021</a:t>
            </a:fld>
            <a:endParaRPr lang="en-IN"/>
          </a:p>
        </p:txBody>
      </p:sp>
      <p:sp>
        <p:nvSpPr>
          <p:cNvPr id="4" name="Footer Placeholder 3">
            <a:extLst>
              <a:ext uri="{FF2B5EF4-FFF2-40B4-BE49-F238E27FC236}">
                <a16:creationId xmlns:a16="http://schemas.microsoft.com/office/drawing/2014/main" id="{AF147D1A-BF43-4B85-8B1B-F3780E261D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838E0C-B5C7-4EB0-900C-33EECCF15597}"/>
              </a:ext>
            </a:extLst>
          </p:cNvPr>
          <p:cNvSpPr>
            <a:spLocks noGrp="1"/>
          </p:cNvSpPr>
          <p:nvPr>
            <p:ph type="sldNum" sz="quarter" idx="12"/>
          </p:nvPr>
        </p:nvSpPr>
        <p:spPr/>
        <p:txBody>
          <a:bodyPr/>
          <a:lstStyle/>
          <a:p>
            <a:fld id="{1461C687-444C-4C0C-9A25-D062C6C2FA18}" type="slidenum">
              <a:rPr lang="en-IN" smtClean="0"/>
              <a:t>‹#›</a:t>
            </a:fld>
            <a:endParaRPr lang="en-IN"/>
          </a:p>
        </p:txBody>
      </p:sp>
    </p:spTree>
    <p:extLst>
      <p:ext uri="{BB962C8B-B14F-4D97-AF65-F5344CB8AC3E}">
        <p14:creationId xmlns:p14="http://schemas.microsoft.com/office/powerpoint/2010/main" val="207725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F21D66-EA7E-4E9C-A5F3-4C043EAA4161}"/>
              </a:ext>
            </a:extLst>
          </p:cNvPr>
          <p:cNvSpPr>
            <a:spLocks noGrp="1"/>
          </p:cNvSpPr>
          <p:nvPr>
            <p:ph type="dt" sz="half" idx="10"/>
          </p:nvPr>
        </p:nvSpPr>
        <p:spPr/>
        <p:txBody>
          <a:bodyPr/>
          <a:lstStyle/>
          <a:p>
            <a:fld id="{2F1C045B-CD4D-4EDE-A0CC-42DC41D45C8A}" type="datetimeFigureOut">
              <a:rPr lang="en-IN" smtClean="0"/>
              <a:t>30-01-2021</a:t>
            </a:fld>
            <a:endParaRPr lang="en-IN"/>
          </a:p>
        </p:txBody>
      </p:sp>
      <p:sp>
        <p:nvSpPr>
          <p:cNvPr id="3" name="Footer Placeholder 2">
            <a:extLst>
              <a:ext uri="{FF2B5EF4-FFF2-40B4-BE49-F238E27FC236}">
                <a16:creationId xmlns:a16="http://schemas.microsoft.com/office/drawing/2014/main" id="{4A978E83-F9F2-4011-BBA0-778CFD6D7C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6AB46F-743B-40AA-A5A2-FA21B8747B96}"/>
              </a:ext>
            </a:extLst>
          </p:cNvPr>
          <p:cNvSpPr>
            <a:spLocks noGrp="1"/>
          </p:cNvSpPr>
          <p:nvPr>
            <p:ph type="sldNum" sz="quarter" idx="12"/>
          </p:nvPr>
        </p:nvSpPr>
        <p:spPr/>
        <p:txBody>
          <a:bodyPr/>
          <a:lstStyle/>
          <a:p>
            <a:fld id="{1461C687-444C-4C0C-9A25-D062C6C2FA18}" type="slidenum">
              <a:rPr lang="en-IN" smtClean="0"/>
              <a:t>‹#›</a:t>
            </a:fld>
            <a:endParaRPr lang="en-IN"/>
          </a:p>
        </p:txBody>
      </p:sp>
    </p:spTree>
    <p:extLst>
      <p:ext uri="{BB962C8B-B14F-4D97-AF65-F5344CB8AC3E}">
        <p14:creationId xmlns:p14="http://schemas.microsoft.com/office/powerpoint/2010/main" val="2600744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8CF7-E92B-4BAE-804C-E90D99238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A90AF1-4740-413E-8A12-C884AA130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4C7D84-0632-439E-8636-29A3114B3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84C9B-4B5F-455E-A131-3C44833B126A}"/>
              </a:ext>
            </a:extLst>
          </p:cNvPr>
          <p:cNvSpPr>
            <a:spLocks noGrp="1"/>
          </p:cNvSpPr>
          <p:nvPr>
            <p:ph type="dt" sz="half" idx="10"/>
          </p:nvPr>
        </p:nvSpPr>
        <p:spPr/>
        <p:txBody>
          <a:bodyPr/>
          <a:lstStyle/>
          <a:p>
            <a:fld id="{2F1C045B-CD4D-4EDE-A0CC-42DC41D45C8A}" type="datetimeFigureOut">
              <a:rPr lang="en-IN" smtClean="0"/>
              <a:t>30-01-2021</a:t>
            </a:fld>
            <a:endParaRPr lang="en-IN"/>
          </a:p>
        </p:txBody>
      </p:sp>
      <p:sp>
        <p:nvSpPr>
          <p:cNvPr id="6" name="Footer Placeholder 5">
            <a:extLst>
              <a:ext uri="{FF2B5EF4-FFF2-40B4-BE49-F238E27FC236}">
                <a16:creationId xmlns:a16="http://schemas.microsoft.com/office/drawing/2014/main" id="{B505902D-9F05-44B0-83A8-9EC5842675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910546-5E0A-4B3B-A6D2-FDECD0986448}"/>
              </a:ext>
            </a:extLst>
          </p:cNvPr>
          <p:cNvSpPr>
            <a:spLocks noGrp="1"/>
          </p:cNvSpPr>
          <p:nvPr>
            <p:ph type="sldNum" sz="quarter" idx="12"/>
          </p:nvPr>
        </p:nvSpPr>
        <p:spPr/>
        <p:txBody>
          <a:bodyPr/>
          <a:lstStyle/>
          <a:p>
            <a:fld id="{1461C687-444C-4C0C-9A25-D062C6C2FA18}" type="slidenum">
              <a:rPr lang="en-IN" smtClean="0"/>
              <a:t>‹#›</a:t>
            </a:fld>
            <a:endParaRPr lang="en-IN"/>
          </a:p>
        </p:txBody>
      </p:sp>
    </p:spTree>
    <p:extLst>
      <p:ext uri="{BB962C8B-B14F-4D97-AF65-F5344CB8AC3E}">
        <p14:creationId xmlns:p14="http://schemas.microsoft.com/office/powerpoint/2010/main" val="271640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0DA88-0EBB-4E75-997A-EC99826A70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B13DBA-2C4F-45FB-86B1-E0BC85F5EB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5B7763-7EAD-42B4-B363-321AAB76C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08A5E-0B01-4AFD-B8E8-5463816BD4A4}"/>
              </a:ext>
            </a:extLst>
          </p:cNvPr>
          <p:cNvSpPr>
            <a:spLocks noGrp="1"/>
          </p:cNvSpPr>
          <p:nvPr>
            <p:ph type="dt" sz="half" idx="10"/>
          </p:nvPr>
        </p:nvSpPr>
        <p:spPr/>
        <p:txBody>
          <a:bodyPr/>
          <a:lstStyle/>
          <a:p>
            <a:fld id="{2F1C045B-CD4D-4EDE-A0CC-42DC41D45C8A}" type="datetimeFigureOut">
              <a:rPr lang="en-IN" smtClean="0"/>
              <a:t>30-01-2021</a:t>
            </a:fld>
            <a:endParaRPr lang="en-IN"/>
          </a:p>
        </p:txBody>
      </p:sp>
      <p:sp>
        <p:nvSpPr>
          <p:cNvPr id="6" name="Footer Placeholder 5">
            <a:extLst>
              <a:ext uri="{FF2B5EF4-FFF2-40B4-BE49-F238E27FC236}">
                <a16:creationId xmlns:a16="http://schemas.microsoft.com/office/drawing/2014/main" id="{B0390061-B967-4263-8F1A-B70EA17F9F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31B921-5F07-412F-A49F-ECADC3B06F5D}"/>
              </a:ext>
            </a:extLst>
          </p:cNvPr>
          <p:cNvSpPr>
            <a:spLocks noGrp="1"/>
          </p:cNvSpPr>
          <p:nvPr>
            <p:ph type="sldNum" sz="quarter" idx="12"/>
          </p:nvPr>
        </p:nvSpPr>
        <p:spPr/>
        <p:txBody>
          <a:bodyPr/>
          <a:lstStyle/>
          <a:p>
            <a:fld id="{1461C687-444C-4C0C-9A25-D062C6C2FA18}" type="slidenum">
              <a:rPr lang="en-IN" smtClean="0"/>
              <a:t>‹#›</a:t>
            </a:fld>
            <a:endParaRPr lang="en-IN"/>
          </a:p>
        </p:txBody>
      </p:sp>
    </p:spTree>
    <p:extLst>
      <p:ext uri="{BB962C8B-B14F-4D97-AF65-F5344CB8AC3E}">
        <p14:creationId xmlns:p14="http://schemas.microsoft.com/office/powerpoint/2010/main" val="123241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09197A-5B32-46A3-BCAD-B37982A86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6DC748-D3CD-4769-8C32-DC7F1DB224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0C4AAA-57AC-421D-9901-A7F388346F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C045B-CD4D-4EDE-A0CC-42DC41D45C8A}" type="datetimeFigureOut">
              <a:rPr lang="en-IN" smtClean="0"/>
              <a:t>30-01-2021</a:t>
            </a:fld>
            <a:endParaRPr lang="en-IN"/>
          </a:p>
        </p:txBody>
      </p:sp>
      <p:sp>
        <p:nvSpPr>
          <p:cNvPr id="5" name="Footer Placeholder 4">
            <a:extLst>
              <a:ext uri="{FF2B5EF4-FFF2-40B4-BE49-F238E27FC236}">
                <a16:creationId xmlns:a16="http://schemas.microsoft.com/office/drawing/2014/main" id="{3DA51DB8-AD9B-4852-968B-89D5C90940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194470-BDD8-434B-A64E-764EB5DE4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1C687-444C-4C0C-9A25-D062C6C2FA18}" type="slidenum">
              <a:rPr lang="en-IN" smtClean="0"/>
              <a:t>‹#›</a:t>
            </a:fld>
            <a:endParaRPr lang="en-IN"/>
          </a:p>
        </p:txBody>
      </p:sp>
    </p:spTree>
    <p:extLst>
      <p:ext uri="{BB962C8B-B14F-4D97-AF65-F5344CB8AC3E}">
        <p14:creationId xmlns:p14="http://schemas.microsoft.com/office/powerpoint/2010/main" val="897933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289-5ACF-4737-B644-F1EC7E847CA7}"/>
              </a:ext>
            </a:extLst>
          </p:cNvPr>
          <p:cNvSpPr>
            <a:spLocks noGrp="1"/>
          </p:cNvSpPr>
          <p:nvPr>
            <p:ph type="ctrTitle"/>
          </p:nvPr>
        </p:nvSpPr>
        <p:spPr/>
        <p:txBody>
          <a:bodyPr/>
          <a:lstStyle/>
          <a:p>
            <a:r>
              <a:rPr lang="en-US" dirty="0"/>
              <a:t>DML COMMANDS</a:t>
            </a:r>
            <a:endParaRPr lang="en-IN" dirty="0"/>
          </a:p>
        </p:txBody>
      </p:sp>
      <p:sp>
        <p:nvSpPr>
          <p:cNvPr id="3" name="Subtitle 2">
            <a:extLst>
              <a:ext uri="{FF2B5EF4-FFF2-40B4-BE49-F238E27FC236}">
                <a16:creationId xmlns:a16="http://schemas.microsoft.com/office/drawing/2014/main" id="{C59D5768-911B-430B-A2CE-F502E50E8C3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91833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601D-81FC-49D0-BBFC-C491178339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7A7B42-83B5-49B5-B084-D49B1A51728F}"/>
              </a:ext>
            </a:extLst>
          </p:cNvPr>
          <p:cNvSpPr>
            <a:spLocks noGrp="1"/>
          </p:cNvSpPr>
          <p:nvPr>
            <p:ph idx="1"/>
          </p:nvPr>
        </p:nvSpPr>
        <p:spPr/>
        <p:txBody>
          <a:bodyPr/>
          <a:lstStyle/>
          <a:p>
            <a:r>
              <a:rPr lang="en-IN" b="0" i="0" dirty="0">
                <a:solidFill>
                  <a:srgbClr val="FF0000"/>
                </a:solidFill>
                <a:effectLst/>
                <a:latin typeface="Source Sans Pro" panose="020B0503030403020204" pitchFamily="34" charset="0"/>
              </a:rPr>
              <a:t>INSERT INTO </a:t>
            </a:r>
            <a:r>
              <a:rPr lang="en-IN" b="0" i="0" dirty="0" err="1">
                <a:solidFill>
                  <a:srgbClr val="FF0000"/>
                </a:solidFill>
                <a:effectLst/>
                <a:latin typeface="Source Sans Pro" panose="020B0503030403020204" pitchFamily="34" charset="0"/>
              </a:rPr>
              <a:t>BOOK_details</a:t>
            </a:r>
            <a:r>
              <a:rPr lang="en-IN" b="0" i="0" dirty="0">
                <a:solidFill>
                  <a:srgbClr val="FF0000"/>
                </a:solidFill>
                <a:effectLst/>
                <a:latin typeface="Source Sans Pro" panose="020B0503030403020204" pitchFamily="34" charset="0"/>
              </a:rPr>
              <a:t>(</a:t>
            </a:r>
            <a:r>
              <a:rPr lang="en-IN" b="0" i="0" dirty="0" err="1">
                <a:solidFill>
                  <a:srgbClr val="FF0000"/>
                </a:solidFill>
                <a:effectLst/>
                <a:latin typeface="Source Sans Pro" panose="020B0503030403020204" pitchFamily="34" charset="0"/>
              </a:rPr>
              <a:t>B_id,B_Name,B_publisher</a:t>
            </a:r>
            <a:r>
              <a:rPr lang="en-IN" b="0" i="0" dirty="0">
                <a:solidFill>
                  <a:srgbClr val="FF0000"/>
                </a:solidFill>
                <a:effectLst/>
                <a:latin typeface="Source Sans Pro" panose="020B0503030403020204" pitchFamily="34" charset="0"/>
              </a:rPr>
              <a:t>)</a:t>
            </a:r>
            <a:br>
              <a:rPr lang="en-IN" dirty="0">
                <a:solidFill>
                  <a:srgbClr val="FF0000"/>
                </a:solidFill>
              </a:rPr>
            </a:br>
            <a:r>
              <a:rPr lang="en-IN" b="0" i="0" dirty="0">
                <a:solidFill>
                  <a:srgbClr val="FF0000"/>
                </a:solidFill>
                <a:effectLst/>
                <a:latin typeface="Source Sans Pro" panose="020B0503030403020204" pitchFamily="34" charset="0"/>
              </a:rPr>
              <a:t>VALUES (1456,'One-Punch </a:t>
            </a:r>
            <a:r>
              <a:rPr lang="en-IN" b="0" i="0" dirty="0" err="1">
                <a:solidFill>
                  <a:srgbClr val="FF0000"/>
                </a:solidFill>
                <a:effectLst/>
                <a:latin typeface="Source Sans Pro" panose="020B0503030403020204" pitchFamily="34" charset="0"/>
              </a:rPr>
              <a:t>Man','ONE</a:t>
            </a:r>
            <a:r>
              <a:rPr lang="en-IN" b="0" i="0" dirty="0">
                <a:solidFill>
                  <a:srgbClr val="FF0000"/>
                </a:solidFill>
                <a:effectLst/>
                <a:latin typeface="Source Sans Pro" panose="020B0503030403020204" pitchFamily="34" charset="0"/>
              </a:rPr>
              <a:t>'),</a:t>
            </a:r>
            <a:br>
              <a:rPr lang="en-IN" dirty="0">
                <a:solidFill>
                  <a:srgbClr val="FF0000"/>
                </a:solidFill>
              </a:rPr>
            </a:br>
            <a:r>
              <a:rPr lang="en-IN" b="0" i="0" dirty="0">
                <a:solidFill>
                  <a:srgbClr val="FF0000"/>
                </a:solidFill>
                <a:effectLst/>
                <a:latin typeface="Source Sans Pro" panose="020B0503030403020204" pitchFamily="34" charset="0"/>
              </a:rPr>
              <a:t>(1556,'My Hero </a:t>
            </a:r>
            <a:r>
              <a:rPr lang="en-IN" b="0" i="0" dirty="0" err="1">
                <a:solidFill>
                  <a:srgbClr val="FF0000"/>
                </a:solidFill>
                <a:effectLst/>
                <a:latin typeface="Source Sans Pro" panose="020B0503030403020204" pitchFamily="34" charset="0"/>
              </a:rPr>
              <a:t>Academia','Shonen</a:t>
            </a:r>
            <a:r>
              <a:rPr lang="en-IN" b="0" i="0" dirty="0">
                <a:solidFill>
                  <a:srgbClr val="FF0000"/>
                </a:solidFill>
                <a:effectLst/>
                <a:latin typeface="Source Sans Pro" panose="020B0503030403020204" pitchFamily="34" charset="0"/>
              </a:rPr>
              <a:t> Jump'),</a:t>
            </a:r>
            <a:br>
              <a:rPr lang="en-IN" dirty="0">
                <a:solidFill>
                  <a:srgbClr val="FF0000"/>
                </a:solidFill>
              </a:rPr>
            </a:br>
            <a:r>
              <a:rPr lang="en-IN" b="0" i="0" dirty="0">
                <a:solidFill>
                  <a:srgbClr val="FF0000"/>
                </a:solidFill>
                <a:effectLst/>
                <a:latin typeface="Source Sans Pro" panose="020B0503030403020204" pitchFamily="34" charset="0"/>
              </a:rPr>
              <a:t>(1789,'Gintama','Yorozua'),</a:t>
            </a:r>
            <a:br>
              <a:rPr lang="en-IN" dirty="0">
                <a:solidFill>
                  <a:srgbClr val="FF0000"/>
                </a:solidFill>
              </a:rPr>
            </a:br>
            <a:r>
              <a:rPr lang="en-IN" b="0" i="0" dirty="0">
                <a:solidFill>
                  <a:srgbClr val="FF0000"/>
                </a:solidFill>
                <a:effectLst/>
                <a:latin typeface="Source Sans Pro" panose="020B0503030403020204" pitchFamily="34" charset="0"/>
              </a:rPr>
              <a:t>(1564,'Chainsaw </a:t>
            </a:r>
            <a:r>
              <a:rPr lang="en-IN" b="0" i="0" dirty="0" err="1">
                <a:solidFill>
                  <a:srgbClr val="FF0000"/>
                </a:solidFill>
                <a:effectLst/>
                <a:latin typeface="Source Sans Pro" panose="020B0503030403020204" pitchFamily="34" charset="0"/>
              </a:rPr>
              <a:t>Man','Shonen</a:t>
            </a:r>
            <a:r>
              <a:rPr lang="en-IN" b="0" i="0" dirty="0">
                <a:solidFill>
                  <a:srgbClr val="FF0000"/>
                </a:solidFill>
                <a:effectLst/>
                <a:latin typeface="Source Sans Pro" panose="020B0503030403020204" pitchFamily="34" charset="0"/>
              </a:rPr>
              <a:t> Jump'),</a:t>
            </a:r>
            <a:br>
              <a:rPr lang="en-IN" dirty="0">
                <a:solidFill>
                  <a:srgbClr val="FF0000"/>
                </a:solidFill>
              </a:rPr>
            </a:br>
            <a:r>
              <a:rPr lang="en-IN" b="0" i="0" dirty="0">
                <a:solidFill>
                  <a:srgbClr val="FF0000"/>
                </a:solidFill>
                <a:effectLst/>
                <a:latin typeface="Source Sans Pro" panose="020B0503030403020204" pitchFamily="34" charset="0"/>
              </a:rPr>
              <a:t>(1785,'Demon </a:t>
            </a:r>
            <a:r>
              <a:rPr lang="en-IN" b="0" i="0" dirty="0" err="1">
                <a:solidFill>
                  <a:srgbClr val="FF0000"/>
                </a:solidFill>
                <a:effectLst/>
                <a:latin typeface="Source Sans Pro" panose="020B0503030403020204" pitchFamily="34" charset="0"/>
              </a:rPr>
              <a:t>Slayer','Viz</a:t>
            </a:r>
            <a:r>
              <a:rPr lang="en-IN" b="0" i="0" dirty="0">
                <a:solidFill>
                  <a:srgbClr val="FF0000"/>
                </a:solidFill>
                <a:effectLst/>
                <a:latin typeface="Source Sans Pro" panose="020B0503030403020204" pitchFamily="34" charset="0"/>
              </a:rPr>
              <a:t>');</a:t>
            </a:r>
            <a:endParaRPr lang="en-IN" dirty="0">
              <a:solidFill>
                <a:srgbClr val="FF0000"/>
              </a:solidFill>
            </a:endParaRPr>
          </a:p>
        </p:txBody>
      </p:sp>
    </p:spTree>
    <p:extLst>
      <p:ext uri="{BB962C8B-B14F-4D97-AF65-F5344CB8AC3E}">
        <p14:creationId xmlns:p14="http://schemas.microsoft.com/office/powerpoint/2010/main" val="3878274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08BF-E8B0-42AB-962B-89E79A22233D}"/>
              </a:ext>
            </a:extLst>
          </p:cNvPr>
          <p:cNvSpPr>
            <a:spLocks noGrp="1"/>
          </p:cNvSpPr>
          <p:nvPr>
            <p:ph type="title"/>
          </p:nvPr>
        </p:nvSpPr>
        <p:spPr/>
        <p:txBody>
          <a:bodyPr/>
          <a:lstStyle/>
          <a:p>
            <a:r>
              <a:rPr lang="en-US" b="1" dirty="0"/>
              <a:t>UPDATE </a:t>
            </a:r>
            <a:endParaRPr lang="en-IN" b="1" dirty="0"/>
          </a:p>
        </p:txBody>
      </p:sp>
      <p:sp>
        <p:nvSpPr>
          <p:cNvPr id="3" name="Content Placeholder 2">
            <a:extLst>
              <a:ext uri="{FF2B5EF4-FFF2-40B4-BE49-F238E27FC236}">
                <a16:creationId xmlns:a16="http://schemas.microsoft.com/office/drawing/2014/main" id="{7A2E52AE-1D16-429C-8C56-A73904F94FF2}"/>
              </a:ext>
            </a:extLst>
          </p:cNvPr>
          <p:cNvSpPr>
            <a:spLocks noGrp="1"/>
          </p:cNvSpPr>
          <p:nvPr>
            <p:ph idx="1"/>
          </p:nvPr>
        </p:nvSpPr>
        <p:spPr/>
        <p:txBody>
          <a:bodyPr>
            <a:normAutofit/>
          </a:bodyPr>
          <a:lstStyle/>
          <a:p>
            <a:r>
              <a:rPr lang="en-US" b="0" i="0" dirty="0">
                <a:solidFill>
                  <a:srgbClr val="40424E"/>
                </a:solidFill>
                <a:effectLst/>
                <a:latin typeface="urw-din"/>
              </a:rPr>
              <a:t>The UPDATE statement in SQL is used to update the data of an existing table in database. </a:t>
            </a:r>
          </a:p>
          <a:p>
            <a:r>
              <a:rPr lang="en-US" b="0" i="0" dirty="0">
                <a:solidFill>
                  <a:srgbClr val="40424E"/>
                </a:solidFill>
                <a:effectLst/>
                <a:latin typeface="urw-din"/>
              </a:rPr>
              <a:t>We can update single columns as well as multiple columns using UPDATE statement as per our requirement.</a:t>
            </a:r>
          </a:p>
        </p:txBody>
      </p:sp>
    </p:spTree>
    <p:extLst>
      <p:ext uri="{BB962C8B-B14F-4D97-AF65-F5344CB8AC3E}">
        <p14:creationId xmlns:p14="http://schemas.microsoft.com/office/powerpoint/2010/main" val="3297701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3578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F1A7-1FC9-4C72-BA75-606D997081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318675-059A-4D50-9D20-EA51AC127EF6}"/>
              </a:ext>
            </a:extLst>
          </p:cNvPr>
          <p:cNvSpPr>
            <a:spLocks noGrp="1"/>
          </p:cNvSpPr>
          <p:nvPr>
            <p:ph idx="1"/>
          </p:nvPr>
        </p:nvSpPr>
        <p:spPr/>
        <p:txBody>
          <a:bodyPr/>
          <a:lstStyle/>
          <a:p>
            <a:pPr marL="0" indent="0">
              <a:buNone/>
            </a:pPr>
            <a:r>
              <a:rPr lang="en-US" dirty="0"/>
              <a:t>UPDATE </a:t>
            </a:r>
            <a:r>
              <a:rPr lang="en-US" dirty="0" err="1"/>
              <a:t>table_name</a:t>
            </a:r>
            <a:r>
              <a:rPr lang="en-US" dirty="0"/>
              <a:t> SET column1 = value1, column2 = value2,... </a:t>
            </a:r>
          </a:p>
          <a:p>
            <a:pPr marL="0" indent="0">
              <a:buNone/>
            </a:pPr>
            <a:r>
              <a:rPr lang="en-US" dirty="0"/>
              <a:t>WHERE condition;</a:t>
            </a:r>
          </a:p>
          <a:p>
            <a:pPr marL="0" indent="0">
              <a:buNone/>
            </a:pPr>
            <a:endParaRPr lang="en-US" dirty="0"/>
          </a:p>
          <a:p>
            <a:pPr marL="0" indent="0">
              <a:buNone/>
            </a:pPr>
            <a:r>
              <a:rPr lang="en-US" dirty="0" err="1"/>
              <a:t>table_name</a:t>
            </a:r>
            <a:r>
              <a:rPr lang="en-US" dirty="0"/>
              <a:t>: name of the table</a:t>
            </a:r>
          </a:p>
          <a:p>
            <a:pPr marL="0" indent="0">
              <a:buNone/>
            </a:pPr>
            <a:r>
              <a:rPr lang="en-US" dirty="0"/>
              <a:t>column1: name of first , second, third column....</a:t>
            </a:r>
          </a:p>
          <a:p>
            <a:pPr marL="0" indent="0">
              <a:buNone/>
            </a:pPr>
            <a:r>
              <a:rPr lang="en-US" dirty="0"/>
              <a:t>value1: new value for first, second, third column....</a:t>
            </a:r>
          </a:p>
          <a:p>
            <a:pPr marL="0" indent="0">
              <a:buNone/>
            </a:pPr>
            <a:r>
              <a:rPr lang="en-US" dirty="0"/>
              <a:t>condition: condition to select the rows for which the </a:t>
            </a:r>
          </a:p>
          <a:p>
            <a:pPr marL="0" indent="0">
              <a:buNone/>
            </a:pPr>
            <a:r>
              <a:rPr lang="en-US" dirty="0"/>
              <a:t>values of columns needs to be updated.</a:t>
            </a:r>
            <a:endParaRPr lang="en-IN" dirty="0"/>
          </a:p>
          <a:p>
            <a:pPr marL="0" indent="0">
              <a:buNone/>
            </a:pPr>
            <a:endParaRPr lang="en-IN" dirty="0"/>
          </a:p>
        </p:txBody>
      </p:sp>
    </p:spTree>
    <p:extLst>
      <p:ext uri="{BB962C8B-B14F-4D97-AF65-F5344CB8AC3E}">
        <p14:creationId xmlns:p14="http://schemas.microsoft.com/office/powerpoint/2010/main" val="392928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F3B5-9AB0-4E20-9B18-38CE1EE20E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4CB1C9-A096-4BC0-B4A3-B8A17A7B11B7}"/>
              </a:ext>
            </a:extLst>
          </p:cNvPr>
          <p:cNvSpPr>
            <a:spLocks noGrp="1"/>
          </p:cNvSpPr>
          <p:nvPr>
            <p:ph idx="1"/>
          </p:nvPr>
        </p:nvSpPr>
        <p:spPr/>
        <p:txBody>
          <a:bodyPr/>
          <a:lstStyle/>
          <a:p>
            <a:r>
              <a:rPr lang="en-US" b="1" i="0" dirty="0">
                <a:solidFill>
                  <a:srgbClr val="FF0000"/>
                </a:solidFill>
                <a:effectLst/>
                <a:latin typeface="urw-din"/>
              </a:rPr>
              <a:t>NOTE</a:t>
            </a:r>
            <a:r>
              <a:rPr lang="en-US" b="1" i="0" dirty="0">
                <a:solidFill>
                  <a:srgbClr val="40424E"/>
                </a:solidFill>
                <a:effectLst/>
                <a:latin typeface="urw-din"/>
              </a:rPr>
              <a:t>:</a:t>
            </a:r>
            <a:r>
              <a:rPr lang="en-US" b="0" i="0" dirty="0">
                <a:solidFill>
                  <a:srgbClr val="40424E"/>
                </a:solidFill>
                <a:effectLst/>
                <a:latin typeface="urw-din"/>
              </a:rPr>
              <a:t> In the above query the</a:t>
            </a:r>
            <a:r>
              <a:rPr lang="en-US" b="1" i="0" dirty="0">
                <a:solidFill>
                  <a:srgbClr val="40424E"/>
                </a:solidFill>
                <a:effectLst/>
                <a:latin typeface="urw-din"/>
              </a:rPr>
              <a:t> SET </a:t>
            </a:r>
            <a:r>
              <a:rPr lang="en-US" b="0" i="0" dirty="0">
                <a:solidFill>
                  <a:srgbClr val="40424E"/>
                </a:solidFill>
                <a:effectLst/>
                <a:latin typeface="urw-din"/>
              </a:rPr>
              <a:t>statement is used to set new values to the particular column and the </a:t>
            </a:r>
            <a:r>
              <a:rPr lang="en-US" b="1" i="0" dirty="0">
                <a:solidFill>
                  <a:srgbClr val="40424E"/>
                </a:solidFill>
                <a:effectLst/>
                <a:latin typeface="urw-din"/>
              </a:rPr>
              <a:t>WHERE</a:t>
            </a:r>
            <a:r>
              <a:rPr lang="en-US" b="0" i="0" dirty="0">
                <a:solidFill>
                  <a:srgbClr val="40424E"/>
                </a:solidFill>
                <a:effectLst/>
                <a:latin typeface="urw-din"/>
              </a:rPr>
              <a:t> clause is used to select the rows for which the columns are needed to be updated. If we have not used the WHERE clause then the columns in </a:t>
            </a:r>
            <a:r>
              <a:rPr lang="en-US" b="1" i="0" dirty="0">
                <a:solidFill>
                  <a:srgbClr val="40424E"/>
                </a:solidFill>
                <a:effectLst/>
                <a:latin typeface="urw-din"/>
              </a:rPr>
              <a:t>all</a:t>
            </a:r>
            <a:r>
              <a:rPr lang="en-US" b="0" i="0" dirty="0">
                <a:solidFill>
                  <a:srgbClr val="40424E"/>
                </a:solidFill>
                <a:effectLst/>
                <a:latin typeface="urw-din"/>
              </a:rPr>
              <a:t> the rows will be updated. So the WHERE clause is used to choose the particular rows.</a:t>
            </a:r>
          </a:p>
          <a:p>
            <a:endParaRPr lang="en-US" dirty="0">
              <a:solidFill>
                <a:srgbClr val="40424E"/>
              </a:solidFill>
              <a:latin typeface="urw-din"/>
            </a:endParaRPr>
          </a:p>
          <a:p>
            <a:r>
              <a:rPr lang="en-US" b="1" i="0" dirty="0">
                <a:solidFill>
                  <a:srgbClr val="40424E"/>
                </a:solidFill>
                <a:effectLst/>
                <a:latin typeface="urw-din"/>
              </a:rPr>
              <a:t>Omitting WHERE clause:</a:t>
            </a:r>
            <a:r>
              <a:rPr lang="en-US" b="0" i="0" dirty="0">
                <a:solidFill>
                  <a:srgbClr val="40424E"/>
                </a:solidFill>
                <a:effectLst/>
                <a:latin typeface="urw-din"/>
              </a:rPr>
              <a:t> If we omit the WHERE clause from the update query then all of the rows will get updated.</a:t>
            </a:r>
            <a:endParaRPr lang="en-IN" dirty="0"/>
          </a:p>
        </p:txBody>
      </p:sp>
    </p:spTree>
    <p:extLst>
      <p:ext uri="{BB962C8B-B14F-4D97-AF65-F5344CB8AC3E}">
        <p14:creationId xmlns:p14="http://schemas.microsoft.com/office/powerpoint/2010/main" val="174501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0F8C-3C17-4642-816F-2B9C1F9F124F}"/>
              </a:ext>
            </a:extLst>
          </p:cNvPr>
          <p:cNvSpPr>
            <a:spLocks noGrp="1"/>
          </p:cNvSpPr>
          <p:nvPr>
            <p:ph type="title"/>
          </p:nvPr>
        </p:nvSpPr>
        <p:spPr/>
        <p:txBody>
          <a:bodyPr/>
          <a:lstStyle/>
          <a:p>
            <a:r>
              <a:rPr lang="en-IN" b="1" i="0" dirty="0">
                <a:solidFill>
                  <a:srgbClr val="40424E"/>
                </a:solidFill>
                <a:effectLst/>
                <a:latin typeface="urw-din"/>
              </a:rPr>
              <a:t>Updating multiple columns:</a:t>
            </a:r>
            <a:endParaRPr lang="en-IN" dirty="0"/>
          </a:p>
        </p:txBody>
      </p:sp>
      <p:sp>
        <p:nvSpPr>
          <p:cNvPr id="4" name="Rectangle 1">
            <a:extLst>
              <a:ext uri="{FF2B5EF4-FFF2-40B4-BE49-F238E27FC236}">
                <a16:creationId xmlns:a16="http://schemas.microsoft.com/office/drawing/2014/main" id="{00FFA6D3-D135-4376-946E-162BF66798AA}"/>
              </a:ext>
            </a:extLst>
          </p:cNvPr>
          <p:cNvSpPr>
            <a:spLocks noGrp="1" noChangeArrowheads="1"/>
          </p:cNvSpPr>
          <p:nvPr>
            <p:ph idx="1"/>
          </p:nvPr>
        </p:nvSpPr>
        <p:spPr bwMode="auto">
          <a:xfrm>
            <a:off x="695325" y="1356301"/>
            <a:ext cx="10497425" cy="228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UPDATE Student SET NAME = 'PRATIK', ADDRESS = 'SIKKIM' WHERE ROLL_NO = 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b="1" i="0" dirty="0">
                <a:solidFill>
                  <a:srgbClr val="FF0000"/>
                </a:solidFill>
                <a:effectLst/>
                <a:latin typeface="urw-din"/>
              </a:rPr>
              <a:t>Note:</a:t>
            </a:r>
            <a:r>
              <a:rPr lang="en-US" sz="1800" b="0" i="0" dirty="0">
                <a:solidFill>
                  <a:srgbClr val="FF0000"/>
                </a:solidFill>
                <a:effectLst/>
                <a:latin typeface="urw-din"/>
              </a:rPr>
              <a:t> For updating multiple columns we have used comma(,) to separate the names and values of two columns.</a:t>
            </a:r>
            <a:endParaRPr kumimoji="0" lang="en-US" altLang="en-US" sz="18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97601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2F62-B3DB-4C16-918C-7F72EF5CD52B}"/>
              </a:ext>
            </a:extLst>
          </p:cNvPr>
          <p:cNvSpPr>
            <a:spLocks noGrp="1"/>
          </p:cNvSpPr>
          <p:nvPr>
            <p:ph type="title"/>
          </p:nvPr>
        </p:nvSpPr>
        <p:spPr/>
        <p:txBody>
          <a:bodyPr/>
          <a:lstStyle/>
          <a:p>
            <a:r>
              <a:rPr lang="en-US" dirty="0"/>
              <a:t>DELETE</a:t>
            </a:r>
            <a:endParaRPr lang="en-IN" dirty="0"/>
          </a:p>
        </p:txBody>
      </p:sp>
      <p:sp>
        <p:nvSpPr>
          <p:cNvPr id="3" name="Content Placeholder 2">
            <a:extLst>
              <a:ext uri="{FF2B5EF4-FFF2-40B4-BE49-F238E27FC236}">
                <a16:creationId xmlns:a16="http://schemas.microsoft.com/office/drawing/2014/main" id="{2E956767-4071-43F0-B675-708B8581DA44}"/>
              </a:ext>
            </a:extLst>
          </p:cNvPr>
          <p:cNvSpPr>
            <a:spLocks noGrp="1"/>
          </p:cNvSpPr>
          <p:nvPr>
            <p:ph idx="1"/>
          </p:nvPr>
        </p:nvSpPr>
        <p:spPr/>
        <p:txBody>
          <a:bodyPr/>
          <a:lstStyle/>
          <a:p>
            <a:r>
              <a:rPr lang="en-US" b="0" i="0" dirty="0">
                <a:solidFill>
                  <a:srgbClr val="40424E"/>
                </a:solidFill>
                <a:effectLst/>
                <a:latin typeface="urw-din"/>
              </a:rPr>
              <a:t>The DELETE Statement in SQL is used to delete existing records from a table. </a:t>
            </a:r>
          </a:p>
          <a:p>
            <a:endParaRPr lang="en-US" dirty="0">
              <a:solidFill>
                <a:srgbClr val="40424E"/>
              </a:solidFill>
              <a:latin typeface="urw-din"/>
            </a:endParaRPr>
          </a:p>
          <a:p>
            <a:r>
              <a:rPr lang="en-US" b="0" i="0" dirty="0">
                <a:solidFill>
                  <a:srgbClr val="40424E"/>
                </a:solidFill>
                <a:effectLst/>
                <a:latin typeface="urw-din"/>
              </a:rPr>
              <a:t>We can delete a single record or multiple records depending on the condition we specify in the WHERE clause.</a:t>
            </a:r>
            <a:endParaRPr lang="en-IN" dirty="0"/>
          </a:p>
        </p:txBody>
      </p:sp>
    </p:spTree>
    <p:extLst>
      <p:ext uri="{BB962C8B-B14F-4D97-AF65-F5344CB8AC3E}">
        <p14:creationId xmlns:p14="http://schemas.microsoft.com/office/powerpoint/2010/main" val="108944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6FA3-7CE2-4E8F-82B4-F6E4F3917C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321137-F019-4AB0-A732-50C9747F4D5F}"/>
              </a:ext>
            </a:extLst>
          </p:cNvPr>
          <p:cNvSpPr>
            <a:spLocks noGrp="1"/>
          </p:cNvSpPr>
          <p:nvPr>
            <p:ph idx="1"/>
          </p:nvPr>
        </p:nvSpPr>
        <p:spPr/>
        <p:txBody>
          <a:bodyPr>
            <a:normAutofit lnSpcReduction="10000"/>
          </a:bodyPr>
          <a:lstStyle/>
          <a:p>
            <a:pPr marL="0" indent="0">
              <a:buNone/>
            </a:pPr>
            <a:r>
              <a:rPr lang="en-US" dirty="0"/>
              <a:t>DELETE FROM </a:t>
            </a:r>
            <a:r>
              <a:rPr lang="en-US" dirty="0" err="1"/>
              <a:t>table_name</a:t>
            </a:r>
            <a:r>
              <a:rPr lang="en-US" dirty="0"/>
              <a:t> WHERE </a:t>
            </a:r>
            <a:r>
              <a:rPr lang="en-US" dirty="0" err="1"/>
              <a:t>some_condition</a:t>
            </a:r>
            <a:r>
              <a:rPr lang="en-US" dirty="0"/>
              <a:t>;</a:t>
            </a:r>
          </a:p>
          <a:p>
            <a:pPr marL="0" indent="0">
              <a:buNone/>
            </a:pPr>
            <a:endParaRPr lang="en-US" dirty="0"/>
          </a:p>
          <a:p>
            <a:pPr marL="0" indent="0">
              <a:buNone/>
            </a:pPr>
            <a:r>
              <a:rPr lang="en-US" dirty="0" err="1"/>
              <a:t>table_name</a:t>
            </a:r>
            <a:r>
              <a:rPr lang="en-US" dirty="0"/>
              <a:t>: name of the table</a:t>
            </a:r>
          </a:p>
          <a:p>
            <a:pPr marL="0" indent="0">
              <a:buNone/>
            </a:pPr>
            <a:r>
              <a:rPr lang="en-US" dirty="0" err="1"/>
              <a:t>some_condition</a:t>
            </a:r>
            <a:r>
              <a:rPr lang="en-US" dirty="0"/>
              <a:t>: condition to choose particular record.</a:t>
            </a:r>
          </a:p>
          <a:p>
            <a:pPr marL="0" indent="0">
              <a:buNone/>
            </a:pPr>
            <a:endParaRPr lang="en-US" dirty="0"/>
          </a:p>
          <a:p>
            <a:pPr marL="0" indent="0">
              <a:buNone/>
            </a:pPr>
            <a:endParaRPr lang="en-US" dirty="0">
              <a:solidFill>
                <a:srgbClr val="FF0000"/>
              </a:solidFill>
            </a:endParaRPr>
          </a:p>
          <a:p>
            <a:pPr marL="0" indent="0">
              <a:buNone/>
            </a:pPr>
            <a:r>
              <a:rPr lang="en-US" b="1" i="0" dirty="0">
                <a:solidFill>
                  <a:srgbClr val="FF0000"/>
                </a:solidFill>
                <a:effectLst/>
                <a:latin typeface="urw-din"/>
              </a:rPr>
              <a:t>Note:</a:t>
            </a:r>
            <a:r>
              <a:rPr lang="en-US" b="0" i="0" dirty="0">
                <a:solidFill>
                  <a:srgbClr val="FF0000"/>
                </a:solidFill>
                <a:effectLst/>
                <a:latin typeface="urw-din"/>
              </a:rPr>
              <a:t> We can delete single as well as multiple records depending on the condition we provide in WHERE clause. If we omit the WHERE clause then all of the records will be deleted and the table will be empty.</a:t>
            </a:r>
            <a:endParaRPr lang="en-IN" dirty="0">
              <a:solidFill>
                <a:srgbClr val="FF0000"/>
              </a:solidFill>
            </a:endParaRPr>
          </a:p>
        </p:txBody>
      </p:sp>
    </p:spTree>
    <p:extLst>
      <p:ext uri="{BB962C8B-B14F-4D97-AF65-F5344CB8AC3E}">
        <p14:creationId xmlns:p14="http://schemas.microsoft.com/office/powerpoint/2010/main" val="228740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32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A204-B431-4167-BAE7-7D10D1BC991E}"/>
              </a:ext>
            </a:extLst>
          </p:cNvPr>
          <p:cNvSpPr>
            <a:spLocks noGrp="1"/>
          </p:cNvSpPr>
          <p:nvPr>
            <p:ph type="title"/>
          </p:nvPr>
        </p:nvSpPr>
        <p:spPr/>
        <p:txBody>
          <a:bodyPr/>
          <a:lstStyle/>
          <a:p>
            <a:r>
              <a:rPr lang="en-US" dirty="0"/>
              <a:t>Deleting single record:</a:t>
            </a:r>
            <a:br>
              <a:rPr lang="en-US" dirty="0"/>
            </a:br>
            <a:endParaRPr lang="en-IN" dirty="0"/>
          </a:p>
        </p:txBody>
      </p:sp>
      <p:sp>
        <p:nvSpPr>
          <p:cNvPr id="3" name="Content Placeholder 2">
            <a:extLst>
              <a:ext uri="{FF2B5EF4-FFF2-40B4-BE49-F238E27FC236}">
                <a16:creationId xmlns:a16="http://schemas.microsoft.com/office/drawing/2014/main" id="{CFA16E9F-D1F2-4A30-85ED-756F304F8CF5}"/>
              </a:ext>
            </a:extLst>
          </p:cNvPr>
          <p:cNvSpPr>
            <a:spLocks noGrp="1"/>
          </p:cNvSpPr>
          <p:nvPr>
            <p:ph idx="1"/>
          </p:nvPr>
        </p:nvSpPr>
        <p:spPr/>
        <p:txBody>
          <a:bodyPr/>
          <a:lstStyle/>
          <a:p>
            <a:endParaRPr lang="en-US" dirty="0"/>
          </a:p>
          <a:p>
            <a:r>
              <a:rPr lang="en-US" dirty="0"/>
              <a:t> Delete the rows where NAME = ‘Ram’. This will delete only the first row.</a:t>
            </a:r>
          </a:p>
          <a:p>
            <a:r>
              <a:rPr lang="en-US" dirty="0">
                <a:solidFill>
                  <a:srgbClr val="FF0000"/>
                </a:solidFill>
              </a:rPr>
              <a:t>DELETE FROM Student WHERE NAME = 'Ram';</a:t>
            </a:r>
            <a:endParaRPr lang="en-IN" dirty="0">
              <a:solidFill>
                <a:srgbClr val="FF0000"/>
              </a:solidFill>
            </a:endParaRPr>
          </a:p>
        </p:txBody>
      </p:sp>
    </p:spTree>
    <p:extLst>
      <p:ext uri="{BB962C8B-B14F-4D97-AF65-F5344CB8AC3E}">
        <p14:creationId xmlns:p14="http://schemas.microsoft.com/office/powerpoint/2010/main" val="1092154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0FA5-3BC4-411A-B816-4A31B356A2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5B571C-40BA-4124-BED8-72D7F8B1C247}"/>
              </a:ext>
            </a:extLst>
          </p:cNvPr>
          <p:cNvSpPr>
            <a:spLocks noGrp="1"/>
          </p:cNvSpPr>
          <p:nvPr>
            <p:ph idx="1"/>
          </p:nvPr>
        </p:nvSpPr>
        <p:spPr/>
        <p:txBody>
          <a:bodyPr/>
          <a:lstStyle/>
          <a:p>
            <a:r>
              <a:rPr lang="en-US" b="0" i="0" dirty="0">
                <a:solidFill>
                  <a:srgbClr val="3B3835"/>
                </a:solidFill>
                <a:effectLst/>
                <a:latin typeface="Helvetica Neue"/>
              </a:rPr>
              <a:t>DML (Data Manipulation Language).</a:t>
            </a:r>
          </a:p>
          <a:p>
            <a:r>
              <a:rPr lang="en-US" b="0" i="0" dirty="0">
                <a:solidFill>
                  <a:srgbClr val="3B3835"/>
                </a:solidFill>
                <a:effectLst/>
                <a:latin typeface="Helvetica Neue"/>
              </a:rPr>
              <a:t> These SQL statements are used to retrieve and manipulate data. </a:t>
            </a:r>
          </a:p>
          <a:p>
            <a:r>
              <a:rPr lang="en-US" b="0" i="0" dirty="0">
                <a:solidFill>
                  <a:srgbClr val="3B3835"/>
                </a:solidFill>
                <a:effectLst/>
                <a:latin typeface="Helvetica Neue"/>
              </a:rPr>
              <a:t>This category encompasses the most fundamental commands including </a:t>
            </a:r>
          </a:p>
          <a:p>
            <a:r>
              <a:rPr lang="en-US" b="1" i="0" dirty="0">
                <a:solidFill>
                  <a:srgbClr val="FF0000"/>
                </a:solidFill>
                <a:effectLst/>
                <a:latin typeface="Helvetica Neue"/>
              </a:rPr>
              <a:t>DELETE, INSERT, SELECT, and UPDATE.</a:t>
            </a:r>
            <a:r>
              <a:rPr lang="en-US" b="0" i="0" dirty="0">
                <a:solidFill>
                  <a:srgbClr val="3B3835"/>
                </a:solidFill>
                <a:effectLst/>
                <a:latin typeface="Helvetica Neue"/>
              </a:rPr>
              <a:t> </a:t>
            </a:r>
            <a:endParaRPr lang="en-IN" dirty="0"/>
          </a:p>
        </p:txBody>
      </p:sp>
    </p:spTree>
    <p:extLst>
      <p:ext uri="{BB962C8B-B14F-4D97-AF65-F5344CB8AC3E}">
        <p14:creationId xmlns:p14="http://schemas.microsoft.com/office/powerpoint/2010/main" val="1678883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BCF9-B945-4A3F-9EDC-943F1EB0C586}"/>
              </a:ext>
            </a:extLst>
          </p:cNvPr>
          <p:cNvSpPr>
            <a:spLocks noGrp="1"/>
          </p:cNvSpPr>
          <p:nvPr>
            <p:ph type="title"/>
          </p:nvPr>
        </p:nvSpPr>
        <p:spPr/>
        <p:txBody>
          <a:bodyPr/>
          <a:lstStyle/>
          <a:p>
            <a:r>
              <a:rPr lang="en-US" dirty="0"/>
              <a:t>Deleting multiple records: </a:t>
            </a:r>
            <a:br>
              <a:rPr lang="en-US" dirty="0"/>
            </a:br>
            <a:endParaRPr lang="en-IN" dirty="0"/>
          </a:p>
        </p:txBody>
      </p:sp>
      <p:sp>
        <p:nvSpPr>
          <p:cNvPr id="3" name="Content Placeholder 2">
            <a:extLst>
              <a:ext uri="{FF2B5EF4-FFF2-40B4-BE49-F238E27FC236}">
                <a16:creationId xmlns:a16="http://schemas.microsoft.com/office/drawing/2014/main" id="{DEC12CE8-C9B8-4587-A1A2-1ADDE1094C6C}"/>
              </a:ext>
            </a:extLst>
          </p:cNvPr>
          <p:cNvSpPr>
            <a:spLocks noGrp="1"/>
          </p:cNvSpPr>
          <p:nvPr>
            <p:ph idx="1"/>
          </p:nvPr>
        </p:nvSpPr>
        <p:spPr/>
        <p:txBody>
          <a:bodyPr/>
          <a:lstStyle/>
          <a:p>
            <a:endParaRPr lang="en-US" dirty="0"/>
          </a:p>
          <a:p>
            <a:r>
              <a:rPr lang="en-US" dirty="0"/>
              <a:t>Delete the rows from the table Student where Age is 20(in two records) . This will delete 2 rows(third row and fifth row).</a:t>
            </a:r>
          </a:p>
          <a:p>
            <a:r>
              <a:rPr lang="en-US" dirty="0">
                <a:solidFill>
                  <a:srgbClr val="FF0000"/>
                </a:solidFill>
              </a:rPr>
              <a:t>DELETE FROM Student WHERE Age = 20;</a:t>
            </a:r>
            <a:endParaRPr lang="en-IN" dirty="0">
              <a:solidFill>
                <a:srgbClr val="FF0000"/>
              </a:solidFill>
            </a:endParaRPr>
          </a:p>
        </p:txBody>
      </p:sp>
    </p:spTree>
    <p:extLst>
      <p:ext uri="{BB962C8B-B14F-4D97-AF65-F5344CB8AC3E}">
        <p14:creationId xmlns:p14="http://schemas.microsoft.com/office/powerpoint/2010/main" val="3116853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7184-203B-4286-A9DF-65B62BB91953}"/>
              </a:ext>
            </a:extLst>
          </p:cNvPr>
          <p:cNvSpPr>
            <a:spLocks noGrp="1"/>
          </p:cNvSpPr>
          <p:nvPr>
            <p:ph type="title"/>
          </p:nvPr>
        </p:nvSpPr>
        <p:spPr/>
        <p:txBody>
          <a:bodyPr/>
          <a:lstStyle/>
          <a:p>
            <a:r>
              <a:rPr lang="en-US" dirty="0"/>
              <a:t>Delete all of the records:</a:t>
            </a:r>
            <a:endParaRPr lang="en-IN" dirty="0"/>
          </a:p>
        </p:txBody>
      </p:sp>
      <p:sp>
        <p:nvSpPr>
          <p:cNvPr id="3" name="Content Placeholder 2">
            <a:extLst>
              <a:ext uri="{FF2B5EF4-FFF2-40B4-BE49-F238E27FC236}">
                <a16:creationId xmlns:a16="http://schemas.microsoft.com/office/drawing/2014/main" id="{9678653F-EB60-47CA-AA69-3F3376743AA2}"/>
              </a:ext>
            </a:extLst>
          </p:cNvPr>
          <p:cNvSpPr>
            <a:spLocks noGrp="1"/>
          </p:cNvSpPr>
          <p:nvPr>
            <p:ph idx="1"/>
          </p:nvPr>
        </p:nvSpPr>
        <p:spPr/>
        <p:txBody>
          <a:bodyPr/>
          <a:lstStyle/>
          <a:p>
            <a:r>
              <a:rPr lang="en-US" dirty="0"/>
              <a:t>There are two queries to do this as shown below,</a:t>
            </a:r>
          </a:p>
          <a:p>
            <a:endParaRPr lang="en-US" dirty="0"/>
          </a:p>
          <a:p>
            <a:pPr marL="0" indent="0">
              <a:buNone/>
            </a:pPr>
            <a:endParaRPr lang="en-US" dirty="0"/>
          </a:p>
          <a:p>
            <a:r>
              <a:rPr lang="en-US" dirty="0">
                <a:solidFill>
                  <a:srgbClr val="FF0000"/>
                </a:solidFill>
              </a:rPr>
              <a:t>query1: "DELETE FROM Student";</a:t>
            </a:r>
          </a:p>
          <a:p>
            <a:endParaRPr lang="en-US" dirty="0">
              <a:solidFill>
                <a:srgbClr val="FF0000"/>
              </a:solidFill>
            </a:endParaRPr>
          </a:p>
          <a:p>
            <a:r>
              <a:rPr lang="en-US" dirty="0">
                <a:solidFill>
                  <a:srgbClr val="FF0000"/>
                </a:solidFill>
              </a:rPr>
              <a:t>query2: "DELETE * FROM Student";</a:t>
            </a:r>
            <a:endParaRPr lang="en-IN" dirty="0">
              <a:solidFill>
                <a:srgbClr val="FF0000"/>
              </a:solidFill>
            </a:endParaRPr>
          </a:p>
        </p:txBody>
      </p:sp>
    </p:spTree>
    <p:extLst>
      <p:ext uri="{BB962C8B-B14F-4D97-AF65-F5344CB8AC3E}">
        <p14:creationId xmlns:p14="http://schemas.microsoft.com/office/powerpoint/2010/main" val="2009415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3306-6703-41EE-A4E7-9A7240378269}"/>
              </a:ext>
            </a:extLst>
          </p:cNvPr>
          <p:cNvSpPr>
            <a:spLocks noGrp="1"/>
          </p:cNvSpPr>
          <p:nvPr>
            <p:ph type="title"/>
          </p:nvPr>
        </p:nvSpPr>
        <p:spPr/>
        <p:txBody>
          <a:bodyPr/>
          <a:lstStyle/>
          <a:p>
            <a:r>
              <a:rPr lang="en-US" dirty="0"/>
              <a:t>TRUNCATE</a:t>
            </a:r>
            <a:endParaRPr lang="en-IN" dirty="0"/>
          </a:p>
        </p:txBody>
      </p:sp>
      <p:sp>
        <p:nvSpPr>
          <p:cNvPr id="3" name="Content Placeholder 2">
            <a:extLst>
              <a:ext uri="{FF2B5EF4-FFF2-40B4-BE49-F238E27FC236}">
                <a16:creationId xmlns:a16="http://schemas.microsoft.com/office/drawing/2014/main" id="{6FE38F98-5CB8-4D01-85A9-E92D56A96785}"/>
              </a:ext>
            </a:extLst>
          </p:cNvPr>
          <p:cNvSpPr>
            <a:spLocks noGrp="1"/>
          </p:cNvSpPr>
          <p:nvPr>
            <p:ph idx="1"/>
          </p:nvPr>
        </p:nvSpPr>
        <p:spPr/>
        <p:txBody>
          <a:bodyPr/>
          <a:lstStyle/>
          <a:p>
            <a:r>
              <a:rPr lang="en-US" dirty="0"/>
              <a:t>The SQL TRUNCATE TABLE command is used to delete complete data from an existing table.</a:t>
            </a:r>
          </a:p>
          <a:p>
            <a:endParaRPr lang="en-US" dirty="0"/>
          </a:p>
          <a:p>
            <a:r>
              <a:rPr lang="en-US" dirty="0"/>
              <a:t>You can also use DROP TABLE command to delete complete table but it would remove complete table structure form the database and you would need to re-create this table once again if you wish you store some data.</a:t>
            </a:r>
            <a:endParaRPr lang="en-IN" dirty="0"/>
          </a:p>
        </p:txBody>
      </p:sp>
    </p:spTree>
    <p:extLst>
      <p:ext uri="{BB962C8B-B14F-4D97-AF65-F5344CB8AC3E}">
        <p14:creationId xmlns:p14="http://schemas.microsoft.com/office/powerpoint/2010/main" val="4230333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160B-3F88-4395-B83F-C522B79710E6}"/>
              </a:ext>
            </a:extLst>
          </p:cNvPr>
          <p:cNvSpPr>
            <a:spLocks noGrp="1"/>
          </p:cNvSpPr>
          <p:nvPr>
            <p:ph type="title"/>
          </p:nvPr>
        </p:nvSpPr>
        <p:spPr/>
        <p:txBody>
          <a:bodyPr/>
          <a:lstStyle/>
          <a:p>
            <a:r>
              <a:rPr lang="en-IN" dirty="0"/>
              <a:t>TRUNCATE</a:t>
            </a:r>
          </a:p>
        </p:txBody>
      </p:sp>
      <p:sp>
        <p:nvSpPr>
          <p:cNvPr id="3" name="Content Placeholder 2">
            <a:extLst>
              <a:ext uri="{FF2B5EF4-FFF2-40B4-BE49-F238E27FC236}">
                <a16:creationId xmlns:a16="http://schemas.microsoft.com/office/drawing/2014/main" id="{757C41ED-AE7F-405B-AEF6-9615CC47AE57}"/>
              </a:ext>
            </a:extLst>
          </p:cNvPr>
          <p:cNvSpPr>
            <a:spLocks noGrp="1"/>
          </p:cNvSpPr>
          <p:nvPr>
            <p:ph idx="1"/>
          </p:nvPr>
        </p:nvSpPr>
        <p:spPr/>
        <p:txBody>
          <a:bodyPr/>
          <a:lstStyle/>
          <a:p>
            <a:r>
              <a:rPr lang="en-IN" dirty="0"/>
              <a:t>TRUNCATE TABLE  </a:t>
            </a:r>
            <a:r>
              <a:rPr lang="en-IN" dirty="0" err="1"/>
              <a:t>table_name</a:t>
            </a:r>
            <a:r>
              <a:rPr lang="en-IN" dirty="0"/>
              <a:t>;</a:t>
            </a:r>
          </a:p>
          <a:p>
            <a:endParaRPr lang="en-IN" dirty="0"/>
          </a:p>
          <a:p>
            <a:endParaRPr lang="en-IN" dirty="0">
              <a:solidFill>
                <a:srgbClr val="FF0000"/>
              </a:solidFill>
            </a:endParaRPr>
          </a:p>
          <a:p>
            <a:r>
              <a:rPr lang="en-IN" dirty="0">
                <a:solidFill>
                  <a:srgbClr val="FF0000"/>
                </a:solidFill>
              </a:rPr>
              <a:t>TRUNCATE table books;</a:t>
            </a:r>
          </a:p>
        </p:txBody>
      </p:sp>
    </p:spTree>
    <p:extLst>
      <p:ext uri="{BB962C8B-B14F-4D97-AF65-F5344CB8AC3E}">
        <p14:creationId xmlns:p14="http://schemas.microsoft.com/office/powerpoint/2010/main" val="2603535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0CB-FF98-40CD-9B70-728536ACDC7B}"/>
              </a:ext>
            </a:extLst>
          </p:cNvPr>
          <p:cNvSpPr>
            <a:spLocks noGrp="1"/>
          </p:cNvSpPr>
          <p:nvPr>
            <p:ph type="title"/>
          </p:nvPr>
        </p:nvSpPr>
        <p:spPr/>
        <p:txBody>
          <a:bodyPr/>
          <a:lstStyle/>
          <a:p>
            <a:r>
              <a:rPr lang="en-US" dirty="0"/>
              <a:t>SELECT</a:t>
            </a:r>
            <a:endParaRPr lang="en-IN" dirty="0"/>
          </a:p>
        </p:txBody>
      </p:sp>
      <p:sp>
        <p:nvSpPr>
          <p:cNvPr id="3" name="Content Placeholder 2">
            <a:extLst>
              <a:ext uri="{FF2B5EF4-FFF2-40B4-BE49-F238E27FC236}">
                <a16:creationId xmlns:a16="http://schemas.microsoft.com/office/drawing/2014/main" id="{612F5CAA-AA73-4D45-BC98-812716354911}"/>
              </a:ext>
            </a:extLst>
          </p:cNvPr>
          <p:cNvSpPr>
            <a:spLocks noGrp="1"/>
          </p:cNvSpPr>
          <p:nvPr>
            <p:ph idx="1"/>
          </p:nvPr>
        </p:nvSpPr>
        <p:spPr/>
        <p:txBody>
          <a:bodyPr/>
          <a:lstStyle/>
          <a:p>
            <a:r>
              <a:rPr lang="en-US" dirty="0"/>
              <a:t>SELECT column1,column2 FROM </a:t>
            </a:r>
            <a:r>
              <a:rPr lang="en-US" dirty="0" err="1"/>
              <a:t>table_name</a:t>
            </a:r>
            <a:r>
              <a:rPr lang="en-US" dirty="0"/>
              <a:t> </a:t>
            </a:r>
          </a:p>
          <a:p>
            <a:r>
              <a:rPr lang="en-US" dirty="0"/>
              <a:t>column1 , column2: names of the fields of the table</a:t>
            </a:r>
          </a:p>
          <a:p>
            <a:r>
              <a:rPr lang="en-US" dirty="0" err="1"/>
              <a:t>table_name</a:t>
            </a:r>
            <a:r>
              <a:rPr lang="en-US" dirty="0"/>
              <a:t>: from where we want to fetch</a:t>
            </a:r>
          </a:p>
          <a:p>
            <a:endParaRPr lang="en-US" dirty="0"/>
          </a:p>
          <a:p>
            <a:endParaRPr lang="en-US" dirty="0">
              <a:solidFill>
                <a:srgbClr val="FF0000"/>
              </a:solidFill>
            </a:endParaRPr>
          </a:p>
          <a:p>
            <a:r>
              <a:rPr lang="en-US" b="0" i="0" dirty="0">
                <a:solidFill>
                  <a:srgbClr val="FF0000"/>
                </a:solidFill>
                <a:effectLst/>
                <a:latin typeface="Source Sans Pro" panose="020B0503030403020204" pitchFamily="34" charset="0"/>
              </a:rPr>
              <a:t>SELECT * FROM Book WHERE Edition &lt; 2005;</a:t>
            </a:r>
            <a:endParaRPr lang="en-IN" dirty="0">
              <a:solidFill>
                <a:srgbClr val="FF0000"/>
              </a:solidFill>
            </a:endParaRPr>
          </a:p>
        </p:txBody>
      </p:sp>
    </p:spTree>
    <p:extLst>
      <p:ext uri="{BB962C8B-B14F-4D97-AF65-F5344CB8AC3E}">
        <p14:creationId xmlns:p14="http://schemas.microsoft.com/office/powerpoint/2010/main" val="3361053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2FB6-ABF9-4723-B28E-0A18B58EA1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E5D4BA-FB1A-45C6-A85D-0DE557131087}"/>
              </a:ext>
            </a:extLst>
          </p:cNvPr>
          <p:cNvSpPr>
            <a:spLocks noGrp="1"/>
          </p:cNvSpPr>
          <p:nvPr>
            <p:ph idx="1"/>
          </p:nvPr>
        </p:nvSpPr>
        <p:spPr/>
        <p:txBody>
          <a:bodyPr>
            <a:normAutofit lnSpcReduction="10000"/>
          </a:bodyPr>
          <a:lstStyle/>
          <a:p>
            <a:r>
              <a:rPr lang="en-US" dirty="0"/>
              <a:t>To fetch the entire table or all the fields in the table:</a:t>
            </a:r>
          </a:p>
          <a:p>
            <a:r>
              <a:rPr lang="en-US" dirty="0"/>
              <a:t> SELECT * FROM </a:t>
            </a:r>
            <a:r>
              <a:rPr lang="en-US" dirty="0" err="1"/>
              <a:t>table_name</a:t>
            </a:r>
            <a:r>
              <a:rPr lang="en-US" dirty="0"/>
              <a:t>;</a:t>
            </a:r>
          </a:p>
          <a:p>
            <a:endParaRPr lang="en-US" dirty="0"/>
          </a:p>
          <a:p>
            <a:endParaRPr lang="en-US" dirty="0"/>
          </a:p>
          <a:p>
            <a:r>
              <a:rPr lang="en-US" dirty="0"/>
              <a:t>Query to fetch the fields ROLL_NO, NAME, AGE from the table Student:</a:t>
            </a:r>
          </a:p>
          <a:p>
            <a:r>
              <a:rPr lang="en-US" dirty="0"/>
              <a:t>SELECT ROLL_NO, NAME, AGE FROM Student;</a:t>
            </a:r>
          </a:p>
          <a:p>
            <a:endParaRPr lang="en-US" dirty="0">
              <a:solidFill>
                <a:srgbClr val="FF0000"/>
              </a:solidFill>
            </a:endParaRPr>
          </a:p>
          <a:p>
            <a:r>
              <a:rPr lang="en-US" b="0" i="0" dirty="0">
                <a:solidFill>
                  <a:srgbClr val="FF0000"/>
                </a:solidFill>
                <a:effectLst/>
                <a:latin typeface="Source Sans Pro" panose="020B0503030403020204" pitchFamily="34" charset="0"/>
              </a:rPr>
              <a:t>SELECT </a:t>
            </a:r>
            <a:r>
              <a:rPr lang="en-US" b="0" i="0" dirty="0" err="1">
                <a:solidFill>
                  <a:srgbClr val="FF0000"/>
                </a:solidFill>
                <a:effectLst/>
                <a:latin typeface="Source Sans Pro" panose="020B0503030403020204" pitchFamily="34" charset="0"/>
              </a:rPr>
              <a:t>Book_id,Book_Name</a:t>
            </a:r>
            <a:r>
              <a:rPr lang="en-US" b="0" i="0" dirty="0">
                <a:solidFill>
                  <a:srgbClr val="FF0000"/>
                </a:solidFill>
                <a:effectLst/>
                <a:latin typeface="Source Sans Pro" panose="020B0503030403020204" pitchFamily="34" charset="0"/>
              </a:rPr>
              <a:t> FROM Books WHERE Edition &gt;= 2005 ;</a:t>
            </a:r>
            <a:endParaRPr lang="en-IN" dirty="0">
              <a:solidFill>
                <a:srgbClr val="FF0000"/>
              </a:solidFill>
            </a:endParaRPr>
          </a:p>
        </p:txBody>
      </p:sp>
    </p:spTree>
    <p:extLst>
      <p:ext uri="{BB962C8B-B14F-4D97-AF65-F5344CB8AC3E}">
        <p14:creationId xmlns:p14="http://schemas.microsoft.com/office/powerpoint/2010/main" val="1343877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1AE2-E649-4259-9384-0FC207B05D95}"/>
              </a:ext>
            </a:extLst>
          </p:cNvPr>
          <p:cNvSpPr>
            <a:spLocks noGrp="1"/>
          </p:cNvSpPr>
          <p:nvPr>
            <p:ph type="title"/>
          </p:nvPr>
        </p:nvSpPr>
        <p:spPr/>
        <p:txBody>
          <a:bodyPr/>
          <a:lstStyle/>
          <a:p>
            <a:r>
              <a:rPr lang="en-US" dirty="0"/>
              <a:t>The SQL SELECT DISTINCT Statement</a:t>
            </a:r>
            <a:br>
              <a:rPr lang="en-US" dirty="0"/>
            </a:br>
            <a:endParaRPr lang="en-IN" dirty="0"/>
          </a:p>
        </p:txBody>
      </p:sp>
      <p:sp>
        <p:nvSpPr>
          <p:cNvPr id="3" name="Content Placeholder 2">
            <a:extLst>
              <a:ext uri="{FF2B5EF4-FFF2-40B4-BE49-F238E27FC236}">
                <a16:creationId xmlns:a16="http://schemas.microsoft.com/office/drawing/2014/main" id="{DBE1FCB7-531C-45D9-9C64-FDDDC818C050}"/>
              </a:ext>
            </a:extLst>
          </p:cNvPr>
          <p:cNvSpPr>
            <a:spLocks noGrp="1"/>
          </p:cNvSpPr>
          <p:nvPr>
            <p:ph idx="1"/>
          </p:nvPr>
        </p:nvSpPr>
        <p:spPr/>
        <p:txBody>
          <a:bodyPr/>
          <a:lstStyle/>
          <a:p>
            <a:r>
              <a:rPr lang="en-US" dirty="0"/>
              <a:t>The SELECT DISTINCT statement is used to return only distinct (different) values.</a:t>
            </a:r>
          </a:p>
          <a:p>
            <a:endParaRPr lang="en-US" dirty="0"/>
          </a:p>
          <a:p>
            <a:r>
              <a:rPr lang="en-US" dirty="0"/>
              <a:t>Inside a table, a column often contains many duplicate values; and sometimes you only want to list the different (distinct) values.</a:t>
            </a:r>
            <a:endParaRPr lang="en-IN" dirty="0"/>
          </a:p>
        </p:txBody>
      </p:sp>
    </p:spTree>
    <p:extLst>
      <p:ext uri="{BB962C8B-B14F-4D97-AF65-F5344CB8AC3E}">
        <p14:creationId xmlns:p14="http://schemas.microsoft.com/office/powerpoint/2010/main" val="1891348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74CA-AC0E-42F9-88F3-9D1DD86230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49F688-AB28-4C39-B95B-F84B5430B97A}"/>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DISTINCT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 ...</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DISTINCT</a:t>
            </a:r>
            <a:r>
              <a:rPr lang="en-US" b="0" i="0" dirty="0">
                <a:solidFill>
                  <a:srgbClr val="000000"/>
                </a:solidFill>
                <a:effectLst/>
                <a:latin typeface="Consolas" panose="020B0609020204030204" pitchFamily="49" charset="0"/>
              </a:rPr>
              <a:t> Country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endParaRPr lang="en-IN" dirty="0"/>
          </a:p>
        </p:txBody>
      </p:sp>
    </p:spTree>
    <p:extLst>
      <p:ext uri="{BB962C8B-B14F-4D97-AF65-F5344CB8AC3E}">
        <p14:creationId xmlns:p14="http://schemas.microsoft.com/office/powerpoint/2010/main" val="3990600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C2F9-9B01-4567-81CA-B084C44B9025}"/>
              </a:ext>
            </a:extLst>
          </p:cNvPr>
          <p:cNvSpPr>
            <a:spLocks noGrp="1"/>
          </p:cNvSpPr>
          <p:nvPr>
            <p:ph type="title"/>
          </p:nvPr>
        </p:nvSpPr>
        <p:spPr/>
        <p:txBody>
          <a:bodyPr/>
          <a:lstStyle/>
          <a:p>
            <a:r>
              <a:rPr lang="en-US" dirty="0"/>
              <a:t>ALIAS</a:t>
            </a:r>
            <a:endParaRPr lang="en-IN" dirty="0"/>
          </a:p>
        </p:txBody>
      </p:sp>
      <p:sp>
        <p:nvSpPr>
          <p:cNvPr id="3" name="Content Placeholder 2">
            <a:extLst>
              <a:ext uri="{FF2B5EF4-FFF2-40B4-BE49-F238E27FC236}">
                <a16:creationId xmlns:a16="http://schemas.microsoft.com/office/drawing/2014/main" id="{EED22BEC-1C99-42F4-B6F3-1BBF7FA86528}"/>
              </a:ext>
            </a:extLst>
          </p:cNvPr>
          <p:cNvSpPr>
            <a:spLocks noGrp="1"/>
          </p:cNvSpPr>
          <p:nvPr>
            <p:ph idx="1"/>
          </p:nvPr>
        </p:nvSpPr>
        <p:spPr/>
        <p:txBody>
          <a:bodyPr/>
          <a:lstStyle/>
          <a:p>
            <a:pPr marL="0" indent="0">
              <a:buNone/>
            </a:pPr>
            <a:r>
              <a:rPr lang="en-US" dirty="0"/>
              <a:t>TO USE </a:t>
            </a:r>
            <a:r>
              <a:rPr lang="en-US" dirty="0" err="1"/>
              <a:t>ALternate</a:t>
            </a:r>
            <a:r>
              <a:rPr lang="en-US" dirty="0"/>
              <a:t> NAMES FOR COLUMNS AND TABLES.</a:t>
            </a:r>
          </a:p>
          <a:p>
            <a:pPr marL="0" indent="0">
              <a:buNone/>
            </a:pPr>
            <a:endParaRPr lang="en-US" dirty="0"/>
          </a:p>
          <a:p>
            <a:pPr marL="0" indent="0">
              <a:buNone/>
            </a:pPr>
            <a:endParaRPr lang="en-US" dirty="0"/>
          </a:p>
          <a:p>
            <a:pPr marL="0" indent="0">
              <a:buNone/>
            </a:pPr>
            <a:r>
              <a:rPr lang="en-US" dirty="0"/>
              <a:t>SELECT  ID AS CUSTOMER_ID, NAME AS CUSTOMER_NAME</a:t>
            </a:r>
          </a:p>
          <a:p>
            <a:pPr marL="0" indent="0">
              <a:buNone/>
            </a:pPr>
            <a:r>
              <a:rPr lang="en-US" dirty="0"/>
              <a:t>   FROM CUSTOMERS</a:t>
            </a:r>
            <a:endParaRPr lang="en-IN" dirty="0"/>
          </a:p>
        </p:txBody>
      </p:sp>
    </p:spTree>
    <p:extLst>
      <p:ext uri="{BB962C8B-B14F-4D97-AF65-F5344CB8AC3E}">
        <p14:creationId xmlns:p14="http://schemas.microsoft.com/office/powerpoint/2010/main" val="135039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C67F-C9A7-43DF-AE8E-507F4AE38F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88C644-EE61-4725-8ABC-CA0CAA1D443A}"/>
              </a:ext>
            </a:extLst>
          </p:cNvPr>
          <p:cNvSpPr>
            <a:spLocks noGrp="1"/>
          </p:cNvSpPr>
          <p:nvPr>
            <p:ph idx="1"/>
          </p:nvPr>
        </p:nvSpPr>
        <p:spPr/>
        <p:txBody>
          <a:bodyPr/>
          <a:lstStyle/>
          <a:p>
            <a:r>
              <a:rPr lang="en-US" b="0" i="0" dirty="0">
                <a:solidFill>
                  <a:srgbClr val="3B3835"/>
                </a:solidFill>
                <a:effectLst/>
                <a:latin typeface="Helvetica Neue"/>
              </a:rPr>
              <a:t>DELETE to remove rows. </a:t>
            </a:r>
          </a:p>
          <a:p>
            <a:r>
              <a:rPr lang="en-US" b="0" i="0" dirty="0">
                <a:solidFill>
                  <a:srgbClr val="3B3835"/>
                </a:solidFill>
                <a:effectLst/>
                <a:latin typeface="Helvetica Neue"/>
              </a:rPr>
              <a:t> INSERT to add a row. </a:t>
            </a:r>
          </a:p>
          <a:p>
            <a:r>
              <a:rPr lang="en-US" b="0" i="0" dirty="0">
                <a:solidFill>
                  <a:srgbClr val="3B3835"/>
                </a:solidFill>
                <a:effectLst/>
                <a:latin typeface="Helvetica Neue"/>
              </a:rPr>
              <a:t> SELECT to retrieve row. </a:t>
            </a:r>
          </a:p>
          <a:p>
            <a:r>
              <a:rPr lang="en-US" b="0" i="0" dirty="0">
                <a:solidFill>
                  <a:srgbClr val="3B3835"/>
                </a:solidFill>
                <a:effectLst/>
                <a:latin typeface="Helvetica Neue"/>
              </a:rPr>
              <a:t> UPDATE to change data in specified columns</a:t>
            </a:r>
            <a:endParaRPr lang="en-IN" dirty="0"/>
          </a:p>
        </p:txBody>
      </p:sp>
    </p:spTree>
    <p:extLst>
      <p:ext uri="{BB962C8B-B14F-4D97-AF65-F5344CB8AC3E}">
        <p14:creationId xmlns:p14="http://schemas.microsoft.com/office/powerpoint/2010/main" val="405875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668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7771-125D-4261-9A53-37D88D1A6720}"/>
              </a:ext>
            </a:extLst>
          </p:cNvPr>
          <p:cNvSpPr>
            <a:spLocks noGrp="1"/>
          </p:cNvSpPr>
          <p:nvPr>
            <p:ph type="title"/>
          </p:nvPr>
        </p:nvSpPr>
        <p:spPr/>
        <p:txBody>
          <a:bodyPr/>
          <a:lstStyle/>
          <a:p>
            <a:r>
              <a:rPr lang="en-US" dirty="0"/>
              <a:t>INSERT </a:t>
            </a:r>
            <a:endParaRPr lang="en-IN" dirty="0"/>
          </a:p>
        </p:txBody>
      </p:sp>
      <p:sp>
        <p:nvSpPr>
          <p:cNvPr id="3" name="Content Placeholder 2">
            <a:extLst>
              <a:ext uri="{FF2B5EF4-FFF2-40B4-BE49-F238E27FC236}">
                <a16:creationId xmlns:a16="http://schemas.microsoft.com/office/drawing/2014/main" id="{B2492EA5-6436-4FD6-A3D3-02E5E4E03717}"/>
              </a:ext>
            </a:extLst>
          </p:cNvPr>
          <p:cNvSpPr>
            <a:spLocks noGrp="1"/>
          </p:cNvSpPr>
          <p:nvPr>
            <p:ph idx="1"/>
          </p:nvPr>
        </p:nvSpPr>
        <p:spPr/>
        <p:txBody>
          <a:bodyPr>
            <a:normAutofit lnSpcReduction="10000"/>
          </a:bodyPr>
          <a:lstStyle/>
          <a:p>
            <a:r>
              <a:rPr lang="en-US" b="0" i="0" dirty="0">
                <a:solidFill>
                  <a:srgbClr val="40424E"/>
                </a:solidFill>
                <a:effectLst/>
                <a:latin typeface="urw-din"/>
              </a:rPr>
              <a:t>The INSERT INTO statement of SQL is used to insert a new row in a table. There are two ways of using INSERT INTO statement for inserting rows:</a:t>
            </a:r>
          </a:p>
          <a:p>
            <a:endParaRPr lang="en-US" b="0" i="0" dirty="0">
              <a:solidFill>
                <a:srgbClr val="111111"/>
              </a:solidFill>
              <a:effectLst/>
              <a:latin typeface="SFMono-Regular"/>
            </a:endParaRPr>
          </a:p>
          <a:p>
            <a:r>
              <a:rPr lang="en-US" b="1" i="0" dirty="0">
                <a:solidFill>
                  <a:srgbClr val="40424E"/>
                </a:solidFill>
                <a:effectLst/>
                <a:latin typeface="urw-din"/>
              </a:rPr>
              <a:t>Only values:</a:t>
            </a:r>
            <a:r>
              <a:rPr lang="en-US" b="0" i="0" dirty="0">
                <a:solidFill>
                  <a:srgbClr val="40424E"/>
                </a:solidFill>
                <a:effectLst/>
                <a:latin typeface="urw-din"/>
              </a:rPr>
              <a:t> First method is to specify only the value of data to be inserted without the column names.</a:t>
            </a:r>
          </a:p>
          <a:p>
            <a:endParaRPr lang="en-US" b="0" i="0" dirty="0">
              <a:solidFill>
                <a:srgbClr val="111111"/>
              </a:solidFill>
              <a:effectLst/>
              <a:latin typeface="SFMono-Regular"/>
            </a:endParaRPr>
          </a:p>
          <a:p>
            <a:r>
              <a:rPr lang="en-US" b="1" i="0" dirty="0">
                <a:solidFill>
                  <a:srgbClr val="40424E"/>
                </a:solidFill>
                <a:effectLst/>
                <a:latin typeface="urw-din"/>
              </a:rPr>
              <a:t>Column names and values both:</a:t>
            </a:r>
            <a:r>
              <a:rPr lang="en-US" b="0" i="0" dirty="0">
                <a:solidFill>
                  <a:srgbClr val="40424E"/>
                </a:solidFill>
                <a:effectLst/>
                <a:latin typeface="urw-din"/>
              </a:rPr>
              <a:t> In the second method we will specify both the columns which we want to fill and their corresponding values</a:t>
            </a:r>
            <a:endParaRPr lang="en-US" b="0" i="0" dirty="0">
              <a:solidFill>
                <a:srgbClr val="111111"/>
              </a:solidFill>
              <a:effectLst/>
              <a:latin typeface="SFMono-Regular"/>
            </a:endParaRPr>
          </a:p>
          <a:p>
            <a:endParaRPr lang="en-US" dirty="0">
              <a:solidFill>
                <a:srgbClr val="111111"/>
              </a:solidFill>
              <a:latin typeface="SFMono-Regular"/>
            </a:endParaRPr>
          </a:p>
          <a:p>
            <a:endParaRPr lang="en-US" b="0" i="0" dirty="0">
              <a:solidFill>
                <a:srgbClr val="111111"/>
              </a:solidFill>
              <a:effectLst/>
              <a:latin typeface="SFMono-Regular"/>
            </a:endParaRPr>
          </a:p>
          <a:p>
            <a:endParaRPr lang="en-US" dirty="0">
              <a:solidFill>
                <a:srgbClr val="111111"/>
              </a:solidFill>
              <a:latin typeface="SFMono-Regular"/>
            </a:endParaRPr>
          </a:p>
        </p:txBody>
      </p:sp>
    </p:spTree>
    <p:extLst>
      <p:ext uri="{BB962C8B-B14F-4D97-AF65-F5344CB8AC3E}">
        <p14:creationId xmlns:p14="http://schemas.microsoft.com/office/powerpoint/2010/main" val="3220974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199E-F0C3-4EB7-A4C9-49689C87241F}"/>
              </a:ext>
            </a:extLst>
          </p:cNvPr>
          <p:cNvSpPr>
            <a:spLocks noGrp="1"/>
          </p:cNvSpPr>
          <p:nvPr>
            <p:ph type="title"/>
          </p:nvPr>
        </p:nvSpPr>
        <p:spPr/>
        <p:txBody>
          <a:bodyPr/>
          <a:lstStyle/>
          <a:p>
            <a:r>
              <a:rPr lang="en-US" dirty="0"/>
              <a:t>ONLY VALUES</a:t>
            </a:r>
            <a:endParaRPr lang="en-IN" dirty="0"/>
          </a:p>
        </p:txBody>
      </p:sp>
      <p:sp>
        <p:nvSpPr>
          <p:cNvPr id="3" name="Content Placeholder 2">
            <a:extLst>
              <a:ext uri="{FF2B5EF4-FFF2-40B4-BE49-F238E27FC236}">
                <a16:creationId xmlns:a16="http://schemas.microsoft.com/office/drawing/2014/main" id="{F880026E-67AB-4646-837B-2FC3907D7617}"/>
              </a:ext>
            </a:extLst>
          </p:cNvPr>
          <p:cNvSpPr>
            <a:spLocks noGrp="1"/>
          </p:cNvSpPr>
          <p:nvPr>
            <p:ph idx="1"/>
          </p:nvPr>
        </p:nvSpPr>
        <p:spPr/>
        <p:txBody>
          <a:bodyPr/>
          <a:lstStyle/>
          <a:p>
            <a:r>
              <a:rPr lang="en-US" b="1" i="1" dirty="0">
                <a:solidFill>
                  <a:srgbClr val="40424E"/>
                </a:solidFill>
                <a:effectLst/>
                <a:latin typeface="urw-din"/>
              </a:rPr>
              <a:t>INSERT INTO </a:t>
            </a:r>
            <a:r>
              <a:rPr lang="en-US" b="1" i="1" dirty="0" err="1">
                <a:solidFill>
                  <a:srgbClr val="40424E"/>
                </a:solidFill>
                <a:effectLst/>
                <a:latin typeface="urw-din"/>
              </a:rPr>
              <a:t>table_name</a:t>
            </a:r>
            <a:r>
              <a:rPr lang="en-US" b="1" i="1" dirty="0">
                <a:solidFill>
                  <a:srgbClr val="40424E"/>
                </a:solidFill>
                <a:effectLst/>
                <a:latin typeface="urw-din"/>
              </a:rPr>
              <a:t> VALUES (value1, value2, value3,…);</a:t>
            </a:r>
            <a:br>
              <a:rPr lang="en-US" dirty="0"/>
            </a:br>
            <a:r>
              <a:rPr lang="en-US" b="1" i="1" dirty="0" err="1">
                <a:solidFill>
                  <a:srgbClr val="40424E"/>
                </a:solidFill>
                <a:effectLst/>
                <a:latin typeface="urw-din"/>
              </a:rPr>
              <a:t>table_name</a:t>
            </a:r>
            <a:r>
              <a:rPr lang="en-US" b="0" i="1" dirty="0">
                <a:solidFill>
                  <a:srgbClr val="40424E"/>
                </a:solidFill>
                <a:effectLst/>
                <a:latin typeface="urw-din"/>
              </a:rPr>
              <a:t>: name of the table.</a:t>
            </a:r>
            <a:br>
              <a:rPr lang="en-US" dirty="0"/>
            </a:br>
            <a:r>
              <a:rPr lang="en-US" b="1" i="1" dirty="0">
                <a:solidFill>
                  <a:srgbClr val="40424E"/>
                </a:solidFill>
                <a:effectLst/>
                <a:latin typeface="urw-din"/>
              </a:rPr>
              <a:t>value1, value2,.. </a:t>
            </a:r>
            <a:r>
              <a:rPr lang="en-US" b="0" i="1" dirty="0">
                <a:solidFill>
                  <a:srgbClr val="40424E"/>
                </a:solidFill>
                <a:effectLst/>
                <a:latin typeface="urw-din"/>
              </a:rPr>
              <a:t>: value of first column, second column,… for the new record</a:t>
            </a:r>
            <a:endParaRPr lang="en-IN" dirty="0"/>
          </a:p>
        </p:txBody>
      </p:sp>
    </p:spTree>
    <p:extLst>
      <p:ext uri="{BB962C8B-B14F-4D97-AF65-F5344CB8AC3E}">
        <p14:creationId xmlns:p14="http://schemas.microsoft.com/office/powerpoint/2010/main" val="252381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B69E-4B05-4F43-8311-89123A147932}"/>
              </a:ext>
            </a:extLst>
          </p:cNvPr>
          <p:cNvSpPr>
            <a:spLocks noGrp="1"/>
          </p:cNvSpPr>
          <p:nvPr>
            <p:ph type="title"/>
          </p:nvPr>
        </p:nvSpPr>
        <p:spPr/>
        <p:txBody>
          <a:bodyPr/>
          <a:lstStyle/>
          <a:p>
            <a:r>
              <a:rPr lang="en-US" dirty="0"/>
              <a:t>queries</a:t>
            </a:r>
            <a:endParaRPr lang="en-IN" dirty="0"/>
          </a:p>
        </p:txBody>
      </p:sp>
      <p:sp>
        <p:nvSpPr>
          <p:cNvPr id="3" name="Content Placeholder 2">
            <a:extLst>
              <a:ext uri="{FF2B5EF4-FFF2-40B4-BE49-F238E27FC236}">
                <a16:creationId xmlns:a16="http://schemas.microsoft.com/office/drawing/2014/main" id="{2EC29C3E-A3C5-4BB9-A8C4-B42B734BFC99}"/>
              </a:ext>
            </a:extLst>
          </p:cNvPr>
          <p:cNvSpPr>
            <a:spLocks noGrp="1"/>
          </p:cNvSpPr>
          <p:nvPr>
            <p:ph idx="1"/>
          </p:nvPr>
        </p:nvSpPr>
        <p:spPr/>
        <p:txBody>
          <a:bodyPr/>
          <a:lstStyle/>
          <a:p>
            <a:r>
              <a:rPr lang="en-IN" b="0" i="0" dirty="0">
                <a:solidFill>
                  <a:srgbClr val="FF0000"/>
                </a:solidFill>
                <a:effectLst/>
                <a:latin typeface="Source Sans Pro" panose="020B0503030403020204" pitchFamily="34" charset="0"/>
              </a:rPr>
              <a:t>INSERT INTO BOOK_DETAILS VALUES(111,'Akashic Books' ,'Brooklyn, NY’);</a:t>
            </a:r>
          </a:p>
          <a:p>
            <a:pPr marL="0" indent="0">
              <a:buNone/>
            </a:pPr>
            <a:br>
              <a:rPr lang="en-IN" dirty="0">
                <a:solidFill>
                  <a:srgbClr val="FF0000"/>
                </a:solidFill>
              </a:rPr>
            </a:br>
            <a:r>
              <a:rPr lang="en-IN" b="0" i="0" dirty="0">
                <a:solidFill>
                  <a:srgbClr val="FF0000"/>
                </a:solidFill>
                <a:effectLst/>
                <a:latin typeface="Source Sans Pro" panose="020B0503030403020204" pitchFamily="34" charset="0"/>
              </a:rPr>
              <a:t>INSERT INTO BOOK_DETAILS VALUES(112,'Dzanc Books ','Detroit, MI’);</a:t>
            </a:r>
          </a:p>
          <a:p>
            <a:pPr marL="0" indent="0">
              <a:buNone/>
            </a:pPr>
            <a:br>
              <a:rPr lang="en-IN" dirty="0">
                <a:solidFill>
                  <a:srgbClr val="FF0000"/>
                </a:solidFill>
              </a:rPr>
            </a:br>
            <a:r>
              <a:rPr lang="en-IN" b="0" i="0" dirty="0">
                <a:solidFill>
                  <a:srgbClr val="FF0000"/>
                </a:solidFill>
                <a:effectLst/>
                <a:latin typeface="Source Sans Pro" panose="020B0503030403020204" pitchFamily="34" charset="0"/>
              </a:rPr>
              <a:t>INSERT INTO BOOK_DETAILS VALUES(113,'Graywolf Press' ,'Minneapolis, MN');</a:t>
            </a:r>
            <a:br>
              <a:rPr lang="en-IN"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123604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B1D9-E96C-4905-BBF6-613AE69A3A04}"/>
              </a:ext>
            </a:extLst>
          </p:cNvPr>
          <p:cNvSpPr>
            <a:spLocks noGrp="1"/>
          </p:cNvSpPr>
          <p:nvPr>
            <p:ph type="title"/>
          </p:nvPr>
        </p:nvSpPr>
        <p:spPr/>
        <p:txBody>
          <a:bodyPr/>
          <a:lstStyle/>
          <a:p>
            <a:r>
              <a:rPr lang="en-US" b="1" i="0" dirty="0">
                <a:solidFill>
                  <a:srgbClr val="40424E"/>
                </a:solidFill>
                <a:effectLst/>
                <a:latin typeface="urw-din"/>
              </a:rPr>
              <a:t>Column names and values both</a:t>
            </a:r>
            <a:endParaRPr lang="en-IN" dirty="0"/>
          </a:p>
        </p:txBody>
      </p:sp>
      <p:sp>
        <p:nvSpPr>
          <p:cNvPr id="3" name="Content Placeholder 2">
            <a:extLst>
              <a:ext uri="{FF2B5EF4-FFF2-40B4-BE49-F238E27FC236}">
                <a16:creationId xmlns:a16="http://schemas.microsoft.com/office/drawing/2014/main" id="{18D3A918-0B6D-480E-91EB-F7C347D08865}"/>
              </a:ext>
            </a:extLst>
          </p:cNvPr>
          <p:cNvSpPr>
            <a:spLocks noGrp="1"/>
          </p:cNvSpPr>
          <p:nvPr>
            <p:ph idx="1"/>
          </p:nvPr>
        </p:nvSpPr>
        <p:spPr/>
        <p:txBody>
          <a:bodyPr/>
          <a:lstStyle/>
          <a:p>
            <a:r>
              <a:rPr lang="en-US" b="1" i="1" dirty="0">
                <a:solidFill>
                  <a:srgbClr val="40424E"/>
                </a:solidFill>
                <a:effectLst/>
                <a:latin typeface="urw-din"/>
              </a:rPr>
              <a:t>INSERT INTO </a:t>
            </a:r>
            <a:r>
              <a:rPr lang="en-US" b="1" i="1" dirty="0" err="1">
                <a:solidFill>
                  <a:srgbClr val="40424E"/>
                </a:solidFill>
                <a:effectLst/>
                <a:latin typeface="urw-din"/>
              </a:rPr>
              <a:t>table_name</a:t>
            </a:r>
            <a:r>
              <a:rPr lang="en-US" b="1" i="1" dirty="0">
                <a:solidFill>
                  <a:srgbClr val="40424E"/>
                </a:solidFill>
                <a:effectLst/>
                <a:latin typeface="urw-din"/>
              </a:rPr>
              <a:t> (column1, column2, column3,..) VALUES ( value1, value2, value3,..);</a:t>
            </a:r>
            <a:br>
              <a:rPr lang="en-US" dirty="0"/>
            </a:br>
            <a:r>
              <a:rPr lang="en-US" b="1" i="1" dirty="0" err="1">
                <a:solidFill>
                  <a:srgbClr val="40424E"/>
                </a:solidFill>
                <a:effectLst/>
                <a:latin typeface="urw-din"/>
              </a:rPr>
              <a:t>table_name</a:t>
            </a:r>
            <a:r>
              <a:rPr lang="en-US" b="0" i="1" dirty="0">
                <a:solidFill>
                  <a:srgbClr val="40424E"/>
                </a:solidFill>
                <a:effectLst/>
                <a:latin typeface="urw-din"/>
              </a:rPr>
              <a:t>: name of the table.</a:t>
            </a:r>
            <a:br>
              <a:rPr lang="en-US" dirty="0"/>
            </a:br>
            <a:r>
              <a:rPr lang="en-US" b="1" i="1" dirty="0">
                <a:solidFill>
                  <a:srgbClr val="40424E"/>
                </a:solidFill>
                <a:effectLst/>
                <a:latin typeface="urw-din"/>
              </a:rPr>
              <a:t>column1</a:t>
            </a:r>
            <a:r>
              <a:rPr lang="en-US" b="0" i="1" dirty="0">
                <a:solidFill>
                  <a:srgbClr val="40424E"/>
                </a:solidFill>
                <a:effectLst/>
                <a:latin typeface="urw-din"/>
              </a:rPr>
              <a:t>: name of first column, second column …</a:t>
            </a:r>
            <a:br>
              <a:rPr lang="en-US" dirty="0"/>
            </a:br>
            <a:r>
              <a:rPr lang="en-US" b="1" i="1" dirty="0">
                <a:solidFill>
                  <a:srgbClr val="40424E"/>
                </a:solidFill>
                <a:effectLst/>
                <a:latin typeface="urw-din"/>
              </a:rPr>
              <a:t>value1, value2, value3 </a:t>
            </a:r>
            <a:r>
              <a:rPr lang="en-US" b="0" i="1" dirty="0">
                <a:solidFill>
                  <a:srgbClr val="40424E"/>
                </a:solidFill>
                <a:effectLst/>
                <a:latin typeface="urw-din"/>
              </a:rPr>
              <a:t>: value of first column, second column,… for the new record.</a:t>
            </a:r>
          </a:p>
          <a:p>
            <a:endParaRPr lang="en-US" i="1" dirty="0">
              <a:solidFill>
                <a:srgbClr val="40424E"/>
              </a:solidFill>
              <a:latin typeface="urw-din"/>
            </a:endParaRPr>
          </a:p>
          <a:p>
            <a:endParaRPr lang="en-US" i="1" dirty="0">
              <a:solidFill>
                <a:srgbClr val="FF0000"/>
              </a:solidFill>
              <a:latin typeface="urw-din"/>
            </a:endParaRPr>
          </a:p>
          <a:p>
            <a:r>
              <a:rPr lang="en-US" b="0" i="0" dirty="0">
                <a:solidFill>
                  <a:srgbClr val="FF0000"/>
                </a:solidFill>
                <a:effectLst/>
                <a:latin typeface="urw-din"/>
              </a:rPr>
              <a:t>Notice that the columns for which the values are not provided are filled by null. Which is the default values for those columns.</a:t>
            </a:r>
            <a:endParaRPr lang="en-US" i="1" dirty="0">
              <a:solidFill>
                <a:srgbClr val="FF0000"/>
              </a:solidFill>
              <a:latin typeface="urw-din"/>
            </a:endParaRPr>
          </a:p>
        </p:txBody>
      </p:sp>
    </p:spTree>
    <p:extLst>
      <p:ext uri="{BB962C8B-B14F-4D97-AF65-F5344CB8AC3E}">
        <p14:creationId xmlns:p14="http://schemas.microsoft.com/office/powerpoint/2010/main" val="268901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F7397-9DF7-453C-A879-753A11F6822C}"/>
              </a:ext>
            </a:extLst>
          </p:cNvPr>
          <p:cNvSpPr>
            <a:spLocks noGrp="1"/>
          </p:cNvSpPr>
          <p:nvPr>
            <p:ph type="title"/>
          </p:nvPr>
        </p:nvSpPr>
        <p:spPr/>
        <p:txBody>
          <a:bodyPr/>
          <a:lstStyle/>
          <a:p>
            <a:r>
              <a:rPr lang="en-US" b="1" i="0" dirty="0">
                <a:solidFill>
                  <a:srgbClr val="40424E"/>
                </a:solidFill>
                <a:effectLst/>
                <a:latin typeface="urw-din"/>
              </a:rPr>
              <a:t>To insert multiple rows in a table using Single SQL Statement</a:t>
            </a:r>
            <a:endParaRPr lang="en-IN" dirty="0"/>
          </a:p>
        </p:txBody>
      </p:sp>
      <p:sp>
        <p:nvSpPr>
          <p:cNvPr id="4" name="Rectangle 1">
            <a:extLst>
              <a:ext uri="{FF2B5EF4-FFF2-40B4-BE49-F238E27FC236}">
                <a16:creationId xmlns:a16="http://schemas.microsoft.com/office/drawing/2014/main" id="{300828AC-70D1-4DDA-A981-979E3399D370}"/>
              </a:ext>
            </a:extLst>
          </p:cNvPr>
          <p:cNvSpPr>
            <a:spLocks noGrp="1" noChangeArrowheads="1"/>
          </p:cNvSpPr>
          <p:nvPr>
            <p:ph idx="1"/>
          </p:nvPr>
        </p:nvSpPr>
        <p:spPr bwMode="auto">
          <a:xfrm>
            <a:off x="1143000" y="2044005"/>
            <a:ext cx="103822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INSERT INTO </a:t>
            </a:r>
            <a:r>
              <a:rPr kumimoji="0" lang="en-US" altLang="en-US" sz="1800" b="0" i="0" u="none" strike="noStrike" cap="none" normalizeH="0" baseline="0" dirty="0" err="1">
                <a:ln>
                  <a:noFill/>
                </a:ln>
                <a:solidFill>
                  <a:schemeClr val="tx1"/>
                </a:solidFill>
                <a:effectLst/>
                <a:latin typeface="Arial" panose="020B0604020202020204" pitchFamily="34" charset="0"/>
              </a:rPr>
              <a:t>table_name</a:t>
            </a:r>
            <a:r>
              <a:rPr kumimoji="0" lang="en-US" altLang="en-US" sz="1800" b="0" i="0" u="none" strike="noStrike" cap="none" normalizeH="0" baseline="0" dirty="0">
                <a:ln>
                  <a:noFill/>
                </a:ln>
                <a:solidFill>
                  <a:schemeClr val="tx1"/>
                </a:solidFill>
                <a:effectLst/>
                <a:latin typeface="Arial" panose="020B0604020202020204" pitchFamily="34" charset="0"/>
              </a:rPr>
              <a:t>(Column1,Column2,Column3,.......)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VALUES (Value1, Value2,Value3,.....),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(Value1, Value2,Value3,.....),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(Value1, Value2,Value3,.....),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 ;</a:t>
            </a:r>
          </a:p>
        </p:txBody>
      </p:sp>
    </p:spTree>
    <p:extLst>
      <p:ext uri="{BB962C8B-B14F-4D97-AF65-F5344CB8AC3E}">
        <p14:creationId xmlns:p14="http://schemas.microsoft.com/office/powerpoint/2010/main" val="3370241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1156</Words>
  <Application>Microsoft Office PowerPoint</Application>
  <PresentationFormat>Widescreen</PresentationFormat>
  <Paragraphs>121</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Consolas</vt:lpstr>
      <vt:lpstr>Helvetica Neue</vt:lpstr>
      <vt:lpstr>SFMono-Regular</vt:lpstr>
      <vt:lpstr>Source Sans Pro</vt:lpstr>
      <vt:lpstr>urw-din</vt:lpstr>
      <vt:lpstr>Office Theme</vt:lpstr>
      <vt:lpstr>DML COMMANDS</vt:lpstr>
      <vt:lpstr>PowerPoint Presentation</vt:lpstr>
      <vt:lpstr>PowerPoint Presentation</vt:lpstr>
      <vt:lpstr>PowerPoint Presentation</vt:lpstr>
      <vt:lpstr>INSERT </vt:lpstr>
      <vt:lpstr>ONLY VALUES</vt:lpstr>
      <vt:lpstr>queries</vt:lpstr>
      <vt:lpstr>Column names and values both</vt:lpstr>
      <vt:lpstr>To insert multiple rows in a table using Single SQL Statement</vt:lpstr>
      <vt:lpstr>PowerPoint Presentation</vt:lpstr>
      <vt:lpstr>UPDATE </vt:lpstr>
      <vt:lpstr>PowerPoint Presentation</vt:lpstr>
      <vt:lpstr>PowerPoint Presentation</vt:lpstr>
      <vt:lpstr>PowerPoint Presentation</vt:lpstr>
      <vt:lpstr>Updating multiple columns:</vt:lpstr>
      <vt:lpstr>DELETE</vt:lpstr>
      <vt:lpstr>PowerPoint Presentation</vt:lpstr>
      <vt:lpstr>PowerPoint Presentation</vt:lpstr>
      <vt:lpstr>Deleting single record: </vt:lpstr>
      <vt:lpstr>Deleting multiple records:  </vt:lpstr>
      <vt:lpstr>Delete all of the records:</vt:lpstr>
      <vt:lpstr>TRUNCATE</vt:lpstr>
      <vt:lpstr>TRUNCATE</vt:lpstr>
      <vt:lpstr>SELECT</vt:lpstr>
      <vt:lpstr>PowerPoint Presentation</vt:lpstr>
      <vt:lpstr>The SQL SELECT DISTINCT Statement </vt:lpstr>
      <vt:lpstr>PowerPoint Presentation</vt:lpstr>
      <vt:lpstr>ALIAS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DML COMMANDS</dc:title>
  <dc:creator>Anita Sharma</dc:creator>
  <cp:lastModifiedBy>Anita Sharma</cp:lastModifiedBy>
  <cp:revision>12</cp:revision>
  <dcterms:created xsi:type="dcterms:W3CDTF">2021-01-22T06:42:25Z</dcterms:created>
  <dcterms:modified xsi:type="dcterms:W3CDTF">2021-01-30T05:21:15Z</dcterms:modified>
</cp:coreProperties>
</file>