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7" r:id="rId9"/>
    <p:sldId id="272" r:id="rId10"/>
    <p:sldId id="265" r:id="rId11"/>
    <p:sldId id="261" r:id="rId12"/>
    <p:sldId id="268" r:id="rId13"/>
    <p:sldId id="273" r:id="rId14"/>
    <p:sldId id="266" r:id="rId15"/>
    <p:sldId id="262" r:id="rId16"/>
    <p:sldId id="269" r:id="rId17"/>
    <p:sldId id="270" r:id="rId18"/>
    <p:sldId id="271" r:id="rId19"/>
    <p:sldId id="274" r:id="rId20"/>
    <p:sldId id="276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386C-06A1-4B75-806D-75BA148E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2C65F-1101-4045-A108-AB54AEFE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DCD1-EB06-4F0A-8CD6-7F24FED9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A954-CC4A-4FAA-969E-2A462D7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B3E-DB7A-4E98-A71E-AB159E8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D20D-87B8-40D8-93A6-E153A802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AAEC6-0D14-427D-BCFD-ED572A5D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55F3-F179-4596-8093-6058337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CB6E-57CF-4380-975E-C5B71314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2E75-632C-4339-92F8-E2E3376A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CC2E5-2767-456A-93CA-B22D7BE36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2AF5-CBAF-4CDB-B8B8-AFDC198BA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146B-DBF0-4690-B0C5-FA70598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988C-493E-48F7-ACBF-204D3C2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CF5B-97B3-46C5-82A1-D58B11A4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D8DF-C9AB-4EBC-8BBE-D19BE440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A61B-9FE5-40E4-8355-1A325B3A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936C-BB38-47DC-B810-9332770C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87FA-D3B5-4A3C-B744-91C6B534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B3FB-EEB9-496A-A75F-9AF097A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48AA-4537-415F-9158-B48FF5B1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B4C3-9B22-4FF1-A75A-99537AA3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AD4D-8AA4-464C-AEF0-94946DB1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9787-2971-4A62-8B2D-9AD9378F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64F7-FDA2-4AA7-A298-D8E2982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F460-7F87-4156-9ADF-1F0C9238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0B4B-931D-4A34-A2C9-12D6ADE6C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9F97-C063-4DE4-B520-4B61F80A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4DF4-559A-47DA-BEAB-BDE5DD64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E79BD-3AE9-4D3E-B31F-6F3D1E7B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C7F7F-9D96-469A-AE65-CD6685D3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8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B7A8-ABE9-4BAE-9AD0-1C3E936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AB70-1E0A-4043-9184-7091F47C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3049-169C-4872-A304-A81E9619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EAEB4-66D7-4080-A618-437643DC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FDB6C-97C1-4769-B85D-CC3291CD5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CE03C-D733-438F-BA56-309C50E7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8CD4E-50A3-4576-ABD5-3C81197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70398-C519-498B-B0A6-3625F9C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2A2F-608B-4B92-A2C4-457E473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E4AC0-35AB-4D0C-85F3-19F64155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3ED44-7B96-4FDD-AA46-54F78301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4029-E149-4476-B98E-A57880D9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E6F4C-AB08-4D7C-9FC5-CB53653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10E38-69F6-4FF9-BDF0-08C9456A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A3DD2-5C82-48EE-BD44-A68A5620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1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542B-D0A3-4B4F-A55F-33D4CCD9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09A7-4BB5-40E4-91EB-C6AD854C1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CCF69-E804-4097-BF08-4F69F83FC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8EFC7-DB8F-4307-A176-76568431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72DD2-921D-409B-86BB-EFBCF471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354E-104A-4746-B54A-1A17FFC3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E20C-423C-457F-B13F-9803AE53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A54F8-F52D-4097-8806-DCE5A4F6F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6DC9-15FE-46BC-BF13-F3667716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8085-A292-4EAF-A2DD-D10F1404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AEDDA-1BF5-47A3-BCFF-470A2C39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06312-AF11-4BE1-9849-1BEEA34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9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E6D44-104E-4FAD-BC15-F1AFE46B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D50B7-1C3F-4D76-BFE3-D142844D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27F1-EC26-4DE0-970F-467E8DA36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93AF-D965-4790-AF94-EF9E4CE9ACAD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32F8-D5E8-4134-97E3-649C8976E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0951-F414-46A3-9D14-8609020A4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8733-910F-422F-9DB5-59458B9B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AC21-AEA7-4451-BD86-AEBF5B0C4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JOINS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9434D-6F28-4C67-9F6E-501FCCD6A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03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CF9-A8AB-4A7B-A3F0-CBDBC6D2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LEFT JOIN or LEFT OUTER JOIN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2A90-197A-41DF-9025-E3B4F6A1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 SQL LEFT JOIN, joins two tables and fetches rows based on a condition, which are matching in both the tables.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The unmatched rows will also be available from the table before the JOIN clause.</a:t>
            </a:r>
          </a:p>
          <a:p>
            <a:pPr algn="l"/>
            <a:endParaRPr lang="en-US" dirty="0"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returns all rows from the left table, even if there are no matches in the right table.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Example: LEFT JOIN or LEFT OUTER JOIN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LEFT JOIN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3" name="Picture 5" descr="Lightbox">
            <a:extLst>
              <a:ext uri="{FF2B5EF4-FFF2-40B4-BE49-F238E27FC236}">
                <a16:creationId xmlns:a16="http://schemas.microsoft.com/office/drawing/2014/main" id="{A1D5975E-939E-43E9-9BF9-6BA5B5B5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4" y="4667250"/>
            <a:ext cx="254317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82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16DC-BEE0-4E7C-9E2F-3E01CD84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5C01-F2AF-4052-A751-78A7A16E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table1.column1,table1.column2,table2.column1,....</a:t>
            </a:r>
          </a:p>
          <a:p>
            <a:pPr marL="0" indent="0">
              <a:buNone/>
            </a:pPr>
            <a:r>
              <a:rPr lang="en-US" dirty="0"/>
              <a:t>FROM table1 </a:t>
            </a:r>
          </a:p>
          <a:p>
            <a:pPr marL="0" indent="0">
              <a:buNone/>
            </a:pPr>
            <a:r>
              <a:rPr lang="en-US" dirty="0"/>
              <a:t>LEFT JOIN table2</a:t>
            </a:r>
          </a:p>
          <a:p>
            <a:pPr marL="0" indent="0">
              <a:buNone/>
            </a:pPr>
            <a:r>
              <a:rPr lang="en-US" dirty="0"/>
              <a:t>ON table1.matching_column = table2.matching_column;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table1: First table.</a:t>
            </a:r>
          </a:p>
          <a:p>
            <a:pPr marL="0" indent="0">
              <a:buNone/>
            </a:pPr>
            <a:r>
              <a:rPr lang="en-US" dirty="0"/>
              <a:t>table2: Second table</a:t>
            </a:r>
          </a:p>
          <a:p>
            <a:pPr marL="0" indent="0">
              <a:buNone/>
            </a:pPr>
            <a:r>
              <a:rPr lang="en-US" dirty="0" err="1"/>
              <a:t>matching_column</a:t>
            </a:r>
            <a:r>
              <a:rPr lang="en-US" dirty="0"/>
              <a:t>: Column common to both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76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366-7004-4C08-9254-7D011D4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CD29-149E-45BE-A3A3-59FF7DC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* FROM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StudInfo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AS S LEFT JOIN Hostel AS H ON S.STUDENT_ID=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H.H_id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40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0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5CDD-15ED-4246-A4DE-B2EA555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RIGHT JOIN or RIGHT OUTER JOIN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DE20-0288-46F0-B958-C139F1A5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 SQL RIGHT JOIN, joins two tables and fetches rows based on a condition, which are matching in both the tables.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The unmatched rows will also be available from the table written after the JOIN clause.</a:t>
            </a:r>
          </a:p>
          <a:p>
            <a:endParaRPr lang="en-IN" dirty="0"/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Example : RIGHT JOIN or RIGHT OUTER JOIN</a:t>
            </a: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RIGHT JOIN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IN" b="0" i="0" dirty="0">
              <a:effectLst/>
              <a:latin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DAB7A-FF87-4DA8-8DC6-456D07F66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D1BC-0341-4FC8-9421-BB89B53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BC04-70BB-4197-849F-FDFEE9A6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table1.column1,table1.column2,table2.column1,....</a:t>
            </a:r>
          </a:p>
          <a:p>
            <a:pPr marL="0" indent="0">
              <a:buNone/>
            </a:pPr>
            <a:r>
              <a:rPr lang="en-US" dirty="0"/>
              <a:t>FROM table1 </a:t>
            </a:r>
          </a:p>
          <a:p>
            <a:pPr marL="0" indent="0">
              <a:buNone/>
            </a:pPr>
            <a:r>
              <a:rPr lang="en-US" dirty="0"/>
              <a:t>RIGHT JOIN table2</a:t>
            </a:r>
          </a:p>
          <a:p>
            <a:pPr marL="0" indent="0">
              <a:buNone/>
            </a:pPr>
            <a:r>
              <a:rPr lang="en-US" dirty="0"/>
              <a:t>ON table1.matching_column = table2.matching_column;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table1: First table.</a:t>
            </a:r>
          </a:p>
          <a:p>
            <a:pPr marL="0" indent="0">
              <a:buNone/>
            </a:pPr>
            <a:r>
              <a:rPr lang="en-US" dirty="0"/>
              <a:t>table2: Second table</a:t>
            </a:r>
          </a:p>
          <a:p>
            <a:pPr marL="0" indent="0">
              <a:buNone/>
            </a:pPr>
            <a:r>
              <a:rPr lang="en-US" dirty="0" err="1"/>
              <a:t>matching_column</a:t>
            </a:r>
            <a:r>
              <a:rPr lang="en-US" dirty="0"/>
              <a:t>: Column common to both the tables.</a:t>
            </a:r>
            <a:endParaRPr lang="en-IN" dirty="0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67B1DCEA-2F6C-4633-BE6C-0011784B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3514725"/>
            <a:ext cx="2933699" cy="221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EE22-7A8B-4234-A663-4854E8C4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FULL JOIN: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35F9-E6D0-4EF5-8FD4-9D49C2E8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FULL JOIN: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FULL JOIN creates the result-set by combining result of both LEFT JOIN and RIGHT JOIN. The result-set will contain all the rows from both the tables. The rows for which there is no matching, the result-set will contain </a:t>
            </a:r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NULL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values.</a:t>
            </a:r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Syntax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:</a:t>
            </a:r>
            <a:endParaRPr lang="en-IN" dirty="0"/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8F4F5F61-3354-4587-A32B-F4143286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63962"/>
            <a:ext cx="478155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5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894C-11FF-4A35-9212-CC78D6C7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2177-D061-4762-A8FB-14CE10A8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table1.column1,table1.column2,table2.column1,....</a:t>
            </a:r>
          </a:p>
          <a:p>
            <a:pPr marL="0" indent="0">
              <a:buNone/>
            </a:pPr>
            <a:r>
              <a:rPr lang="en-US" dirty="0"/>
              <a:t>FROM table1 </a:t>
            </a:r>
          </a:p>
          <a:p>
            <a:pPr marL="0" indent="0">
              <a:buNone/>
            </a:pPr>
            <a:r>
              <a:rPr lang="en-US" dirty="0"/>
              <a:t>FULL JOIN table2</a:t>
            </a:r>
          </a:p>
          <a:p>
            <a:pPr marL="0" indent="0">
              <a:buNone/>
            </a:pPr>
            <a:r>
              <a:rPr lang="en-US" dirty="0"/>
              <a:t>ON table1.matching_column = table2.matching_column;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table1: First table.</a:t>
            </a:r>
          </a:p>
          <a:p>
            <a:pPr marL="0" indent="0">
              <a:buNone/>
            </a:pPr>
            <a:r>
              <a:rPr lang="en-US" dirty="0"/>
              <a:t>table2: Second table</a:t>
            </a:r>
          </a:p>
          <a:p>
            <a:pPr marL="0" indent="0">
              <a:buNone/>
            </a:pPr>
            <a:r>
              <a:rPr lang="en-US" dirty="0" err="1"/>
              <a:t>matching_column</a:t>
            </a:r>
            <a:r>
              <a:rPr lang="en-US" dirty="0"/>
              <a:t>: Column common to both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5BAF-7EBA-43B9-AB0D-001238D1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A26E-B59B-4E0F-A2CE-92182C97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SQL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 JOIN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used to join a table to itself as if the table were two tables; temporarily renaming at least one table in the SQL statement.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table1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table1 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common_field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common_field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B30-24BE-4691-A01E-83A3F4C1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SQL JOINS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4074-21BC-4B56-B878-53CD3EE6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What is SQL Join?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❖ JOIN clause combines rows from two or more tables.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❖ creates a set of rows in a temporary table.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Types of SQL JOIN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EQUI JOIN is a simple SQL join.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Uses the equal sign(=) as the comparison operator for the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NON EQUI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NON EQUI JOIN uses comparison operator other than the equal 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operators uses like &gt;, &lt;, &gt;=, &lt;= with the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6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9A6-B3CB-46D6-86B7-01E6F64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AE80-10BA-4835-ABAB-7C4B3B3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City_Pin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Salesman_Id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Salesman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Salesman_Id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Sales_man_Name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9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B2D1-4879-4D16-9D3D-2163E7C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E09B-AD2E-4E58-828A-E87B2878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prepare a list with salesman name, customer name and their cities for the salesmen and customer who belongs to the same city. </a:t>
            </a: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Sales_man_Name,Salesman.City,Cust_Name,Customer.City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Customer, Salesman WHERE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Customer.City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=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Salesman.City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02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D3AB-F6DD-41E6-AC2C-27422ADF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AA51-1986-45E1-AA20-B2582EE7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SQL statement to know which salesman are working for which customer.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SELECT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Salesman.Sales_man_Name,Customer.Cust_Name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FROM Salesman INNER JOIN Customer ON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Customer.Salesman_Id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 = </a:t>
            </a:r>
            <a:r>
              <a:rPr lang="en-US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Salesman.Salesman_Id</a:t>
            </a:r>
            <a:r>
              <a:rPr lang="en-US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6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1DDF-D310-44A1-9646-AC141229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7FAF-A7D7-42C5-8CF1-852CBD53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SQL statement to find the list of customers who appointed a salesman for their jobs who gets a commission from the company is more than 12%.</a:t>
            </a: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"Customer Name"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"Salesman"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commission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 a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salesman b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salesman_id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salesman_id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commission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.12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45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15E0-F01E-4F60-84E3-7F27D7F6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Types of SQL EQUI JOIN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933F-0F44-4373-B8AD-B971FF82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INNER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Returns only matched rows from the participating tables.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Match happened only at the key record of participating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OUTER JOIN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Returns all rows from one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Matching rows from the secondary table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Comparison columns should be equal in both the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2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14B8-4A75-4908-9CC6-0732669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List of SQL JOINS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1ECA-6A0B-4B97-9097-5F062873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INNER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LEFT JOIN OR LEFT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RIGHT JOIN OR RIGHT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FULL OUTER 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Helvetica" panose="020B0604020202020204" pitchFamily="34" charset="0"/>
              </a:rPr>
              <a:t>CROSS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JOIN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SELF JOIN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19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B8B8-6A43-4068-ABF0-BC67FB5D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INNER JOIN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0F3916-0723-4064-B079-745AFC255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1085"/>
            <a:ext cx="91502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The INNER JOIN selects all rows from both participating tables as long as there is a match between the columns.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An SQL INNER JOIN is same as JOIN clause, combining rows from two or more tables.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Example: INNER JOIN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INNER JOIN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table_A.A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table_B.A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Lightbox">
            <a:extLst>
              <a:ext uri="{FF2B5EF4-FFF2-40B4-BE49-F238E27FC236}">
                <a16:creationId xmlns:a16="http://schemas.microsoft.com/office/drawing/2014/main" id="{247DF86C-15D2-4838-8456-83450EF8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56" y="4246106"/>
            <a:ext cx="4781550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2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9825-EA42-4ED4-8B44-D52647DE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CC12-5258-438B-801D-DFAEA284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table1.column1,table1.column2,table2.column1,....</a:t>
            </a:r>
          </a:p>
          <a:p>
            <a:pPr marL="0" indent="0">
              <a:buNone/>
            </a:pPr>
            <a:r>
              <a:rPr lang="en-US" dirty="0"/>
              <a:t>FROM table1 </a:t>
            </a:r>
          </a:p>
          <a:p>
            <a:pPr marL="0" indent="0">
              <a:buNone/>
            </a:pPr>
            <a:r>
              <a:rPr lang="en-US" dirty="0"/>
              <a:t>INNER JOIN table2</a:t>
            </a:r>
          </a:p>
          <a:p>
            <a:pPr marL="0" indent="0">
              <a:buNone/>
            </a:pPr>
            <a:r>
              <a:rPr lang="en-US" dirty="0"/>
              <a:t>ON table1.matching_column = table2.matching_column;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table1: First table.</a:t>
            </a:r>
          </a:p>
          <a:p>
            <a:pPr marL="0" indent="0">
              <a:buNone/>
            </a:pPr>
            <a:r>
              <a:rPr lang="en-US" dirty="0"/>
              <a:t>table2: Second table</a:t>
            </a:r>
          </a:p>
          <a:p>
            <a:pPr marL="0" indent="0">
              <a:buNone/>
            </a:pPr>
            <a:r>
              <a:rPr lang="en-US" dirty="0" err="1"/>
              <a:t>matching_column</a:t>
            </a:r>
            <a:r>
              <a:rPr lang="en-US" dirty="0"/>
              <a:t>: Column common to both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16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023C-4E0B-4726-924D-DB32967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A74F-CA57-479F-9DB1-8DDA8106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hostel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HOSTEL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Reg_no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hostel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hostel_name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hostel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room_no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HOSTEL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hostel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reg_no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s_name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hostel_name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HOSTEL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reg_no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6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1101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Consolas</vt:lpstr>
      <vt:lpstr>Helvetica</vt:lpstr>
      <vt:lpstr>Source Sans Pro</vt:lpstr>
      <vt:lpstr>urw-din</vt:lpstr>
      <vt:lpstr>Office Theme</vt:lpstr>
      <vt:lpstr>JOINS</vt:lpstr>
      <vt:lpstr>SQL JOINS </vt:lpstr>
      <vt:lpstr>PowerPoint Presentation</vt:lpstr>
      <vt:lpstr>Types of SQL EQUI JOIN </vt:lpstr>
      <vt:lpstr>List of SQL JOINS </vt:lpstr>
      <vt:lpstr>PowerPoint Presentation</vt:lpstr>
      <vt:lpstr>INNER JOIN </vt:lpstr>
      <vt:lpstr>SYNTAX</vt:lpstr>
      <vt:lpstr>queries</vt:lpstr>
      <vt:lpstr>PowerPoint Presentation</vt:lpstr>
      <vt:lpstr>LEFT JOIN or LEFT OUTER JOIN </vt:lpstr>
      <vt:lpstr>PowerPoint Presentation</vt:lpstr>
      <vt:lpstr>queries</vt:lpstr>
      <vt:lpstr>PowerPoint Presentation</vt:lpstr>
      <vt:lpstr>RIGHT JOIN or RIGHT OUTER JOIN </vt:lpstr>
      <vt:lpstr>PowerPoint Presentation</vt:lpstr>
      <vt:lpstr>FULL JOIN: </vt:lpstr>
      <vt:lpstr>PowerPoint Presentation</vt:lpstr>
      <vt:lpstr>Self join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Anita Sharma</dc:creator>
  <cp:lastModifiedBy>Anita Sharma</cp:lastModifiedBy>
  <cp:revision>16</cp:revision>
  <dcterms:created xsi:type="dcterms:W3CDTF">2021-02-20T04:21:16Z</dcterms:created>
  <dcterms:modified xsi:type="dcterms:W3CDTF">2021-03-06T05:03:36Z</dcterms:modified>
</cp:coreProperties>
</file>