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etrona" charset="1" panose="02000503020000020003"/>
      <p:regular r:id="rId11"/>
    </p:embeddedFont>
    <p:embeddedFont>
      <p:font typeface="Inter Bold" charset="1" panose="020B0802030000000004"/>
      <p:regular r:id="rId12"/>
    </p:embeddedFont>
    <p:embeddedFont>
      <p:font typeface="Inter" charset="1" panose="020B050203000000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1561207"/>
            <a:ext cx="9445526" cy="1949054"/>
            <a:chOff x="0" y="0"/>
            <a:chExt cx="12594035" cy="25987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598738"/>
            </a:xfrm>
            <a:custGeom>
              <a:avLst/>
              <a:gdLst/>
              <a:ahLst/>
              <a:cxnLst/>
              <a:rect r="r" b="b" t="t" l="l"/>
              <a:pathLst>
                <a:path h="25987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598738"/>
                  </a:lnTo>
                  <a:lnTo>
                    <a:pt x="0" y="2598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594035" cy="26368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 i="true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Zipf’s Law in Rihanna’s Lyrics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3992612"/>
            <a:ext cx="9445526" cy="453629"/>
            <a:chOff x="0" y="0"/>
            <a:chExt cx="12594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Presented by Team Rocket.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0237" y="4765179"/>
            <a:ext cx="9445526" cy="453629"/>
            <a:chOff x="0" y="0"/>
            <a:chExt cx="12594035" cy="6048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We explore language patterns and statistics in Rihanna’s lyrics.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850237" y="5644009"/>
            <a:ext cx="3898553" cy="487412"/>
            <a:chOff x="0" y="0"/>
            <a:chExt cx="5198070" cy="6498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Team Members: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850237" y="6556622"/>
            <a:ext cx="9445526" cy="453629"/>
            <a:chOff x="0" y="0"/>
            <a:chExt cx="12594035" cy="6048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Suryansh Gupta - 2024-B-08102006B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850237" y="7109371"/>
            <a:ext cx="9445526" cy="453629"/>
            <a:chOff x="0" y="0"/>
            <a:chExt cx="12594035" cy="604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Shikhar Singh - 2024-B-03082006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850237" y="7662119"/>
            <a:ext cx="9445526" cy="453629"/>
            <a:chOff x="0" y="0"/>
            <a:chExt cx="12594035" cy="6048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Pranay Chitare - 2024-B-16102004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850237" y="8214866"/>
            <a:ext cx="9445526" cy="453629"/>
            <a:chOff x="0" y="0"/>
            <a:chExt cx="12594035" cy="60483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Nitin Sahu - 2024-B-03122005A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1950392"/>
            <a:ext cx="13287821" cy="974526"/>
            <a:chOff x="0" y="0"/>
            <a:chExt cx="17717095" cy="12993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17095" cy="1299368"/>
            </a:xfrm>
            <a:custGeom>
              <a:avLst/>
              <a:gdLst/>
              <a:ahLst/>
              <a:cxnLst/>
              <a:rect r="r" b="b" t="t" l="l"/>
              <a:pathLst>
                <a:path h="1299368" w="17717095">
                  <a:moveTo>
                    <a:pt x="0" y="0"/>
                  </a:moveTo>
                  <a:lnTo>
                    <a:pt x="17717095" y="0"/>
                  </a:lnTo>
                  <a:lnTo>
                    <a:pt x="17717095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717095" cy="13374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Project Background &amp; Steps Followed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3633639"/>
            <a:ext cx="3898552" cy="487413"/>
            <a:chOff x="0" y="0"/>
            <a:chExt cx="5198070" cy="6498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Objectives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4404569"/>
            <a:ext cx="7805886" cy="453629"/>
            <a:chOff x="0" y="0"/>
            <a:chExt cx="10407848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Discover language patterns and key themes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4957316"/>
            <a:ext cx="7805886" cy="453629"/>
            <a:chOff x="0" y="0"/>
            <a:chExt cx="10407848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Validate Zipf’s Law in lyrical data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8" y="5694461"/>
            <a:ext cx="3898552" cy="487412"/>
            <a:chOff x="0" y="0"/>
            <a:chExt cx="5198070" cy="64988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Dataset &amp; Tools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2238" y="6465391"/>
            <a:ext cx="7805886" cy="453629"/>
            <a:chOff x="0" y="0"/>
            <a:chExt cx="10407848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Lyrics CSV including song titles, albums, release years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92238" y="7174111"/>
            <a:ext cx="7805886" cy="907256"/>
            <a:chOff x="0" y="0"/>
            <a:chExt cx="10407848" cy="12096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Python, pandas, matplotlib, numpy, collections, Google Colab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99401" y="3633639"/>
            <a:ext cx="3898552" cy="487413"/>
            <a:chOff x="0" y="0"/>
            <a:chExt cx="5198070" cy="64988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Methodology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499401" y="4404569"/>
            <a:ext cx="7805886" cy="453629"/>
            <a:chOff x="0" y="0"/>
            <a:chExt cx="10407848" cy="60483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07848" cy="604838"/>
            </a:xfrm>
            <a:custGeom>
              <a:avLst/>
              <a:gdLst/>
              <a:ahLst/>
              <a:cxnLst/>
              <a:rect r="r" b="b" t="t" l="l"/>
              <a:pathLst>
                <a:path h="60483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Clean text, remove punctuation, lowercase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499401" y="4957316"/>
            <a:ext cx="7805886" cy="470676"/>
            <a:chOff x="0" y="0"/>
            <a:chExt cx="10407848" cy="62756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407848" cy="627568"/>
            </a:xfrm>
            <a:custGeom>
              <a:avLst/>
              <a:gdLst/>
              <a:ahLst/>
              <a:cxnLst/>
              <a:rect r="r" b="b" t="t" l="l"/>
              <a:pathLst>
                <a:path h="62756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27568"/>
                  </a:lnTo>
                  <a:lnTo>
                    <a:pt x="0" y="6275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85725"/>
              <a:ext cx="10407848" cy="71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2.</a:t>
              </a: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Tokenize and count words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499401" y="5510064"/>
            <a:ext cx="7805886" cy="470676"/>
            <a:chOff x="0" y="0"/>
            <a:chExt cx="10407848" cy="62756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407848" cy="627568"/>
            </a:xfrm>
            <a:custGeom>
              <a:avLst/>
              <a:gdLst/>
              <a:ahLst/>
              <a:cxnLst/>
              <a:rect r="r" b="b" t="t" l="l"/>
              <a:pathLst>
                <a:path h="62756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27568"/>
                  </a:lnTo>
                  <a:lnTo>
                    <a:pt x="0" y="6275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10407848" cy="71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3.</a:t>
              </a: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Apply Zipf’s Law analysis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499401" y="6062811"/>
            <a:ext cx="7805886" cy="470676"/>
            <a:chOff x="0" y="0"/>
            <a:chExt cx="10407848" cy="62756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407848" cy="627568"/>
            </a:xfrm>
            <a:custGeom>
              <a:avLst/>
              <a:gdLst/>
              <a:ahLst/>
              <a:cxnLst/>
              <a:rect r="r" b="b" t="t" l="l"/>
              <a:pathLst>
                <a:path h="627568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627568"/>
                  </a:lnTo>
                  <a:lnTo>
                    <a:pt x="0" y="6275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10407848" cy="713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4.</a:t>
              </a: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Visualize with word clouds and charts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" t="0" r="-1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5384601"/>
            <a:ext cx="14547056" cy="974526"/>
            <a:chOff x="0" y="0"/>
            <a:chExt cx="19396075" cy="12993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96075" cy="1299368"/>
            </a:xfrm>
            <a:custGeom>
              <a:avLst/>
              <a:gdLst/>
              <a:ahLst/>
              <a:cxnLst/>
              <a:rect r="r" b="b" t="t" l="l"/>
              <a:pathLst>
                <a:path h="1299368" w="19396075">
                  <a:moveTo>
                    <a:pt x="0" y="0"/>
                  </a:moveTo>
                  <a:lnTo>
                    <a:pt x="19396075" y="0"/>
                  </a:lnTo>
                  <a:lnTo>
                    <a:pt x="19396075" y="1299368"/>
                  </a:lnTo>
                  <a:lnTo>
                    <a:pt x="0" y="1299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9396075" cy="13374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Exploratory Data Analysis &amp; Key Insights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475" y="6779567"/>
            <a:ext cx="647402" cy="647403"/>
            <a:chOff x="0" y="0"/>
            <a:chExt cx="863203" cy="8632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sp>
        <p:nvSpPr>
          <p:cNvPr name="Freeform 13" id="13" descr="preencoded.png"/>
          <p:cNvSpPr/>
          <p:nvPr/>
        </p:nvSpPr>
        <p:spPr>
          <a:xfrm flipH="false" flipV="false" rot="0">
            <a:off x="1077292" y="6810896"/>
            <a:ext cx="467766" cy="584746"/>
          </a:xfrm>
          <a:custGeom>
            <a:avLst/>
            <a:gdLst/>
            <a:ahLst/>
            <a:cxnLst/>
            <a:rect r="r" b="b" t="t" l="l"/>
            <a:pathLst>
              <a:path h="584746" w="467766">
                <a:moveTo>
                  <a:pt x="0" y="0"/>
                </a:moveTo>
                <a:lnTo>
                  <a:pt x="467767" y="0"/>
                </a:lnTo>
                <a:lnTo>
                  <a:pt x="467767" y="584746"/>
                </a:lnTo>
                <a:lnTo>
                  <a:pt x="0" y="584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" t="0" r="-208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913632" y="6881664"/>
            <a:ext cx="3898552" cy="487412"/>
            <a:chOff x="0" y="0"/>
            <a:chExt cx="5198070" cy="6498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Frequent Words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13632" y="7539186"/>
            <a:ext cx="7053262" cy="907256"/>
            <a:chOff x="0" y="0"/>
            <a:chExt cx="9404350" cy="12096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043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9404350">
                  <a:moveTo>
                    <a:pt x="0" y="0"/>
                  </a:moveTo>
                  <a:lnTo>
                    <a:pt x="9404350" y="0"/>
                  </a:lnTo>
                  <a:lnTo>
                    <a:pt x="9404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9404350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Top 10 words reflect common themes like love and relationships.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16491" y="6779567"/>
            <a:ext cx="647403" cy="647403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9406310" y="6810896"/>
            <a:ext cx="467766" cy="584746"/>
          </a:xfrm>
          <a:custGeom>
            <a:avLst/>
            <a:gdLst/>
            <a:ahLst/>
            <a:cxnLst/>
            <a:rect r="r" b="b" t="t" l="l"/>
            <a:pathLst>
              <a:path h="584746" w="467766">
                <a:moveTo>
                  <a:pt x="0" y="0"/>
                </a:moveTo>
                <a:lnTo>
                  <a:pt x="467766" y="0"/>
                </a:lnTo>
                <a:lnTo>
                  <a:pt x="467766" y="584746"/>
                </a:lnTo>
                <a:lnTo>
                  <a:pt x="0" y="584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8" t="0" r="-208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242649" y="6881664"/>
            <a:ext cx="3898552" cy="487412"/>
            <a:chOff x="0" y="0"/>
            <a:chExt cx="5198070" cy="64988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98070" cy="649883"/>
            </a:xfrm>
            <a:custGeom>
              <a:avLst/>
              <a:gdLst/>
              <a:ahLst/>
              <a:cxnLst/>
              <a:rect r="r" b="b" t="t" l="l"/>
              <a:pathLst>
                <a:path h="649883" w="5198070">
                  <a:moveTo>
                    <a:pt x="0" y="0"/>
                  </a:moveTo>
                  <a:lnTo>
                    <a:pt x="5198070" y="0"/>
                  </a:lnTo>
                  <a:lnTo>
                    <a:pt x="5198070" y="649883"/>
                  </a:lnTo>
                  <a:lnTo>
                    <a:pt x="0" y="6498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5198070" cy="6689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2"/>
                </a:lnSpc>
              </a:pPr>
              <a:r>
                <a:rPr lang="en-US" sz="3062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Zipf’s Law Validation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42649" y="7539186"/>
            <a:ext cx="7053262" cy="907256"/>
            <a:chOff x="0" y="0"/>
            <a:chExt cx="9404350" cy="12096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4043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9404350">
                  <a:moveTo>
                    <a:pt x="0" y="0"/>
                  </a:moveTo>
                  <a:lnTo>
                    <a:pt x="9404350" y="0"/>
                  </a:lnTo>
                  <a:lnTo>
                    <a:pt x="9404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9404350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Log-log plot confirms power-law distribution typical in natural language.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6391" y="1057275"/>
            <a:ext cx="9349680" cy="880468"/>
            <a:chOff x="0" y="0"/>
            <a:chExt cx="12466240" cy="11739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66240" cy="1173957"/>
            </a:xfrm>
            <a:custGeom>
              <a:avLst/>
              <a:gdLst/>
              <a:ahLst/>
              <a:cxnLst/>
              <a:rect r="r" b="b" t="t" l="l"/>
              <a:pathLst>
                <a:path h="1173957" w="12466240">
                  <a:moveTo>
                    <a:pt x="0" y="0"/>
                  </a:moveTo>
                  <a:lnTo>
                    <a:pt x="12466240" y="0"/>
                  </a:lnTo>
                  <a:lnTo>
                    <a:pt x="12466240" y="1173957"/>
                  </a:lnTo>
                  <a:lnTo>
                    <a:pt x="0" y="1173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466240" cy="12120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5"/>
                </a:lnSpc>
              </a:pPr>
              <a:r>
                <a:rPr lang="en-US" sz="5500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Team Member Contributions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1629" y="2317105"/>
            <a:ext cx="9646741" cy="1544390"/>
            <a:chOff x="0" y="0"/>
            <a:chExt cx="12862322" cy="20591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62050" y="2587526"/>
            <a:ext cx="3522017" cy="440234"/>
            <a:chOff x="0" y="0"/>
            <a:chExt cx="4696023" cy="5869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Suryansh Gupta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2050" y="3181350"/>
            <a:ext cx="9105900" cy="409724"/>
            <a:chOff x="0" y="0"/>
            <a:chExt cx="12141200" cy="546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Data cleaning, pipeline development, and project coordination.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91629" y="4108102"/>
            <a:ext cx="9646741" cy="1544390"/>
            <a:chOff x="0" y="0"/>
            <a:chExt cx="12862322" cy="20591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62050" y="4378524"/>
            <a:ext cx="3522017" cy="440234"/>
            <a:chOff x="0" y="0"/>
            <a:chExt cx="4696023" cy="5869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Shikhar Singh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62050" y="4972347"/>
            <a:ext cx="9105900" cy="409724"/>
            <a:chOff x="0" y="0"/>
            <a:chExt cx="12141200" cy="54629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Created visualizations including plots and word clouds.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91629" y="5899100"/>
            <a:ext cx="9646741" cy="1544390"/>
            <a:chOff x="0" y="0"/>
            <a:chExt cx="12862322" cy="20591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162050" y="6169521"/>
            <a:ext cx="3522017" cy="440234"/>
            <a:chOff x="0" y="0"/>
            <a:chExt cx="4696023" cy="58697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Pranay Chitare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62050" y="6763345"/>
            <a:ext cx="9105900" cy="409724"/>
            <a:chOff x="0" y="0"/>
            <a:chExt cx="12141200" cy="54629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Handled documentation, write-ups, and presentation layout design.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91629" y="7690097"/>
            <a:ext cx="9646741" cy="1544390"/>
            <a:chOff x="0" y="0"/>
            <a:chExt cx="12862322" cy="205918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6350" y="6350"/>
              <a:ext cx="12849479" cy="2046478"/>
            </a:xfrm>
            <a:custGeom>
              <a:avLst/>
              <a:gdLst/>
              <a:ahLst/>
              <a:cxnLst/>
              <a:rect r="r" b="b" t="t" l="l"/>
              <a:pathLst>
                <a:path h="2046478" w="12849479">
                  <a:moveTo>
                    <a:pt x="0" y="143383"/>
                  </a:moveTo>
                  <a:cubicBezTo>
                    <a:pt x="0" y="64262"/>
                    <a:pt x="64516" y="0"/>
                    <a:pt x="144145" y="0"/>
                  </a:cubicBezTo>
                  <a:lnTo>
                    <a:pt x="12705334" y="0"/>
                  </a:lnTo>
                  <a:cubicBezTo>
                    <a:pt x="12784963" y="0"/>
                    <a:pt x="12849479" y="64262"/>
                    <a:pt x="12849479" y="143383"/>
                  </a:cubicBezTo>
                  <a:lnTo>
                    <a:pt x="12849479" y="1903095"/>
                  </a:lnTo>
                  <a:cubicBezTo>
                    <a:pt x="12849479" y="1982343"/>
                    <a:pt x="12784963" y="2046478"/>
                    <a:pt x="12705334" y="2046478"/>
                  </a:cubicBezTo>
                  <a:lnTo>
                    <a:pt x="144145" y="2046478"/>
                  </a:lnTo>
                  <a:cubicBezTo>
                    <a:pt x="64516" y="2046478"/>
                    <a:pt x="0" y="1982216"/>
                    <a:pt x="0" y="1903095"/>
                  </a:cubicBezTo>
                  <a:close/>
                </a:path>
              </a:pathLst>
            </a:custGeom>
            <a:solidFill>
              <a:srgbClr val="E0D7F4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862179" cy="2059178"/>
            </a:xfrm>
            <a:custGeom>
              <a:avLst/>
              <a:gdLst/>
              <a:ahLst/>
              <a:cxnLst/>
              <a:rect r="r" b="b" t="t" l="l"/>
              <a:pathLst>
                <a:path h="2059178" w="12862179">
                  <a:moveTo>
                    <a:pt x="0" y="149733"/>
                  </a:moveTo>
                  <a:cubicBezTo>
                    <a:pt x="0" y="67056"/>
                    <a:pt x="67437" y="0"/>
                    <a:pt x="150495" y="0"/>
                  </a:cubicBezTo>
                  <a:lnTo>
                    <a:pt x="12711684" y="0"/>
                  </a:lnTo>
                  <a:lnTo>
                    <a:pt x="12711684" y="6350"/>
                  </a:lnTo>
                  <a:lnTo>
                    <a:pt x="12711684" y="0"/>
                  </a:lnTo>
                  <a:cubicBezTo>
                    <a:pt x="12794742" y="0"/>
                    <a:pt x="12862179" y="67056"/>
                    <a:pt x="12862179" y="149733"/>
                  </a:cubicBezTo>
                  <a:lnTo>
                    <a:pt x="12855829" y="149733"/>
                  </a:lnTo>
                  <a:lnTo>
                    <a:pt x="12862179" y="149733"/>
                  </a:lnTo>
                  <a:lnTo>
                    <a:pt x="12862179" y="1909445"/>
                  </a:lnTo>
                  <a:lnTo>
                    <a:pt x="12855829" y="1909445"/>
                  </a:lnTo>
                  <a:lnTo>
                    <a:pt x="12862179" y="1909445"/>
                  </a:lnTo>
                  <a:cubicBezTo>
                    <a:pt x="12862179" y="1992249"/>
                    <a:pt x="12794742" y="2059178"/>
                    <a:pt x="12711684" y="2059178"/>
                  </a:cubicBezTo>
                  <a:lnTo>
                    <a:pt x="12711684" y="2052828"/>
                  </a:lnTo>
                  <a:lnTo>
                    <a:pt x="12711684" y="2059178"/>
                  </a:lnTo>
                  <a:lnTo>
                    <a:pt x="150495" y="2059178"/>
                  </a:lnTo>
                  <a:lnTo>
                    <a:pt x="150495" y="2052828"/>
                  </a:lnTo>
                  <a:lnTo>
                    <a:pt x="150495" y="2059178"/>
                  </a:lnTo>
                  <a:cubicBezTo>
                    <a:pt x="67437" y="2059178"/>
                    <a:pt x="0" y="1992122"/>
                    <a:pt x="0" y="1909445"/>
                  </a:cubicBezTo>
                  <a:lnTo>
                    <a:pt x="0" y="149733"/>
                  </a:lnTo>
                  <a:lnTo>
                    <a:pt x="6350" y="149733"/>
                  </a:lnTo>
                  <a:lnTo>
                    <a:pt x="0" y="149733"/>
                  </a:lnTo>
                  <a:moveTo>
                    <a:pt x="12700" y="149733"/>
                  </a:moveTo>
                  <a:lnTo>
                    <a:pt x="12700" y="1909445"/>
                  </a:lnTo>
                  <a:lnTo>
                    <a:pt x="6350" y="1909445"/>
                  </a:lnTo>
                  <a:lnTo>
                    <a:pt x="12700" y="1909445"/>
                  </a:lnTo>
                  <a:cubicBezTo>
                    <a:pt x="12700" y="1985137"/>
                    <a:pt x="74422" y="2046478"/>
                    <a:pt x="150495" y="2046478"/>
                  </a:cubicBezTo>
                  <a:lnTo>
                    <a:pt x="12711684" y="2046478"/>
                  </a:lnTo>
                  <a:cubicBezTo>
                    <a:pt x="12787884" y="2046478"/>
                    <a:pt x="12849479" y="1985010"/>
                    <a:pt x="12849479" y="1909445"/>
                  </a:cubicBezTo>
                  <a:lnTo>
                    <a:pt x="12849479" y="149733"/>
                  </a:lnTo>
                  <a:cubicBezTo>
                    <a:pt x="12849479" y="74041"/>
                    <a:pt x="12787757" y="12700"/>
                    <a:pt x="12711684" y="12700"/>
                  </a:cubicBezTo>
                  <a:lnTo>
                    <a:pt x="150495" y="12700"/>
                  </a:lnTo>
                  <a:lnTo>
                    <a:pt x="150495" y="6350"/>
                  </a:lnTo>
                  <a:lnTo>
                    <a:pt x="150495" y="12700"/>
                  </a:lnTo>
                  <a:cubicBezTo>
                    <a:pt x="74422" y="12700"/>
                    <a:pt x="12700" y="74168"/>
                    <a:pt x="12700" y="149733"/>
                  </a:cubicBezTo>
                  <a:close/>
                </a:path>
              </a:pathLst>
            </a:custGeom>
            <a:solidFill>
              <a:srgbClr val="C6BDD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162050" y="7960519"/>
            <a:ext cx="3522017" cy="440234"/>
            <a:chOff x="0" y="0"/>
            <a:chExt cx="4696023" cy="58697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696023" cy="586978"/>
            </a:xfrm>
            <a:custGeom>
              <a:avLst/>
              <a:gdLst/>
              <a:ahLst/>
              <a:cxnLst/>
              <a:rect r="r" b="b" t="t" l="l"/>
              <a:pathLst>
                <a:path h="586978" w="4696023">
                  <a:moveTo>
                    <a:pt x="0" y="0"/>
                  </a:moveTo>
                  <a:lnTo>
                    <a:pt x="4696023" y="0"/>
                  </a:lnTo>
                  <a:lnTo>
                    <a:pt x="4696023" y="586978"/>
                  </a:lnTo>
                  <a:lnTo>
                    <a:pt x="0" y="5869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4696023" cy="615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72525"/>
                  </a:solidFill>
                  <a:latin typeface="Petrona"/>
                  <a:ea typeface="Petrona"/>
                  <a:cs typeface="Petrona"/>
                  <a:sym typeface="Petrona"/>
                </a:rPr>
                <a:t>Nitin Sahu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62050" y="8554342"/>
            <a:ext cx="9105900" cy="409724"/>
            <a:chOff x="0" y="0"/>
            <a:chExt cx="12141200" cy="54629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141200" cy="546298"/>
            </a:xfrm>
            <a:custGeom>
              <a:avLst/>
              <a:gdLst/>
              <a:ahLst/>
              <a:cxnLst/>
              <a:rect r="r" b="b" t="t" l="l"/>
              <a:pathLst>
                <a:path h="546298" w="12141200">
                  <a:moveTo>
                    <a:pt x="0" y="0"/>
                  </a:moveTo>
                  <a:lnTo>
                    <a:pt x="12141200" y="0"/>
                  </a:lnTo>
                  <a:lnTo>
                    <a:pt x="12141200" y="546298"/>
                  </a:lnTo>
                  <a:lnTo>
                    <a:pt x="0" y="54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76200"/>
              <a:ext cx="12141200" cy="6224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Frequency analysis and development of Zipf’s Law logic.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2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DFAF7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2879378"/>
            <a:ext cx="7797105" cy="1012626"/>
            <a:chOff x="0" y="0"/>
            <a:chExt cx="10396140" cy="13501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96140" cy="1350168"/>
            </a:xfrm>
            <a:custGeom>
              <a:avLst/>
              <a:gdLst/>
              <a:ahLst/>
              <a:cxnLst/>
              <a:rect r="r" b="b" t="t" l="l"/>
              <a:pathLst>
                <a:path h="1350168" w="10396140">
                  <a:moveTo>
                    <a:pt x="0" y="0"/>
                  </a:moveTo>
                  <a:lnTo>
                    <a:pt x="10396140" y="0"/>
                  </a:lnTo>
                  <a:lnTo>
                    <a:pt x="10396140" y="1350168"/>
                  </a:lnTo>
                  <a:lnTo>
                    <a:pt x="0" y="13501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396140" cy="1388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25"/>
                </a:lnSpc>
              </a:pPr>
              <a:r>
                <a:rPr lang="en-US" sz="6124">
                  <a:solidFill>
                    <a:srgbClr val="F95F88"/>
                  </a:solidFill>
                  <a:latin typeface="Petrona"/>
                  <a:ea typeface="Petrona"/>
                  <a:cs typeface="Petrona"/>
                  <a:sym typeface="Petrona"/>
                </a:rPr>
                <a:t>Thank You! </a:t>
              </a:r>
              <a:r>
                <a:rPr lang="en-US" sz="6124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🙏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4317206"/>
            <a:ext cx="9445526" cy="907256"/>
            <a:chOff x="0" y="0"/>
            <a:chExt cx="12594035" cy="12096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Thank you for your time and attention. We hope you enjoyed our analysis.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0237" y="5543401"/>
            <a:ext cx="9445526" cy="453629"/>
            <a:chOff x="0" y="0"/>
            <a:chExt cx="12594035" cy="6048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Team Rocket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5439" y="6634906"/>
            <a:ext cx="9020324" cy="453629"/>
            <a:chOff x="0" y="0"/>
            <a:chExt cx="12027098" cy="604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27098" cy="604838"/>
            </a:xfrm>
            <a:custGeom>
              <a:avLst/>
              <a:gdLst/>
              <a:ahLst/>
              <a:cxnLst/>
              <a:rect r="r" b="b" t="t" l="l"/>
              <a:pathLst>
                <a:path h="604838" w="12027098">
                  <a:moveTo>
                    <a:pt x="0" y="0"/>
                  </a:moveTo>
                  <a:lnTo>
                    <a:pt x="12027098" y="0"/>
                  </a:lnTo>
                  <a:lnTo>
                    <a:pt x="1202709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1202709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“Shine bright like a diamond...”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850237" y="6315968"/>
            <a:ext cx="38100" cy="1091505"/>
            <a:chOff x="0" y="0"/>
            <a:chExt cx="50800" cy="14553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0800" cy="1455293"/>
            </a:xfrm>
            <a:custGeom>
              <a:avLst/>
              <a:gdLst/>
              <a:ahLst/>
              <a:cxnLst/>
              <a:rect r="r" b="b" t="t" l="l"/>
              <a:pathLst>
                <a:path h="1455293" w="50800">
                  <a:moveTo>
                    <a:pt x="0" y="0"/>
                  </a:moveTo>
                  <a:lnTo>
                    <a:pt x="50800" y="0"/>
                  </a:lnTo>
                  <a:lnTo>
                    <a:pt x="50800" y="1455293"/>
                  </a:lnTo>
                  <a:lnTo>
                    <a:pt x="0" y="1455293"/>
                  </a:lnTo>
                  <a:close/>
                </a:path>
              </a:pathLst>
            </a:custGeom>
            <a:solidFill>
              <a:srgbClr val="6237C8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DAGmfL6KMKg</dc:identifier>
  <dcterms:modified xsi:type="dcterms:W3CDTF">2011-08-01T06:04:30Z</dcterms:modified>
  <cp:revision>1</cp:revision>
  <dc:title>Team rocket</dc:title>
</cp:coreProperties>
</file>