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70" r:id="rId8"/>
    <p:sldId id="269" r:id="rId9"/>
    <p:sldId id="264" r:id="rId10"/>
    <p:sldId id="271" r:id="rId11"/>
    <p:sldId id="272" r:id="rId12"/>
    <p:sldId id="273" r:id="rId13"/>
    <p:sldId id="265" r:id="rId14"/>
    <p:sldId id="262"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p:scale>
          <a:sx n="75" d="100"/>
          <a:sy n="75" d="100"/>
        </p:scale>
        <p:origin x="51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8.767"/>
    </inkml:context>
    <inkml:brush xml:id="br0">
      <inkml:brushProperty name="width" value="0.1" units="cm"/>
      <inkml:brushProperty name="height" value="0.1" units="cm"/>
      <inkml:brushProperty name="color" value="#4472C4"/>
    </inkml:brush>
  </inkml:definitions>
  <inkml:trace contextRef="#ctx0" brushRef="#br0">0 106 24575,'41'-19'0,"1"3"0,0 1 0,1 1 0,1 3 0,0 2 0,66-6 0,-30 10 0,1 4 0,139 15 0,-182-9 0,0 1 0,0 2 0,0 2 0,-1 1 0,-1 2 0,0 1 0,0 2 0,-2 1 0,0 2 0,-1 2 0,-1 1 0,-1 1 0,46 45 0,-74-65 0,85 89 0,-73-74 0,0 1 0,-1 1 0,15 27 0,-29-47 0,0 0 0,0 1 0,0-1 0,0 0 0,0 0 0,0 0 0,0 0 0,0 0 0,0 1 0,0-1 0,0 0 0,0 0 0,0 0 0,0 0 0,0 0 0,0 1 0,0-1 0,0 0 0,0 0 0,0 0 0,0 0 0,0 0 0,0 1 0,0-1 0,0 0 0,0 0 0,0 0 0,0 0 0,0 0 0,0 1 0,-1-1 0,1 0 0,0 0 0,0 0 0,0 0 0,0 0 0,0 0 0,0 0 0,-1 0 0,1 1 0,0-1 0,0 0 0,0 0 0,0 0 0,0 0 0,-1 0 0,1 0 0,-13 0 0,-19-5 0,27 4 0,-24-4 0,-29 0 0,-9 0 0,111 6 0,-22-1 0,29 4 0,61 24 0,-111-28 0,1 0 0,0 0 0,-1 0 0,1-1 0,0 1 0,-1 0 0,1-1 0,-1 0 0,1 1 0,-1-1 0,1 0 0,-1 0 0,0 0 0,1 0 0,-1 0 0,0 0 0,0 0 0,1 0 0,-1 0 0,0-1 0,0 1 0,-1 0 0,1-1 0,0 1 0,0-1 0,-1 1 0,2-4 0,3-6 0,-1-1 0,4-19 0,-6 23 0,19-122-1365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8:58.115"/>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8:58.116"/>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8.767"/>
    </inkml:context>
    <inkml:brush xml:id="br0">
      <inkml:brushProperty name="width" value="0.1" units="cm"/>
      <inkml:brushProperty name="height" value="0.1" units="cm"/>
      <inkml:brushProperty name="color" value="#4472C4"/>
    </inkml:brush>
  </inkml:definitions>
  <inkml:trace contextRef="#ctx0" brushRef="#br0">0 106 24575,'41'-19'0,"1"3"0,0 1 0,1 1 0,1 3 0,0 2 0,66-6 0,-30 10 0,1 4 0,139 15 0,-182-9 0,0 1 0,0 2 0,0 2 0,-1 1 0,-1 2 0,0 1 0,0 2 0,-2 1 0,0 2 0,-1 2 0,-1 1 0,-1 1 0,46 45 0,-74-65 0,85 89 0,-73-74 0,0 1 0,-1 1 0,15 27 0,-29-47 0,0 0 0,0 1 0,0-1 0,0 0 0,0 0 0,0 0 0,0 0 0,0 0 0,0 1 0,0-1 0,0 0 0,0 0 0,0 0 0,0 0 0,0 0 0,0 1 0,0-1 0,0 0 0,0 0 0,0 0 0,0 0 0,0 0 0,0 1 0,0-1 0,0 0 0,0 0 0,0 0 0,0 0 0,0 0 0,0 1 0,-1-1 0,1 0 0,0 0 0,0 0 0,0 0 0,0 0 0,0 0 0,0 0 0,-1 0 0,1 1 0,0-1 0,0 0 0,0 0 0,0 0 0,0 0 0,-1 0 0,1 0 0,-13 0 0,-19-5 0,27 4 0,-24-4 0,-29 0 0,-9 0 0,111 6 0,-22-1 0,29 4 0,61 24 0,-111-28 0,1 0 0,0 0 0,-1 0 0,1-1 0,0 1 0,-1 0 0,1-1 0,-1 0 0,1 1 0,-1-1 0,1 0 0,-1 0 0,0 0 0,1 0 0,-1 0 0,0 0 0,0 0 0,1 0 0,-1 0 0,0-1 0,0 1 0,-1 0 0,1-1 0,0 1 0,0-1 0,-1 1 0,2-4 0,3-6 0,-1-1 0,4-19 0,-6 23 0,19-122-1365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9.565"/>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9.790"/>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8:58.114"/>
    </inkml:context>
    <inkml:brush xml:id="br0">
      <inkml:brushProperty name="width" value="0.1" units="cm"/>
      <inkml:brushProperty name="height" value="0.1" units="cm"/>
      <inkml:brushProperty name="color" value="#4472C4"/>
    </inkml:brush>
  </inkml:definitions>
  <inkml:trace contextRef="#ctx0" brushRef="#br0">0 106 24575,'41'-19'0,"1"3"0,0 1 0,1 1 0,1 3 0,0 2 0,66-6 0,-30 10 0,1 4 0,139 15 0,-182-9 0,0 1 0,0 2 0,0 2 0,-1 1 0,-1 2 0,0 1 0,0 2 0,-2 1 0,0 2 0,-1 2 0,-1 1 0,-1 1 0,46 45 0,-74-65 0,85 89 0,-73-74 0,0 1 0,-1 1 0,15 27 0,-29-47 0,0 0 0,0 1 0,0-1 0,0 0 0,0 0 0,0 0 0,0 0 0,0 0 0,0 1 0,0-1 0,0 0 0,0 0 0,0 0 0,0 0 0,0 0 0,0 1 0,0-1 0,0 0 0,0 0 0,0 0 0,0 0 0,0 0 0,0 1 0,0-1 0,0 0 0,0 0 0,0 0 0,0 0 0,0 0 0,0 1 0,-1-1 0,1 0 0,0 0 0,0 0 0,0 0 0,0 0 0,0 0 0,0 0 0,-1 0 0,1 1 0,0-1 0,0 0 0,0 0 0,0 0 0,0 0 0,-1 0 0,1 0 0,-13 0 0,-19-5 0,27 4 0,-24-4 0,-29 0 0,-9 0 0,111 6 0,-22-1 0,29 4 0,61 24 0,-111-28 0,1 0 0,0 0 0,-1 0 0,1-1 0,0 1 0,-1 0 0,1-1 0,-1 0 0,1 1 0,-1-1 0,1 0 0,-1 0 0,0 0 0,1 0 0,-1 0 0,0 0 0,0 0 0,1 0 0,-1 0 0,0-1 0,0 1 0,-1 0 0,1-1 0,0 1 0,0-1 0,-1 1 0,2-4 0,3-6 0,-1-1 0,4-19 0,-6 23 0,19-122-1365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8:58.115"/>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8:58.116"/>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30:34.035"/>
    </inkml:context>
    <inkml:brush xml:id="br0">
      <inkml:brushProperty name="width" value="0.1" units="cm"/>
      <inkml:brushProperty name="height" value="0.1" units="cm"/>
      <inkml:brushProperty name="color" value="#4472C4"/>
    </inkml:brush>
  </inkml:definitions>
  <inkml:trace contextRef="#ctx0" brushRef="#br0">0 106 24575,'41'-19'0,"1"3"0,0 1 0,1 1 0,1 3 0,0 2 0,66-6 0,-30 10 0,1 4 0,139 15 0,-182-9 0,0 1 0,0 2 0,0 2 0,-1 1 0,-1 2 0,0 1 0,0 2 0,-2 1 0,0 2 0,-1 2 0,-1 1 0,-1 1 0,46 45 0,-74-65 0,85 89 0,-73-74 0,0 1 0,-1 1 0,15 27 0,-29-47 0,0 0 0,0 1 0,0-1 0,0 0 0,0 0 0,0 0 0,0 0 0,0 0 0,0 1 0,0-1 0,0 0 0,0 0 0,0 0 0,0 0 0,0 0 0,0 1 0,0-1 0,0 0 0,0 0 0,0 0 0,0 0 0,0 0 0,0 1 0,0-1 0,0 0 0,0 0 0,0 0 0,0 0 0,0 0 0,0 1 0,-1-1 0,1 0 0,0 0 0,0 0 0,0 0 0,0 0 0,0 0 0,0 0 0,-1 0 0,1 1 0,0-1 0,0 0 0,0 0 0,0 0 0,0 0 0,-1 0 0,1 0 0,-13 0 0,-19-5 0,27 4 0,-24-4 0,-29 0 0,-9 0 0,111 6 0,-22-1 0,29 4 0,61 24 0,-111-28 0,1 0 0,0 0 0,-1 0 0,1-1 0,0 1 0,-1 0 0,1-1 0,-1 0 0,1 1 0,-1-1 0,1 0 0,-1 0 0,0 0 0,1 0 0,-1 0 0,0 0 0,0 0 0,1 0 0,-1 0 0,0-1 0,0 1 0,-1 0 0,1-1 0,0 1 0,0-1 0,-1 1 0,2-4 0,3-6 0,-1-1 0,4-19 0,-6 23 0,19-122-1365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30:34.036"/>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9.565"/>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30:34.037"/>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9.790"/>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12:55.104"/>
    </inkml:context>
    <inkml:brush xml:id="br0">
      <inkml:brushProperty name="width" value="0.1" units="cm"/>
      <inkml:brushProperty name="height" value="0.1" units="cm"/>
      <inkml:brushProperty name="color" value="#E71224"/>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12:55.105"/>
    </inkml:context>
    <inkml:brush xml:id="br0">
      <inkml:brushProperty name="width" value="0.1" units="cm"/>
      <inkml:brushProperty name="height" value="0.1" units="cm"/>
      <inkml:brushProperty name="color" value="#E71224"/>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8.767"/>
    </inkml:context>
    <inkml:brush xml:id="br0">
      <inkml:brushProperty name="width" value="0.1" units="cm"/>
      <inkml:brushProperty name="height" value="0.1" units="cm"/>
      <inkml:brushProperty name="color" value="#4472C4"/>
    </inkml:brush>
  </inkml:definitions>
  <inkml:trace contextRef="#ctx0" brushRef="#br0">0 106 24575,'41'-19'0,"1"3"0,0 1 0,1 1 0,1 3 0,0 2 0,66-6 0,-30 10 0,1 4 0,139 15 0,-182-9 0,0 1 0,0 2 0,0 2 0,-1 1 0,-1 2 0,0 1 0,0 2 0,-2 1 0,0 2 0,-1 2 0,-1 1 0,-1 1 0,46 45 0,-74-65 0,85 89 0,-73-74 0,0 1 0,-1 1 0,15 27 0,-29-47 0,0 0 0,0 1 0,0-1 0,0 0 0,0 0 0,0 0 0,0 0 0,0 0 0,0 1 0,0-1 0,0 0 0,0 0 0,0 0 0,0 0 0,0 0 0,0 1 0,0-1 0,0 0 0,0 0 0,0 0 0,0 0 0,0 0 0,0 1 0,0-1 0,0 0 0,0 0 0,0 0 0,0 0 0,0 0 0,0 1 0,-1-1 0,1 0 0,0 0 0,0 0 0,0 0 0,0 0 0,0 0 0,0 0 0,-1 0 0,1 1 0,0-1 0,0 0 0,0 0 0,0 0 0,0 0 0,-1 0 0,1 0 0,-13 0 0,-19-5 0,27 4 0,-24-4 0,-29 0 0,-9 0 0,111 6 0,-22-1 0,29 4 0,61 24 0,-111-28 0,1 0 0,0 0 0,-1 0 0,1-1 0,0 1 0,-1 0 0,1-1 0,-1 0 0,1 1 0,-1-1 0,1 0 0,-1 0 0,0 0 0,1 0 0,-1 0 0,0 0 0,0 0 0,1 0 0,-1 0 0,0-1 0,0 1 0,-1 0 0,1-1 0,0 1 0,0-1 0,-1 1 0,2-4 0,3-6 0,-1-1 0,4-19 0,-6 23 0,19-122-1365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9.565"/>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9.790"/>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8:58.114"/>
    </inkml:context>
    <inkml:brush xml:id="br0">
      <inkml:brushProperty name="width" value="0.1" units="cm"/>
      <inkml:brushProperty name="height" value="0.1" units="cm"/>
      <inkml:brushProperty name="color" value="#4472C4"/>
    </inkml:brush>
  </inkml:definitions>
  <inkml:trace contextRef="#ctx0" brushRef="#br0">0 106 24575,'41'-19'0,"1"3"0,0 1 0,1 1 0,1 3 0,0 2 0,66-6 0,-30 10 0,1 4 0,139 15 0,-182-9 0,0 1 0,0 2 0,0 2 0,-1 1 0,-1 2 0,0 1 0,0 2 0,-2 1 0,0 2 0,-1 2 0,-1 1 0,-1 1 0,46 45 0,-74-65 0,85 89 0,-73-74 0,0 1 0,-1 1 0,15 27 0,-29-47 0,0 0 0,0 1 0,0-1 0,0 0 0,0 0 0,0 0 0,0 0 0,0 0 0,0 1 0,0-1 0,0 0 0,0 0 0,0 0 0,0 0 0,0 0 0,0 1 0,0-1 0,0 0 0,0 0 0,0 0 0,0 0 0,0 0 0,0 1 0,0-1 0,0 0 0,0 0 0,0 0 0,0 0 0,0 0 0,0 1 0,-1-1 0,1 0 0,0 0 0,0 0 0,0 0 0,0 0 0,0 0 0,0 0 0,-1 0 0,1 1 0,0-1 0,0 0 0,0 0 0,0 0 0,0 0 0,-1 0 0,1 0 0,-13 0 0,-19-5 0,27 4 0,-24-4 0,-29 0 0,-9 0 0,111 6 0,-22-1 0,29 4 0,61 24 0,-111-28 0,1 0 0,0 0 0,-1 0 0,1-1 0,0 1 0,-1 0 0,1-1 0,-1 0 0,1 1 0,-1-1 0,1 0 0,-1 0 0,0 0 0,1 0 0,-1 0 0,0 0 0,0 0 0,1 0 0,-1 0 0,0-1 0,0 1 0,-1 0 0,1-1 0,0 1 0,0-1 0,-1 1 0,2-4 0,3-6 0,-1-1 0,4-19 0,-6 23 0,19-122-1365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C909-83CB-0E36-F3A6-1C9FE3AED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106987-A31D-FAED-EF45-DBD170592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A140CF-E9C3-A4F8-7552-0DCED110D261}"/>
              </a:ext>
            </a:extLst>
          </p:cNvPr>
          <p:cNvSpPr>
            <a:spLocks noGrp="1"/>
          </p:cNvSpPr>
          <p:nvPr>
            <p:ph type="dt" sz="half" idx="10"/>
          </p:nvPr>
        </p:nvSpPr>
        <p:spPr/>
        <p:txBody>
          <a:bodyPr/>
          <a:lstStyle/>
          <a:p>
            <a:fld id="{A32E37A5-131D-426B-B49D-F3401A20360E}" type="datetimeFigureOut">
              <a:rPr lang="en-IN" smtClean="0"/>
              <a:t>04-03-2025</a:t>
            </a:fld>
            <a:endParaRPr lang="en-IN"/>
          </a:p>
        </p:txBody>
      </p:sp>
      <p:sp>
        <p:nvSpPr>
          <p:cNvPr id="5" name="Footer Placeholder 4">
            <a:extLst>
              <a:ext uri="{FF2B5EF4-FFF2-40B4-BE49-F238E27FC236}">
                <a16:creationId xmlns:a16="http://schemas.microsoft.com/office/drawing/2014/main" id="{C6BC9DCF-F5FA-F9F5-EC00-A30D87AEA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18D20-AA56-6642-0808-626130FABB97}"/>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203795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376D-FC94-D3FB-3161-7FB6A4742C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28E838-4FBF-2902-2D41-0D1375CBE8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607079-B0AB-9590-F41E-D813C835B13C}"/>
              </a:ext>
            </a:extLst>
          </p:cNvPr>
          <p:cNvSpPr>
            <a:spLocks noGrp="1"/>
          </p:cNvSpPr>
          <p:nvPr>
            <p:ph type="dt" sz="half" idx="10"/>
          </p:nvPr>
        </p:nvSpPr>
        <p:spPr/>
        <p:txBody>
          <a:bodyPr/>
          <a:lstStyle/>
          <a:p>
            <a:fld id="{A32E37A5-131D-426B-B49D-F3401A20360E}" type="datetimeFigureOut">
              <a:rPr lang="en-IN" smtClean="0"/>
              <a:t>04-03-2025</a:t>
            </a:fld>
            <a:endParaRPr lang="en-IN"/>
          </a:p>
        </p:txBody>
      </p:sp>
      <p:sp>
        <p:nvSpPr>
          <p:cNvPr id="5" name="Footer Placeholder 4">
            <a:extLst>
              <a:ext uri="{FF2B5EF4-FFF2-40B4-BE49-F238E27FC236}">
                <a16:creationId xmlns:a16="http://schemas.microsoft.com/office/drawing/2014/main" id="{79555AD1-36C7-CCBD-DEAF-F3DAA705EF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333236-68C2-9A92-1A41-56615780C6D8}"/>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316633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330843-582E-DEC1-32C3-653358C537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9B2D10-6E69-BB72-DFC6-10BE3C2B4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A1B1DD-FE81-0308-2688-99A886FC74CA}"/>
              </a:ext>
            </a:extLst>
          </p:cNvPr>
          <p:cNvSpPr>
            <a:spLocks noGrp="1"/>
          </p:cNvSpPr>
          <p:nvPr>
            <p:ph type="dt" sz="half" idx="10"/>
          </p:nvPr>
        </p:nvSpPr>
        <p:spPr/>
        <p:txBody>
          <a:bodyPr/>
          <a:lstStyle/>
          <a:p>
            <a:fld id="{A32E37A5-131D-426B-B49D-F3401A20360E}" type="datetimeFigureOut">
              <a:rPr lang="en-IN" smtClean="0"/>
              <a:t>04-03-2025</a:t>
            </a:fld>
            <a:endParaRPr lang="en-IN"/>
          </a:p>
        </p:txBody>
      </p:sp>
      <p:sp>
        <p:nvSpPr>
          <p:cNvPr id="5" name="Footer Placeholder 4">
            <a:extLst>
              <a:ext uri="{FF2B5EF4-FFF2-40B4-BE49-F238E27FC236}">
                <a16:creationId xmlns:a16="http://schemas.microsoft.com/office/drawing/2014/main" id="{4E1E00A8-60BA-6BF3-F7A7-AC72A1A07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86A7AF-7274-F064-EC57-388F9A93154D}"/>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367166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8A499-B876-FB8A-F4A8-224147ACBD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67BB51-01EA-C988-EC5E-2D8FBCEF07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A77489-CE7E-D6CF-6206-782D9640D728}"/>
              </a:ext>
            </a:extLst>
          </p:cNvPr>
          <p:cNvSpPr>
            <a:spLocks noGrp="1"/>
          </p:cNvSpPr>
          <p:nvPr>
            <p:ph type="dt" sz="half" idx="10"/>
          </p:nvPr>
        </p:nvSpPr>
        <p:spPr/>
        <p:txBody>
          <a:bodyPr/>
          <a:lstStyle/>
          <a:p>
            <a:fld id="{A32E37A5-131D-426B-B49D-F3401A20360E}" type="datetimeFigureOut">
              <a:rPr lang="en-IN" smtClean="0"/>
              <a:t>04-03-2025</a:t>
            </a:fld>
            <a:endParaRPr lang="en-IN"/>
          </a:p>
        </p:txBody>
      </p:sp>
      <p:sp>
        <p:nvSpPr>
          <p:cNvPr id="5" name="Footer Placeholder 4">
            <a:extLst>
              <a:ext uri="{FF2B5EF4-FFF2-40B4-BE49-F238E27FC236}">
                <a16:creationId xmlns:a16="http://schemas.microsoft.com/office/drawing/2014/main" id="{B6A3B0CE-40A8-D649-75BE-FFA3FA84DE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B840AE-3C90-CC6D-E487-B32F4D17B90A}"/>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133821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36C7-332E-D47E-3521-78CEB045EE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84E8F0-59D6-7497-B9A4-E1B39EE3D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06DC38-2E20-D6F5-203B-BDCBD76F0B6A}"/>
              </a:ext>
            </a:extLst>
          </p:cNvPr>
          <p:cNvSpPr>
            <a:spLocks noGrp="1"/>
          </p:cNvSpPr>
          <p:nvPr>
            <p:ph type="dt" sz="half" idx="10"/>
          </p:nvPr>
        </p:nvSpPr>
        <p:spPr/>
        <p:txBody>
          <a:bodyPr/>
          <a:lstStyle/>
          <a:p>
            <a:fld id="{A32E37A5-131D-426B-B49D-F3401A20360E}" type="datetimeFigureOut">
              <a:rPr lang="en-IN" smtClean="0"/>
              <a:t>04-03-2025</a:t>
            </a:fld>
            <a:endParaRPr lang="en-IN"/>
          </a:p>
        </p:txBody>
      </p:sp>
      <p:sp>
        <p:nvSpPr>
          <p:cNvPr id="5" name="Footer Placeholder 4">
            <a:extLst>
              <a:ext uri="{FF2B5EF4-FFF2-40B4-BE49-F238E27FC236}">
                <a16:creationId xmlns:a16="http://schemas.microsoft.com/office/drawing/2014/main" id="{FB645ACA-BC69-0F19-3ED0-4122D0301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F63C41-62CC-898A-D883-3ED8B1984474}"/>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385103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B1A5-70ED-DFA2-646F-B1B49409E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E9A525-4E9F-ABA7-2E70-3C435B496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ED5E8E-2377-C4F5-F6CD-3611F5C9F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BAF6B8-6835-1F65-EA0B-4F7AE3BB37E7}"/>
              </a:ext>
            </a:extLst>
          </p:cNvPr>
          <p:cNvSpPr>
            <a:spLocks noGrp="1"/>
          </p:cNvSpPr>
          <p:nvPr>
            <p:ph type="dt" sz="half" idx="10"/>
          </p:nvPr>
        </p:nvSpPr>
        <p:spPr/>
        <p:txBody>
          <a:bodyPr/>
          <a:lstStyle/>
          <a:p>
            <a:fld id="{A32E37A5-131D-426B-B49D-F3401A20360E}" type="datetimeFigureOut">
              <a:rPr lang="en-IN" smtClean="0"/>
              <a:t>04-03-2025</a:t>
            </a:fld>
            <a:endParaRPr lang="en-IN"/>
          </a:p>
        </p:txBody>
      </p:sp>
      <p:sp>
        <p:nvSpPr>
          <p:cNvPr id="6" name="Footer Placeholder 5">
            <a:extLst>
              <a:ext uri="{FF2B5EF4-FFF2-40B4-BE49-F238E27FC236}">
                <a16:creationId xmlns:a16="http://schemas.microsoft.com/office/drawing/2014/main" id="{DE6AA8F0-F514-5AF0-7435-D86E8361B4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40E86F-1560-19C1-899C-6245E3BD536F}"/>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113985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D41D-2373-6B81-E0B6-F3F1883880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DA0CEC-D05E-4212-FF9C-691D56919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2739B3-209C-36C3-0D0D-59BF1527C1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5D542F-8DFE-A0B7-7261-06E718509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3FD802-CAF5-322D-1736-FB6ACAF3A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909851-C015-8620-BC70-6F2208B25379}"/>
              </a:ext>
            </a:extLst>
          </p:cNvPr>
          <p:cNvSpPr>
            <a:spLocks noGrp="1"/>
          </p:cNvSpPr>
          <p:nvPr>
            <p:ph type="dt" sz="half" idx="10"/>
          </p:nvPr>
        </p:nvSpPr>
        <p:spPr/>
        <p:txBody>
          <a:bodyPr/>
          <a:lstStyle/>
          <a:p>
            <a:fld id="{A32E37A5-131D-426B-B49D-F3401A20360E}" type="datetimeFigureOut">
              <a:rPr lang="en-IN" smtClean="0"/>
              <a:t>04-03-2025</a:t>
            </a:fld>
            <a:endParaRPr lang="en-IN"/>
          </a:p>
        </p:txBody>
      </p:sp>
      <p:sp>
        <p:nvSpPr>
          <p:cNvPr id="8" name="Footer Placeholder 7">
            <a:extLst>
              <a:ext uri="{FF2B5EF4-FFF2-40B4-BE49-F238E27FC236}">
                <a16:creationId xmlns:a16="http://schemas.microsoft.com/office/drawing/2014/main" id="{80F31B81-9B75-6FC2-7221-DD855F7EC6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911634-9FF5-1A54-9E87-BD6C5C0068CF}"/>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11450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69E5-C2BB-D835-DDFB-1EF48B978B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86CCB6-5B27-3C0E-9CA8-7C7516AD0318}"/>
              </a:ext>
            </a:extLst>
          </p:cNvPr>
          <p:cNvSpPr>
            <a:spLocks noGrp="1"/>
          </p:cNvSpPr>
          <p:nvPr>
            <p:ph type="dt" sz="half" idx="10"/>
          </p:nvPr>
        </p:nvSpPr>
        <p:spPr/>
        <p:txBody>
          <a:bodyPr/>
          <a:lstStyle/>
          <a:p>
            <a:fld id="{A32E37A5-131D-426B-B49D-F3401A20360E}" type="datetimeFigureOut">
              <a:rPr lang="en-IN" smtClean="0"/>
              <a:t>04-03-2025</a:t>
            </a:fld>
            <a:endParaRPr lang="en-IN"/>
          </a:p>
        </p:txBody>
      </p:sp>
      <p:sp>
        <p:nvSpPr>
          <p:cNvPr id="4" name="Footer Placeholder 3">
            <a:extLst>
              <a:ext uri="{FF2B5EF4-FFF2-40B4-BE49-F238E27FC236}">
                <a16:creationId xmlns:a16="http://schemas.microsoft.com/office/drawing/2014/main" id="{E880D621-4663-4136-06A0-99864C7F50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D736CB-5213-C117-51B9-7490667F4FD7}"/>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200551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C08C60-61F3-801E-10FF-E6201134DED7}"/>
              </a:ext>
            </a:extLst>
          </p:cNvPr>
          <p:cNvSpPr>
            <a:spLocks noGrp="1"/>
          </p:cNvSpPr>
          <p:nvPr>
            <p:ph type="dt" sz="half" idx="10"/>
          </p:nvPr>
        </p:nvSpPr>
        <p:spPr/>
        <p:txBody>
          <a:bodyPr/>
          <a:lstStyle/>
          <a:p>
            <a:fld id="{A32E37A5-131D-426B-B49D-F3401A20360E}" type="datetimeFigureOut">
              <a:rPr lang="en-IN" smtClean="0"/>
              <a:t>04-03-2025</a:t>
            </a:fld>
            <a:endParaRPr lang="en-IN"/>
          </a:p>
        </p:txBody>
      </p:sp>
      <p:sp>
        <p:nvSpPr>
          <p:cNvPr id="3" name="Footer Placeholder 2">
            <a:extLst>
              <a:ext uri="{FF2B5EF4-FFF2-40B4-BE49-F238E27FC236}">
                <a16:creationId xmlns:a16="http://schemas.microsoft.com/office/drawing/2014/main" id="{C3780238-BE53-D56B-B8EA-4E3E1B98A1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9D594C-FEB6-4963-00AF-F6FB6CAA3BDF}"/>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343089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8C3E-8970-7724-12D7-DCB608581E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ABCDCF-6E2F-CAAA-590D-C72590DFF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1EEA7A-02BD-9607-F006-4C35A92EF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053B2-9E30-C16D-BFE9-1088D21499C0}"/>
              </a:ext>
            </a:extLst>
          </p:cNvPr>
          <p:cNvSpPr>
            <a:spLocks noGrp="1"/>
          </p:cNvSpPr>
          <p:nvPr>
            <p:ph type="dt" sz="half" idx="10"/>
          </p:nvPr>
        </p:nvSpPr>
        <p:spPr/>
        <p:txBody>
          <a:bodyPr/>
          <a:lstStyle/>
          <a:p>
            <a:fld id="{A32E37A5-131D-426B-B49D-F3401A20360E}" type="datetimeFigureOut">
              <a:rPr lang="en-IN" smtClean="0"/>
              <a:t>04-03-2025</a:t>
            </a:fld>
            <a:endParaRPr lang="en-IN"/>
          </a:p>
        </p:txBody>
      </p:sp>
      <p:sp>
        <p:nvSpPr>
          <p:cNvPr id="6" name="Footer Placeholder 5">
            <a:extLst>
              <a:ext uri="{FF2B5EF4-FFF2-40B4-BE49-F238E27FC236}">
                <a16:creationId xmlns:a16="http://schemas.microsoft.com/office/drawing/2014/main" id="{83BA5BD5-15AA-0D2D-B63F-D25840B942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D4A400-9233-FAC3-DCE9-B274895C2178}"/>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367971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01C0-78C1-553B-9363-0243D19F8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14F525-50F4-3118-5023-9458FBF92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D38913-6EFA-5535-BAF6-BDB874359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A6D07B-7948-21E9-7CF4-5CBE03E99651}"/>
              </a:ext>
            </a:extLst>
          </p:cNvPr>
          <p:cNvSpPr>
            <a:spLocks noGrp="1"/>
          </p:cNvSpPr>
          <p:nvPr>
            <p:ph type="dt" sz="half" idx="10"/>
          </p:nvPr>
        </p:nvSpPr>
        <p:spPr/>
        <p:txBody>
          <a:bodyPr/>
          <a:lstStyle/>
          <a:p>
            <a:fld id="{A32E37A5-131D-426B-B49D-F3401A20360E}" type="datetimeFigureOut">
              <a:rPr lang="en-IN" smtClean="0"/>
              <a:t>04-03-2025</a:t>
            </a:fld>
            <a:endParaRPr lang="en-IN"/>
          </a:p>
        </p:txBody>
      </p:sp>
      <p:sp>
        <p:nvSpPr>
          <p:cNvPr id="6" name="Footer Placeholder 5">
            <a:extLst>
              <a:ext uri="{FF2B5EF4-FFF2-40B4-BE49-F238E27FC236}">
                <a16:creationId xmlns:a16="http://schemas.microsoft.com/office/drawing/2014/main" id="{E2454BCE-C9DF-2089-7731-BBF234C46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4DBAB4-2B16-657D-8509-38812156F9B8}"/>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117643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0AF50A-206E-9559-2674-9B4D784C9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11F964-26FD-8BA8-F62C-E2CFB598E8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42012C-31AA-0CC0-36D3-697533C06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E37A5-131D-426B-B49D-F3401A20360E}" type="datetimeFigureOut">
              <a:rPr lang="en-IN" smtClean="0"/>
              <a:t>04-03-2025</a:t>
            </a:fld>
            <a:endParaRPr lang="en-IN"/>
          </a:p>
        </p:txBody>
      </p:sp>
      <p:sp>
        <p:nvSpPr>
          <p:cNvPr id="5" name="Footer Placeholder 4">
            <a:extLst>
              <a:ext uri="{FF2B5EF4-FFF2-40B4-BE49-F238E27FC236}">
                <a16:creationId xmlns:a16="http://schemas.microsoft.com/office/drawing/2014/main" id="{0777EEEC-D197-D8AA-BEA0-188824E08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3461E8-AE64-B6B9-7A58-A3B459FC5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092C7-8E76-45D0-8FE0-8FF087B8DF2F}" type="slidenum">
              <a:rPr lang="en-IN" smtClean="0"/>
              <a:t>‹#›</a:t>
            </a:fld>
            <a:endParaRPr lang="en-IN"/>
          </a:p>
        </p:txBody>
      </p:sp>
    </p:spTree>
    <p:extLst>
      <p:ext uri="{BB962C8B-B14F-4D97-AF65-F5344CB8AC3E}">
        <p14:creationId xmlns:p14="http://schemas.microsoft.com/office/powerpoint/2010/main" val="1802388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11.xml"/><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10.xml"/><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customXml" Target="../ink/ink9.xml"/><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customXml" Target="../ink/ink7.xm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customXml" Target="../ink/ink15.xml"/><Relationship Id="rId12" Type="http://schemas.openxmlformats.org/officeDocument/2006/relationships/image" Target="../media/image23.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customXml" Target="../ink/ink13.xml"/><Relationship Id="rId9" Type="http://schemas.openxmlformats.org/officeDocument/2006/relationships/customXml" Target="../ink/ink17.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6.png"/><Relationship Id="rId7" Type="http://schemas.openxmlformats.org/officeDocument/2006/relationships/customXml" Target="../ink/ink19.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18.xml"/><Relationship Id="rId4" Type="http://schemas.openxmlformats.org/officeDocument/2006/relationships/image" Target="../media/image27.png"/><Relationship Id="rId9" Type="http://schemas.openxmlformats.org/officeDocument/2006/relationships/customXml" Target="../ink/ink20.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7" Type="http://schemas.openxmlformats.org/officeDocument/2006/relationships/image" Target="../media/image13.png"/><Relationship Id="rId12"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12.png"/><Relationship Id="rId10" Type="http://schemas.openxmlformats.org/officeDocument/2006/relationships/customXml" Target="../ink/ink5.xml"/><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3BBD-CBAA-6553-856A-8CB0CFEB5EE0}"/>
              </a:ext>
            </a:extLst>
          </p:cNvPr>
          <p:cNvSpPr>
            <a:spLocks noGrp="1"/>
          </p:cNvSpPr>
          <p:nvPr>
            <p:ph type="ctrTitle"/>
          </p:nvPr>
        </p:nvSpPr>
        <p:spPr>
          <a:xfrm>
            <a:off x="1447800" y="1383974"/>
            <a:ext cx="9296400" cy="2387600"/>
          </a:xfrm>
        </p:spPr>
        <p:txBody>
          <a:bodyPr>
            <a:normAutofit fontScale="90000"/>
          </a:bodyPr>
          <a:lstStyle/>
          <a:p>
            <a:br>
              <a:rPr lang="en-GB" b="1" dirty="0">
                <a:latin typeface="Cambria" panose="02040503050406030204" pitchFamily="18" charset="0"/>
                <a:ea typeface="Cambria" panose="02040503050406030204" pitchFamily="18" charset="0"/>
              </a:rPr>
            </a:br>
            <a:br>
              <a:rPr lang="en-GB" b="1" dirty="0">
                <a:latin typeface="Cambria" panose="02040503050406030204" pitchFamily="18" charset="0"/>
                <a:ea typeface="Cambria" panose="02040503050406030204" pitchFamily="18" charset="0"/>
              </a:rPr>
            </a:br>
            <a:br>
              <a:rPr lang="en-GB" b="1" dirty="0">
                <a:latin typeface="Cambria" panose="02040503050406030204" pitchFamily="18" charset="0"/>
                <a:ea typeface="Cambria" panose="02040503050406030204" pitchFamily="18" charset="0"/>
              </a:rPr>
            </a:br>
            <a:br>
              <a:rPr lang="en-GB" b="1" dirty="0">
                <a:latin typeface="Cambria" panose="02040503050406030204" pitchFamily="18" charset="0"/>
                <a:ea typeface="Cambria" panose="02040503050406030204" pitchFamily="18" charset="0"/>
              </a:rPr>
            </a:br>
            <a:r>
              <a:rPr lang="en-IN" b="1" dirty="0" err="1">
                <a:solidFill>
                  <a:schemeClr val="accent1"/>
                </a:solidFill>
                <a:latin typeface="Cambria" panose="02040503050406030204" pitchFamily="18" charset="0"/>
                <a:ea typeface="Cambria" panose="02040503050406030204" pitchFamily="18" charset="0"/>
              </a:rPr>
              <a:t>PayCore</a:t>
            </a:r>
            <a:r>
              <a:rPr lang="en-IN" b="1" dirty="0">
                <a:solidFill>
                  <a:schemeClr val="accent1"/>
                </a:solidFill>
                <a:latin typeface="Cambria" panose="02040503050406030204" pitchFamily="18" charset="0"/>
                <a:ea typeface="Cambria" panose="02040503050406030204" pitchFamily="18" charset="0"/>
              </a:rPr>
              <a:t> </a:t>
            </a:r>
            <a:r>
              <a:rPr lang="en-IN" b="1" dirty="0" err="1">
                <a:solidFill>
                  <a:schemeClr val="accent1"/>
                </a:solidFill>
                <a:latin typeface="Cambria" panose="02040503050406030204" pitchFamily="18" charset="0"/>
                <a:ea typeface="Cambria" panose="02040503050406030204" pitchFamily="18" charset="0"/>
              </a:rPr>
              <a:t>Pvt.</a:t>
            </a:r>
            <a:r>
              <a:rPr lang="en-IN" b="1" dirty="0">
                <a:solidFill>
                  <a:schemeClr val="accent1"/>
                </a:solidFill>
                <a:latin typeface="Cambria" panose="02040503050406030204" pitchFamily="18" charset="0"/>
                <a:ea typeface="Cambria" panose="02040503050406030204" pitchFamily="18" charset="0"/>
              </a:rPr>
              <a:t> Ltd.</a:t>
            </a:r>
            <a:br>
              <a:rPr lang="en-GB" dirty="0"/>
            </a:br>
            <a:r>
              <a:rPr lang="en-GB" dirty="0">
                <a:latin typeface="Cambria" panose="02040503050406030204" pitchFamily="18" charset="0"/>
                <a:ea typeface="Cambria" panose="02040503050406030204" pitchFamily="18" charset="0"/>
              </a:rPr>
              <a:t>Employee Performance &amp; Benefits Analytics</a:t>
            </a:r>
            <a:endParaRPr lang="en-IN" sz="48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9E4B983A-173D-0E48-06A3-01FCC4C16412}"/>
              </a:ext>
            </a:extLst>
          </p:cNvPr>
          <p:cNvSpPr>
            <a:spLocks noGrp="1"/>
          </p:cNvSpPr>
          <p:nvPr>
            <p:ph type="subTitle" idx="1"/>
          </p:nvPr>
        </p:nvSpPr>
        <p:spPr>
          <a:xfrm>
            <a:off x="1524000" y="3858587"/>
            <a:ext cx="9144000" cy="1615439"/>
          </a:xfrm>
        </p:spPr>
        <p:txBody>
          <a:bodyPr>
            <a:normAutofit/>
          </a:bodyPr>
          <a:lstStyle/>
          <a:p>
            <a:r>
              <a:rPr lang="en-GB" sz="2100" dirty="0"/>
              <a:t>To analyze employee performance, salary trends, and benefits distribution for data-driven decision-making using SQL.</a:t>
            </a:r>
            <a:endParaRPr lang="en-IN" sz="2100"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2A61DF32-5418-9F52-292D-5AA45C0B6EF1}"/>
              </a:ext>
            </a:extLst>
          </p:cNvPr>
          <p:cNvSpPr txBox="1"/>
          <p:nvPr/>
        </p:nvSpPr>
        <p:spPr>
          <a:xfrm>
            <a:off x="9400033" y="5758525"/>
            <a:ext cx="7086600" cy="523220"/>
          </a:xfrm>
          <a:prstGeom prst="rect">
            <a:avLst/>
          </a:prstGeom>
          <a:noFill/>
        </p:spPr>
        <p:txBody>
          <a:bodyPr wrap="square">
            <a:spAutoFit/>
          </a:bodyPr>
          <a:lstStyle/>
          <a:p>
            <a:r>
              <a:rPr lang="en-IN" sz="2800" dirty="0">
                <a:latin typeface="Cambria" panose="02040503050406030204" pitchFamily="18" charset="0"/>
                <a:ea typeface="Cambria" panose="02040503050406030204" pitchFamily="18" charset="0"/>
              </a:rPr>
              <a:t>Shikha Kumari</a:t>
            </a:r>
          </a:p>
        </p:txBody>
      </p:sp>
      <p:cxnSp>
        <p:nvCxnSpPr>
          <p:cNvPr id="14" name="Straight Connector 13">
            <a:extLst>
              <a:ext uri="{FF2B5EF4-FFF2-40B4-BE49-F238E27FC236}">
                <a16:creationId xmlns:a16="http://schemas.microsoft.com/office/drawing/2014/main" id="{08322324-886E-8568-764F-7E90AB40F8EA}"/>
              </a:ext>
            </a:extLst>
          </p:cNvPr>
          <p:cNvCxnSpPr/>
          <p:nvPr/>
        </p:nvCxnSpPr>
        <p:spPr>
          <a:xfrm>
            <a:off x="1768813" y="3858587"/>
            <a:ext cx="865437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712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B7D67-6F43-889C-19AE-87F9F28BE6A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07B84-92DF-23F6-0EEB-DD3F78C3CD17}"/>
              </a:ext>
            </a:extLst>
          </p:cNvPr>
          <p:cNvSpPr>
            <a:spLocks noGrp="1"/>
          </p:cNvSpPr>
          <p:nvPr>
            <p:ph idx="1"/>
          </p:nvPr>
        </p:nvSpPr>
        <p:spPr>
          <a:xfrm>
            <a:off x="581781" y="712269"/>
            <a:ext cx="10515600" cy="5464694"/>
          </a:xfrm>
        </p:spPr>
        <p:txBody>
          <a:bodyPr/>
          <a:lstStyle/>
          <a:p>
            <a:pPr marL="0" indent="0">
              <a:buNone/>
            </a:pPr>
            <a:r>
              <a:rPr lang="en-GB" dirty="0"/>
              <a:t>Identify Top 2 Highest Paid Employees</a:t>
            </a: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GB" dirty="0"/>
          </a:p>
          <a:p>
            <a:pPr marL="0" indent="0">
              <a:buNone/>
            </a:pPr>
            <a:r>
              <a:rPr lang="en-GB" dirty="0"/>
              <a:t>Find the Total Bonus Paid per Department</a:t>
            </a:r>
            <a:endParaRPr lang="en-IN" dirty="0">
              <a:latin typeface="Cambria" panose="02040503050406030204" pitchFamily="18" charset="0"/>
              <a:ea typeface="Cambria" panose="02040503050406030204" pitchFamily="18" charset="0"/>
            </a:endParaRPr>
          </a:p>
        </p:txBody>
      </p:sp>
      <p:grpSp>
        <p:nvGrpSpPr>
          <p:cNvPr id="21" name="Group 20">
            <a:extLst>
              <a:ext uri="{FF2B5EF4-FFF2-40B4-BE49-F238E27FC236}">
                <a16:creationId xmlns:a16="http://schemas.microsoft.com/office/drawing/2014/main" id="{C314E4F6-5067-B285-9937-CE6F53CFC332}"/>
              </a:ext>
            </a:extLst>
          </p:cNvPr>
          <p:cNvGrpSpPr/>
          <p:nvPr/>
        </p:nvGrpSpPr>
        <p:grpSpPr>
          <a:xfrm rot="20911391">
            <a:off x="6419046" y="1629119"/>
            <a:ext cx="557640" cy="174960"/>
            <a:chOff x="6251473" y="1449260"/>
            <a:chExt cx="557640" cy="174960"/>
          </a:xfrm>
        </p:grpSpPr>
        <mc:AlternateContent xmlns:mc="http://schemas.openxmlformats.org/markup-compatibility/2006">
          <mc:Choice xmlns:p14="http://schemas.microsoft.com/office/powerpoint/2010/main" Requires="p14">
            <p:contentPart p14:bwMode="auto" r:id="rId2">
              <p14:nvContentPartPr>
                <p14:cNvPr id="18" name="Ink 17">
                  <a:extLst>
                    <a:ext uri="{FF2B5EF4-FFF2-40B4-BE49-F238E27FC236}">
                      <a16:creationId xmlns:a16="http://schemas.microsoft.com/office/drawing/2014/main" id="{1B9D50FD-58C1-0722-62CA-535E4E7A57B3}"/>
                    </a:ext>
                  </a:extLst>
                </p14:cNvPr>
                <p14:cNvContentPartPr/>
                <p14:nvPr/>
              </p14:nvContentPartPr>
              <p14:xfrm>
                <a:off x="6251473" y="1449260"/>
                <a:ext cx="557280" cy="174960"/>
              </p14:xfrm>
            </p:contentPart>
          </mc:Choice>
          <mc:Fallback>
            <p:pic>
              <p:nvPicPr>
                <p:cNvPr id="18" name="Ink 17">
                  <a:extLst>
                    <a:ext uri="{FF2B5EF4-FFF2-40B4-BE49-F238E27FC236}">
                      <a16:creationId xmlns:a16="http://schemas.microsoft.com/office/drawing/2014/main" id="{1B9D50FD-58C1-0722-62CA-535E4E7A57B3}"/>
                    </a:ext>
                  </a:extLst>
                </p:cNvPr>
                <p:cNvPicPr/>
                <p:nvPr/>
              </p:nvPicPr>
              <p:blipFill>
                <a:blip r:embed="rId3"/>
                <a:stretch>
                  <a:fillRect/>
                </a:stretch>
              </p:blipFill>
              <p:spPr>
                <a:xfrm>
                  <a:off x="6233473" y="1431223"/>
                  <a:ext cx="592920" cy="210673"/>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0D02BBCC-1747-63BB-872C-B1FF81B7C918}"/>
                    </a:ext>
                  </a:extLst>
                </p14:cNvPr>
                <p14:cNvContentPartPr/>
                <p14:nvPr/>
              </p14:nvContentPartPr>
              <p14:xfrm>
                <a:off x="6808753" y="1541420"/>
                <a:ext cx="360" cy="360"/>
              </p14:xfrm>
            </p:contentPart>
          </mc:Choice>
          <mc:Fallback>
            <p:pic>
              <p:nvPicPr>
                <p:cNvPr id="19" name="Ink 18">
                  <a:extLst>
                    <a:ext uri="{FF2B5EF4-FFF2-40B4-BE49-F238E27FC236}">
                      <a16:creationId xmlns:a16="http://schemas.microsoft.com/office/drawing/2014/main" id="{0D02BBCC-1747-63BB-872C-B1FF81B7C918}"/>
                    </a:ext>
                  </a:extLst>
                </p:cNvPr>
                <p:cNvPicPr/>
                <p:nvPr/>
              </p:nvPicPr>
              <p:blipFill>
                <a:blip r:embed="rId5"/>
                <a:stretch>
                  <a:fillRect/>
                </a:stretch>
              </p:blipFill>
              <p:spPr>
                <a:xfrm>
                  <a:off x="6790753" y="152342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E22ADD97-495D-3014-EBCF-15307DA595E1}"/>
                    </a:ext>
                  </a:extLst>
                </p14:cNvPr>
                <p14:cNvContentPartPr/>
                <p14:nvPr/>
              </p14:nvContentPartPr>
              <p14:xfrm>
                <a:off x="6808753" y="1541420"/>
                <a:ext cx="360" cy="360"/>
              </p14:xfrm>
            </p:contentPart>
          </mc:Choice>
          <mc:Fallback>
            <p:pic>
              <p:nvPicPr>
                <p:cNvPr id="20" name="Ink 19">
                  <a:extLst>
                    <a:ext uri="{FF2B5EF4-FFF2-40B4-BE49-F238E27FC236}">
                      <a16:creationId xmlns:a16="http://schemas.microsoft.com/office/drawing/2014/main" id="{E22ADD97-495D-3014-EBCF-15307DA595E1}"/>
                    </a:ext>
                  </a:extLst>
                </p:cNvPr>
                <p:cNvPicPr/>
                <p:nvPr/>
              </p:nvPicPr>
              <p:blipFill>
                <a:blip r:embed="rId5"/>
                <a:stretch>
                  <a:fillRect/>
                </a:stretch>
              </p:blipFill>
              <p:spPr>
                <a:xfrm>
                  <a:off x="6790753" y="1523420"/>
                  <a:ext cx="36000" cy="36000"/>
                </a:xfrm>
                <a:prstGeom prst="rect">
                  <a:avLst/>
                </a:prstGeom>
              </p:spPr>
            </p:pic>
          </mc:Fallback>
        </mc:AlternateContent>
      </p:grpSp>
      <p:pic>
        <p:nvPicPr>
          <p:cNvPr id="5" name="Picture 4">
            <a:extLst>
              <a:ext uri="{FF2B5EF4-FFF2-40B4-BE49-F238E27FC236}">
                <a16:creationId xmlns:a16="http://schemas.microsoft.com/office/drawing/2014/main" id="{BF297875-4B70-52B4-89CD-438A103ECB8A}"/>
              </a:ext>
            </a:extLst>
          </p:cNvPr>
          <p:cNvPicPr>
            <a:picLocks noChangeAspect="1"/>
          </p:cNvPicPr>
          <p:nvPr/>
        </p:nvPicPr>
        <p:blipFill>
          <a:blip r:embed="rId7"/>
          <a:stretch>
            <a:fillRect/>
          </a:stretch>
        </p:blipFill>
        <p:spPr>
          <a:xfrm>
            <a:off x="665622" y="1157289"/>
            <a:ext cx="5459219" cy="1401038"/>
          </a:xfrm>
          <a:prstGeom prst="rect">
            <a:avLst/>
          </a:prstGeom>
          <a:ln>
            <a:solidFill>
              <a:schemeClr val="tx1"/>
            </a:solidFill>
          </a:ln>
        </p:spPr>
      </p:pic>
      <p:pic>
        <p:nvPicPr>
          <p:cNvPr id="7" name="Picture 6">
            <a:extLst>
              <a:ext uri="{FF2B5EF4-FFF2-40B4-BE49-F238E27FC236}">
                <a16:creationId xmlns:a16="http://schemas.microsoft.com/office/drawing/2014/main" id="{510DC349-87B4-9B79-2544-00DFA158D9CE}"/>
              </a:ext>
            </a:extLst>
          </p:cNvPr>
          <p:cNvPicPr>
            <a:picLocks noChangeAspect="1"/>
          </p:cNvPicPr>
          <p:nvPr/>
        </p:nvPicPr>
        <p:blipFill>
          <a:blip r:embed="rId8"/>
          <a:stretch>
            <a:fillRect/>
          </a:stretch>
        </p:blipFill>
        <p:spPr>
          <a:xfrm>
            <a:off x="7133433" y="1281462"/>
            <a:ext cx="4810796" cy="1190791"/>
          </a:xfrm>
          <a:prstGeom prst="rect">
            <a:avLst/>
          </a:prstGeom>
          <a:ln>
            <a:solidFill>
              <a:schemeClr val="accent1"/>
            </a:solidFill>
          </a:ln>
        </p:spPr>
      </p:pic>
      <p:pic>
        <p:nvPicPr>
          <p:cNvPr id="11" name="Picture 10">
            <a:extLst>
              <a:ext uri="{FF2B5EF4-FFF2-40B4-BE49-F238E27FC236}">
                <a16:creationId xmlns:a16="http://schemas.microsoft.com/office/drawing/2014/main" id="{B50456C0-49FA-2AE6-44C1-3C2253CE201B}"/>
              </a:ext>
            </a:extLst>
          </p:cNvPr>
          <p:cNvPicPr>
            <a:picLocks noChangeAspect="1"/>
          </p:cNvPicPr>
          <p:nvPr/>
        </p:nvPicPr>
        <p:blipFill>
          <a:blip r:embed="rId9"/>
          <a:stretch>
            <a:fillRect/>
          </a:stretch>
        </p:blipFill>
        <p:spPr>
          <a:xfrm>
            <a:off x="665622" y="3815117"/>
            <a:ext cx="6517838" cy="1377175"/>
          </a:xfrm>
          <a:prstGeom prst="rect">
            <a:avLst/>
          </a:prstGeom>
          <a:ln>
            <a:solidFill>
              <a:schemeClr val="tx1"/>
            </a:solidFill>
          </a:ln>
        </p:spPr>
      </p:pic>
      <p:pic>
        <p:nvPicPr>
          <p:cNvPr id="13" name="Picture 12">
            <a:extLst>
              <a:ext uri="{FF2B5EF4-FFF2-40B4-BE49-F238E27FC236}">
                <a16:creationId xmlns:a16="http://schemas.microsoft.com/office/drawing/2014/main" id="{41EB725B-457C-41F9-4D7F-DB39A53B9289}"/>
              </a:ext>
            </a:extLst>
          </p:cNvPr>
          <p:cNvPicPr>
            <a:picLocks noChangeAspect="1"/>
          </p:cNvPicPr>
          <p:nvPr/>
        </p:nvPicPr>
        <p:blipFill>
          <a:blip r:embed="rId10"/>
          <a:stretch>
            <a:fillRect/>
          </a:stretch>
        </p:blipFill>
        <p:spPr>
          <a:xfrm>
            <a:off x="8066784" y="3842225"/>
            <a:ext cx="3432488" cy="1868934"/>
          </a:xfrm>
          <a:prstGeom prst="rect">
            <a:avLst/>
          </a:prstGeom>
          <a:ln>
            <a:solidFill>
              <a:schemeClr val="accent1"/>
            </a:solidFill>
          </a:ln>
        </p:spPr>
      </p:pic>
      <p:grpSp>
        <p:nvGrpSpPr>
          <p:cNvPr id="14" name="Group 13">
            <a:extLst>
              <a:ext uri="{FF2B5EF4-FFF2-40B4-BE49-F238E27FC236}">
                <a16:creationId xmlns:a16="http://schemas.microsoft.com/office/drawing/2014/main" id="{A5851F2E-CB8E-E519-2D93-BFCF6A1823B7}"/>
              </a:ext>
            </a:extLst>
          </p:cNvPr>
          <p:cNvGrpSpPr/>
          <p:nvPr/>
        </p:nvGrpSpPr>
        <p:grpSpPr>
          <a:xfrm rot="20911391">
            <a:off x="7346302" y="4439476"/>
            <a:ext cx="557640" cy="174960"/>
            <a:chOff x="6251473" y="1449260"/>
            <a:chExt cx="557640" cy="174960"/>
          </a:xfrm>
        </p:grpSpPr>
        <mc:AlternateContent xmlns:mc="http://schemas.openxmlformats.org/markup-compatibility/2006">
          <mc:Choice xmlns:p14="http://schemas.microsoft.com/office/powerpoint/2010/main" Requires="p14">
            <p:contentPart p14:bwMode="auto" r:id="rId11">
              <p14:nvContentPartPr>
                <p14:cNvPr id="15" name="Ink 14">
                  <a:extLst>
                    <a:ext uri="{FF2B5EF4-FFF2-40B4-BE49-F238E27FC236}">
                      <a16:creationId xmlns:a16="http://schemas.microsoft.com/office/drawing/2014/main" id="{EEF2D629-60E3-B2C6-29AE-9B776F886719}"/>
                    </a:ext>
                  </a:extLst>
                </p14:cNvPr>
                <p14:cNvContentPartPr/>
                <p14:nvPr/>
              </p14:nvContentPartPr>
              <p14:xfrm>
                <a:off x="6251473" y="1449260"/>
                <a:ext cx="557280" cy="174960"/>
              </p14:xfrm>
            </p:contentPart>
          </mc:Choice>
          <mc:Fallback>
            <p:pic>
              <p:nvPicPr>
                <p:cNvPr id="15" name="Ink 14">
                  <a:extLst>
                    <a:ext uri="{FF2B5EF4-FFF2-40B4-BE49-F238E27FC236}">
                      <a16:creationId xmlns:a16="http://schemas.microsoft.com/office/drawing/2014/main" id="{EEF2D629-60E3-B2C6-29AE-9B776F886719}"/>
                    </a:ext>
                  </a:extLst>
                </p:cNvPr>
                <p:cNvPicPr/>
                <p:nvPr/>
              </p:nvPicPr>
              <p:blipFill>
                <a:blip r:embed="rId3"/>
                <a:stretch>
                  <a:fillRect/>
                </a:stretch>
              </p:blipFill>
              <p:spPr>
                <a:xfrm>
                  <a:off x="6233473" y="1431223"/>
                  <a:ext cx="592920" cy="210673"/>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E50BEB3A-C3D5-EA88-2F6C-17CB63867934}"/>
                    </a:ext>
                  </a:extLst>
                </p14:cNvPr>
                <p14:cNvContentPartPr/>
                <p14:nvPr/>
              </p14:nvContentPartPr>
              <p14:xfrm>
                <a:off x="6808753" y="1541420"/>
                <a:ext cx="360" cy="360"/>
              </p14:xfrm>
            </p:contentPart>
          </mc:Choice>
          <mc:Fallback>
            <p:pic>
              <p:nvPicPr>
                <p:cNvPr id="16" name="Ink 15">
                  <a:extLst>
                    <a:ext uri="{FF2B5EF4-FFF2-40B4-BE49-F238E27FC236}">
                      <a16:creationId xmlns:a16="http://schemas.microsoft.com/office/drawing/2014/main" id="{E50BEB3A-C3D5-EA88-2F6C-17CB63867934}"/>
                    </a:ext>
                  </a:extLst>
                </p:cNvPr>
                <p:cNvPicPr/>
                <p:nvPr/>
              </p:nvPicPr>
              <p:blipFill>
                <a:blip r:embed="rId5"/>
                <a:stretch>
                  <a:fillRect/>
                </a:stretch>
              </p:blipFill>
              <p:spPr>
                <a:xfrm>
                  <a:off x="6790753" y="152342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 name="Ink 16">
                  <a:extLst>
                    <a:ext uri="{FF2B5EF4-FFF2-40B4-BE49-F238E27FC236}">
                      <a16:creationId xmlns:a16="http://schemas.microsoft.com/office/drawing/2014/main" id="{69A47BBF-D14B-7001-F504-DB60225C5F66}"/>
                    </a:ext>
                  </a:extLst>
                </p14:cNvPr>
                <p14:cNvContentPartPr/>
                <p14:nvPr/>
              </p14:nvContentPartPr>
              <p14:xfrm>
                <a:off x="6808753" y="1541420"/>
                <a:ext cx="360" cy="360"/>
              </p14:xfrm>
            </p:contentPart>
          </mc:Choice>
          <mc:Fallback>
            <p:pic>
              <p:nvPicPr>
                <p:cNvPr id="17" name="Ink 16">
                  <a:extLst>
                    <a:ext uri="{FF2B5EF4-FFF2-40B4-BE49-F238E27FC236}">
                      <a16:creationId xmlns:a16="http://schemas.microsoft.com/office/drawing/2014/main" id="{69A47BBF-D14B-7001-F504-DB60225C5F66}"/>
                    </a:ext>
                  </a:extLst>
                </p:cNvPr>
                <p:cNvPicPr/>
                <p:nvPr/>
              </p:nvPicPr>
              <p:blipFill>
                <a:blip r:embed="rId5"/>
                <a:stretch>
                  <a:fillRect/>
                </a:stretch>
              </p:blipFill>
              <p:spPr>
                <a:xfrm>
                  <a:off x="6790753" y="1523420"/>
                  <a:ext cx="36000" cy="36000"/>
                </a:xfrm>
                <a:prstGeom prst="rect">
                  <a:avLst/>
                </a:prstGeom>
              </p:spPr>
            </p:pic>
          </mc:Fallback>
        </mc:AlternateContent>
      </p:grpSp>
    </p:spTree>
    <p:extLst>
      <p:ext uri="{BB962C8B-B14F-4D97-AF65-F5344CB8AC3E}">
        <p14:creationId xmlns:p14="http://schemas.microsoft.com/office/powerpoint/2010/main" val="53786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9BCD-A0E2-FF49-2835-4982A03889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02756-D049-E0DA-2FDD-5DB90381EF2C}"/>
              </a:ext>
            </a:extLst>
          </p:cNvPr>
          <p:cNvSpPr>
            <a:spLocks noGrp="1"/>
          </p:cNvSpPr>
          <p:nvPr>
            <p:ph idx="1"/>
          </p:nvPr>
        </p:nvSpPr>
        <p:spPr>
          <a:xfrm>
            <a:off x="581781" y="712269"/>
            <a:ext cx="10515600" cy="5464694"/>
          </a:xfrm>
        </p:spPr>
        <p:txBody>
          <a:bodyPr/>
          <a:lstStyle/>
          <a:p>
            <a:pPr marL="0" indent="0">
              <a:buNone/>
            </a:pPr>
            <a:r>
              <a:rPr lang="en-GB" dirty="0"/>
              <a:t>Find Employees Who Received a Salary Increment Greater Than 5000</a:t>
            </a: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GB" dirty="0"/>
          </a:p>
          <a:p>
            <a:pPr marL="0" indent="0">
              <a:buNone/>
            </a:pPr>
            <a:endParaRPr lang="en-GB" dirty="0"/>
          </a:p>
          <a:p>
            <a:pPr marL="0" indent="0">
              <a:buNone/>
            </a:pPr>
            <a:r>
              <a:rPr lang="en-GB" dirty="0"/>
              <a:t>Find the Total Bonus Paid per Department</a:t>
            </a:r>
          </a:p>
          <a:p>
            <a:pPr marL="0" indent="0">
              <a:buNone/>
            </a:pPr>
            <a:endParaRPr lang="en-IN" dirty="0">
              <a:latin typeface="Cambria" panose="02040503050406030204" pitchFamily="18" charset="0"/>
              <a:ea typeface="Cambria" panose="02040503050406030204" pitchFamily="18" charset="0"/>
            </a:endParaRPr>
          </a:p>
        </p:txBody>
      </p:sp>
      <p:grpSp>
        <p:nvGrpSpPr>
          <p:cNvPr id="21" name="Group 20">
            <a:extLst>
              <a:ext uri="{FF2B5EF4-FFF2-40B4-BE49-F238E27FC236}">
                <a16:creationId xmlns:a16="http://schemas.microsoft.com/office/drawing/2014/main" id="{F3457416-415F-7464-EE5D-A9E6C4CCEB49}"/>
              </a:ext>
            </a:extLst>
          </p:cNvPr>
          <p:cNvGrpSpPr/>
          <p:nvPr/>
        </p:nvGrpSpPr>
        <p:grpSpPr>
          <a:xfrm rot="20911391">
            <a:off x="6233640" y="1769294"/>
            <a:ext cx="557640" cy="174960"/>
            <a:chOff x="6251473" y="1449260"/>
            <a:chExt cx="557640" cy="174960"/>
          </a:xfrm>
        </p:grpSpPr>
        <mc:AlternateContent xmlns:mc="http://schemas.openxmlformats.org/markup-compatibility/2006">
          <mc:Choice xmlns:p14="http://schemas.microsoft.com/office/powerpoint/2010/main" Requires="p14">
            <p:contentPart p14:bwMode="auto" r:id="rId2">
              <p14:nvContentPartPr>
                <p14:cNvPr id="18" name="Ink 17">
                  <a:extLst>
                    <a:ext uri="{FF2B5EF4-FFF2-40B4-BE49-F238E27FC236}">
                      <a16:creationId xmlns:a16="http://schemas.microsoft.com/office/drawing/2014/main" id="{010037E7-8852-B340-6F23-FD2A12548C90}"/>
                    </a:ext>
                  </a:extLst>
                </p14:cNvPr>
                <p14:cNvContentPartPr/>
                <p14:nvPr/>
              </p14:nvContentPartPr>
              <p14:xfrm>
                <a:off x="6251473" y="1449260"/>
                <a:ext cx="557280" cy="174960"/>
              </p14:xfrm>
            </p:contentPart>
          </mc:Choice>
          <mc:Fallback>
            <p:pic>
              <p:nvPicPr>
                <p:cNvPr id="18" name="Ink 17">
                  <a:extLst>
                    <a:ext uri="{FF2B5EF4-FFF2-40B4-BE49-F238E27FC236}">
                      <a16:creationId xmlns:a16="http://schemas.microsoft.com/office/drawing/2014/main" id="{010037E7-8852-B340-6F23-FD2A12548C90}"/>
                    </a:ext>
                  </a:extLst>
                </p:cNvPr>
                <p:cNvPicPr/>
                <p:nvPr/>
              </p:nvPicPr>
              <p:blipFill>
                <a:blip r:embed="rId3"/>
                <a:stretch>
                  <a:fillRect/>
                </a:stretch>
              </p:blipFill>
              <p:spPr>
                <a:xfrm>
                  <a:off x="6233473" y="1431223"/>
                  <a:ext cx="592920" cy="210673"/>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2696334D-9353-9876-FEE5-D0469F689535}"/>
                    </a:ext>
                  </a:extLst>
                </p14:cNvPr>
                <p14:cNvContentPartPr/>
                <p14:nvPr/>
              </p14:nvContentPartPr>
              <p14:xfrm>
                <a:off x="6808753" y="1541420"/>
                <a:ext cx="360" cy="360"/>
              </p14:xfrm>
            </p:contentPart>
          </mc:Choice>
          <mc:Fallback>
            <p:pic>
              <p:nvPicPr>
                <p:cNvPr id="19" name="Ink 18">
                  <a:extLst>
                    <a:ext uri="{FF2B5EF4-FFF2-40B4-BE49-F238E27FC236}">
                      <a16:creationId xmlns:a16="http://schemas.microsoft.com/office/drawing/2014/main" id="{2696334D-9353-9876-FEE5-D0469F689535}"/>
                    </a:ext>
                  </a:extLst>
                </p:cNvPr>
                <p:cNvPicPr/>
                <p:nvPr/>
              </p:nvPicPr>
              <p:blipFill>
                <a:blip r:embed="rId5"/>
                <a:stretch>
                  <a:fillRect/>
                </a:stretch>
              </p:blipFill>
              <p:spPr>
                <a:xfrm>
                  <a:off x="6790753" y="152342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CA2BB034-2DDF-C848-CC7A-D798D08D9E6D}"/>
                    </a:ext>
                  </a:extLst>
                </p14:cNvPr>
                <p14:cNvContentPartPr/>
                <p14:nvPr/>
              </p14:nvContentPartPr>
              <p14:xfrm>
                <a:off x="6808753" y="1541420"/>
                <a:ext cx="360" cy="360"/>
              </p14:xfrm>
            </p:contentPart>
          </mc:Choice>
          <mc:Fallback>
            <p:pic>
              <p:nvPicPr>
                <p:cNvPr id="20" name="Ink 19">
                  <a:extLst>
                    <a:ext uri="{FF2B5EF4-FFF2-40B4-BE49-F238E27FC236}">
                      <a16:creationId xmlns:a16="http://schemas.microsoft.com/office/drawing/2014/main" id="{CA2BB034-2DDF-C848-CC7A-D798D08D9E6D}"/>
                    </a:ext>
                  </a:extLst>
                </p:cNvPr>
                <p:cNvPicPr/>
                <p:nvPr/>
              </p:nvPicPr>
              <p:blipFill>
                <a:blip r:embed="rId5"/>
                <a:stretch>
                  <a:fillRect/>
                </a:stretch>
              </p:blipFill>
              <p:spPr>
                <a:xfrm>
                  <a:off x="6790753" y="1523420"/>
                  <a:ext cx="36000" cy="36000"/>
                </a:xfrm>
                <a:prstGeom prst="rect">
                  <a:avLst/>
                </a:prstGeom>
              </p:spPr>
            </p:pic>
          </mc:Fallback>
        </mc:AlternateContent>
      </p:grpSp>
      <p:grpSp>
        <p:nvGrpSpPr>
          <p:cNvPr id="14" name="Group 13">
            <a:extLst>
              <a:ext uri="{FF2B5EF4-FFF2-40B4-BE49-F238E27FC236}">
                <a16:creationId xmlns:a16="http://schemas.microsoft.com/office/drawing/2014/main" id="{B9827DC0-B617-7307-E8A9-6B61D635DF58}"/>
              </a:ext>
            </a:extLst>
          </p:cNvPr>
          <p:cNvGrpSpPr/>
          <p:nvPr/>
        </p:nvGrpSpPr>
        <p:grpSpPr>
          <a:xfrm rot="20911391">
            <a:off x="7083429" y="4393937"/>
            <a:ext cx="557640" cy="174960"/>
            <a:chOff x="6251473" y="1449260"/>
            <a:chExt cx="557640" cy="174960"/>
          </a:xfrm>
        </p:grpSpPr>
        <mc:AlternateContent xmlns:mc="http://schemas.openxmlformats.org/markup-compatibility/2006">
          <mc:Choice xmlns:p14="http://schemas.microsoft.com/office/powerpoint/2010/main" Requires="p14">
            <p:contentPart p14:bwMode="auto" r:id="rId7">
              <p14:nvContentPartPr>
                <p14:cNvPr id="15" name="Ink 14">
                  <a:extLst>
                    <a:ext uri="{FF2B5EF4-FFF2-40B4-BE49-F238E27FC236}">
                      <a16:creationId xmlns:a16="http://schemas.microsoft.com/office/drawing/2014/main" id="{CB680393-4FDF-B03D-D54B-C5C8EC8FC7C4}"/>
                    </a:ext>
                  </a:extLst>
                </p14:cNvPr>
                <p14:cNvContentPartPr/>
                <p14:nvPr/>
              </p14:nvContentPartPr>
              <p14:xfrm>
                <a:off x="6251473" y="1449260"/>
                <a:ext cx="557280" cy="174960"/>
              </p14:xfrm>
            </p:contentPart>
          </mc:Choice>
          <mc:Fallback>
            <p:pic>
              <p:nvPicPr>
                <p:cNvPr id="15" name="Ink 14">
                  <a:extLst>
                    <a:ext uri="{FF2B5EF4-FFF2-40B4-BE49-F238E27FC236}">
                      <a16:creationId xmlns:a16="http://schemas.microsoft.com/office/drawing/2014/main" id="{CB680393-4FDF-B03D-D54B-C5C8EC8FC7C4}"/>
                    </a:ext>
                  </a:extLst>
                </p:cNvPr>
                <p:cNvPicPr/>
                <p:nvPr/>
              </p:nvPicPr>
              <p:blipFill>
                <a:blip r:embed="rId3"/>
                <a:stretch>
                  <a:fillRect/>
                </a:stretch>
              </p:blipFill>
              <p:spPr>
                <a:xfrm>
                  <a:off x="6233473" y="1431223"/>
                  <a:ext cx="592920" cy="21067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04C41674-7924-67B4-4FA0-49BC28F1FC48}"/>
                    </a:ext>
                  </a:extLst>
                </p14:cNvPr>
                <p14:cNvContentPartPr/>
                <p14:nvPr/>
              </p14:nvContentPartPr>
              <p14:xfrm>
                <a:off x="6808753" y="1541420"/>
                <a:ext cx="360" cy="360"/>
              </p14:xfrm>
            </p:contentPart>
          </mc:Choice>
          <mc:Fallback>
            <p:pic>
              <p:nvPicPr>
                <p:cNvPr id="16" name="Ink 15">
                  <a:extLst>
                    <a:ext uri="{FF2B5EF4-FFF2-40B4-BE49-F238E27FC236}">
                      <a16:creationId xmlns:a16="http://schemas.microsoft.com/office/drawing/2014/main" id="{04C41674-7924-67B4-4FA0-49BC28F1FC48}"/>
                    </a:ext>
                  </a:extLst>
                </p:cNvPr>
                <p:cNvPicPr/>
                <p:nvPr/>
              </p:nvPicPr>
              <p:blipFill>
                <a:blip r:embed="rId5"/>
                <a:stretch>
                  <a:fillRect/>
                </a:stretch>
              </p:blipFill>
              <p:spPr>
                <a:xfrm>
                  <a:off x="6790753" y="152342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A9012C0E-BE9B-2C0B-28E3-4779956AE4EA}"/>
                    </a:ext>
                  </a:extLst>
                </p14:cNvPr>
                <p14:cNvContentPartPr/>
                <p14:nvPr/>
              </p14:nvContentPartPr>
              <p14:xfrm>
                <a:off x="6808753" y="1541420"/>
                <a:ext cx="360" cy="360"/>
              </p14:xfrm>
            </p:contentPart>
          </mc:Choice>
          <mc:Fallback>
            <p:pic>
              <p:nvPicPr>
                <p:cNvPr id="17" name="Ink 16">
                  <a:extLst>
                    <a:ext uri="{FF2B5EF4-FFF2-40B4-BE49-F238E27FC236}">
                      <a16:creationId xmlns:a16="http://schemas.microsoft.com/office/drawing/2014/main" id="{A9012C0E-BE9B-2C0B-28E3-4779956AE4EA}"/>
                    </a:ext>
                  </a:extLst>
                </p:cNvPr>
                <p:cNvPicPr/>
                <p:nvPr/>
              </p:nvPicPr>
              <p:blipFill>
                <a:blip r:embed="rId5"/>
                <a:stretch>
                  <a:fillRect/>
                </a:stretch>
              </p:blipFill>
              <p:spPr>
                <a:xfrm>
                  <a:off x="6790753" y="1523420"/>
                  <a:ext cx="36000" cy="36000"/>
                </a:xfrm>
                <a:prstGeom prst="rect">
                  <a:avLst/>
                </a:prstGeom>
              </p:spPr>
            </p:pic>
          </mc:Fallback>
        </mc:AlternateContent>
      </p:grpSp>
      <p:pic>
        <p:nvPicPr>
          <p:cNvPr id="4" name="Picture 3">
            <a:extLst>
              <a:ext uri="{FF2B5EF4-FFF2-40B4-BE49-F238E27FC236}">
                <a16:creationId xmlns:a16="http://schemas.microsoft.com/office/drawing/2014/main" id="{92DA120E-3C4D-92ED-B0FE-53A7BBFAD263}"/>
              </a:ext>
            </a:extLst>
          </p:cNvPr>
          <p:cNvPicPr>
            <a:picLocks noChangeAspect="1"/>
          </p:cNvPicPr>
          <p:nvPr/>
        </p:nvPicPr>
        <p:blipFill>
          <a:blip r:embed="rId10"/>
          <a:stretch>
            <a:fillRect/>
          </a:stretch>
        </p:blipFill>
        <p:spPr>
          <a:xfrm>
            <a:off x="7183460" y="1350709"/>
            <a:ext cx="4648401" cy="1014197"/>
          </a:xfrm>
          <a:prstGeom prst="rect">
            <a:avLst/>
          </a:prstGeom>
          <a:ln>
            <a:solidFill>
              <a:schemeClr val="accent1"/>
            </a:solidFill>
          </a:ln>
        </p:spPr>
      </p:pic>
      <p:pic>
        <p:nvPicPr>
          <p:cNvPr id="8" name="Picture 7">
            <a:extLst>
              <a:ext uri="{FF2B5EF4-FFF2-40B4-BE49-F238E27FC236}">
                <a16:creationId xmlns:a16="http://schemas.microsoft.com/office/drawing/2014/main" id="{755E7773-B66B-F1B6-8988-21818AD082DA}"/>
              </a:ext>
            </a:extLst>
          </p:cNvPr>
          <p:cNvPicPr>
            <a:picLocks noChangeAspect="1"/>
          </p:cNvPicPr>
          <p:nvPr/>
        </p:nvPicPr>
        <p:blipFill>
          <a:blip r:embed="rId11"/>
          <a:stretch>
            <a:fillRect/>
          </a:stretch>
        </p:blipFill>
        <p:spPr>
          <a:xfrm>
            <a:off x="665622" y="1350709"/>
            <a:ext cx="5314051" cy="1216470"/>
          </a:xfrm>
          <a:prstGeom prst="rect">
            <a:avLst/>
          </a:prstGeom>
          <a:ln>
            <a:solidFill>
              <a:schemeClr val="tx1"/>
            </a:solidFill>
          </a:ln>
        </p:spPr>
      </p:pic>
      <p:pic>
        <p:nvPicPr>
          <p:cNvPr id="10" name="Picture 9">
            <a:extLst>
              <a:ext uri="{FF2B5EF4-FFF2-40B4-BE49-F238E27FC236}">
                <a16:creationId xmlns:a16="http://schemas.microsoft.com/office/drawing/2014/main" id="{85FE4A4E-9FB5-BDFB-700F-A12667429573}"/>
              </a:ext>
            </a:extLst>
          </p:cNvPr>
          <p:cNvPicPr>
            <a:picLocks noChangeAspect="1"/>
          </p:cNvPicPr>
          <p:nvPr/>
        </p:nvPicPr>
        <p:blipFill>
          <a:blip r:embed="rId12"/>
          <a:stretch>
            <a:fillRect/>
          </a:stretch>
        </p:blipFill>
        <p:spPr>
          <a:xfrm>
            <a:off x="7811504" y="3856333"/>
            <a:ext cx="4201111" cy="1171739"/>
          </a:xfrm>
          <a:prstGeom prst="rect">
            <a:avLst/>
          </a:prstGeom>
          <a:ln>
            <a:solidFill>
              <a:schemeClr val="accent1"/>
            </a:solidFill>
          </a:ln>
        </p:spPr>
      </p:pic>
      <p:pic>
        <p:nvPicPr>
          <p:cNvPr id="22" name="Picture 21">
            <a:extLst>
              <a:ext uri="{FF2B5EF4-FFF2-40B4-BE49-F238E27FC236}">
                <a16:creationId xmlns:a16="http://schemas.microsoft.com/office/drawing/2014/main" id="{6579F848-97E5-9B52-41A5-88AC4313DF93}"/>
              </a:ext>
            </a:extLst>
          </p:cNvPr>
          <p:cNvPicPr>
            <a:picLocks noChangeAspect="1"/>
          </p:cNvPicPr>
          <p:nvPr/>
        </p:nvPicPr>
        <p:blipFill>
          <a:blip r:embed="rId13"/>
          <a:srcRect l="1805" r="1776"/>
          <a:stretch/>
        </p:blipFill>
        <p:spPr>
          <a:xfrm>
            <a:off x="665622" y="3856333"/>
            <a:ext cx="6247020" cy="1171739"/>
          </a:xfrm>
          <a:prstGeom prst="rect">
            <a:avLst/>
          </a:prstGeom>
          <a:ln>
            <a:solidFill>
              <a:schemeClr val="tx1"/>
            </a:solidFill>
          </a:ln>
        </p:spPr>
      </p:pic>
    </p:spTree>
    <p:extLst>
      <p:ext uri="{BB962C8B-B14F-4D97-AF65-F5344CB8AC3E}">
        <p14:creationId xmlns:p14="http://schemas.microsoft.com/office/powerpoint/2010/main" val="232149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89395-5D2D-9605-0BCA-01ED5196FEE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6BD25-AC54-BB46-CDDA-584285F73CC2}"/>
              </a:ext>
            </a:extLst>
          </p:cNvPr>
          <p:cNvSpPr>
            <a:spLocks noGrp="1"/>
          </p:cNvSpPr>
          <p:nvPr>
            <p:ph idx="1"/>
          </p:nvPr>
        </p:nvSpPr>
        <p:spPr>
          <a:xfrm>
            <a:off x="581781" y="944879"/>
            <a:ext cx="10515600" cy="5232083"/>
          </a:xfrm>
        </p:spPr>
        <p:txBody>
          <a:bodyPr/>
          <a:lstStyle/>
          <a:p>
            <a:pPr marL="0" indent="0">
              <a:buNone/>
            </a:pPr>
            <a:r>
              <a:rPr lang="en-GB" dirty="0"/>
              <a:t>Identifying Employees Eligible for Promotion</a:t>
            </a: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GB" dirty="0"/>
          </a:p>
          <a:p>
            <a:pPr marL="0" indent="0">
              <a:buNone/>
            </a:pPr>
            <a:endParaRPr lang="en-GB" dirty="0"/>
          </a:p>
          <a:p>
            <a:pPr marL="0" indent="0">
              <a:buNone/>
            </a:pPr>
            <a:endParaRPr lang="en-GB" dirty="0"/>
          </a:p>
          <a:p>
            <a:pPr marL="0" indent="0">
              <a:buNone/>
            </a:pPr>
            <a:endParaRPr lang="en-GB" sz="2000" dirty="0"/>
          </a:p>
          <a:p>
            <a:pPr marL="0" indent="0">
              <a:buNone/>
            </a:pPr>
            <a:r>
              <a:rPr lang="en-GB" dirty="0"/>
              <a:t>Updating Employee Salary Based on Performance</a:t>
            </a:r>
          </a:p>
        </p:txBody>
      </p:sp>
      <p:pic>
        <p:nvPicPr>
          <p:cNvPr id="5" name="Picture 4">
            <a:extLst>
              <a:ext uri="{FF2B5EF4-FFF2-40B4-BE49-F238E27FC236}">
                <a16:creationId xmlns:a16="http://schemas.microsoft.com/office/drawing/2014/main" id="{2B5C2317-164F-42A2-2847-8409C9E27947}"/>
              </a:ext>
            </a:extLst>
          </p:cNvPr>
          <p:cNvPicPr>
            <a:picLocks noChangeAspect="1"/>
          </p:cNvPicPr>
          <p:nvPr/>
        </p:nvPicPr>
        <p:blipFill>
          <a:blip r:embed="rId2"/>
          <a:stretch>
            <a:fillRect/>
          </a:stretch>
        </p:blipFill>
        <p:spPr>
          <a:xfrm>
            <a:off x="723949" y="4884424"/>
            <a:ext cx="5925678" cy="1384615"/>
          </a:xfrm>
          <a:prstGeom prst="rect">
            <a:avLst/>
          </a:prstGeom>
          <a:ln>
            <a:solidFill>
              <a:schemeClr val="tx1"/>
            </a:solidFill>
          </a:ln>
        </p:spPr>
      </p:pic>
      <p:pic>
        <p:nvPicPr>
          <p:cNvPr id="7" name="Picture 6">
            <a:extLst>
              <a:ext uri="{FF2B5EF4-FFF2-40B4-BE49-F238E27FC236}">
                <a16:creationId xmlns:a16="http://schemas.microsoft.com/office/drawing/2014/main" id="{73B265E5-4446-ABFF-7631-FD574B22964D}"/>
              </a:ext>
            </a:extLst>
          </p:cNvPr>
          <p:cNvPicPr>
            <a:picLocks noChangeAspect="1"/>
          </p:cNvPicPr>
          <p:nvPr/>
        </p:nvPicPr>
        <p:blipFill>
          <a:blip r:embed="rId3"/>
          <a:stretch>
            <a:fillRect/>
          </a:stretch>
        </p:blipFill>
        <p:spPr>
          <a:xfrm>
            <a:off x="665622" y="1475070"/>
            <a:ext cx="6567620" cy="1152596"/>
          </a:xfrm>
          <a:prstGeom prst="rect">
            <a:avLst/>
          </a:prstGeom>
          <a:ln>
            <a:solidFill>
              <a:schemeClr val="tx1"/>
            </a:solidFill>
          </a:ln>
        </p:spPr>
      </p:pic>
      <p:pic>
        <p:nvPicPr>
          <p:cNvPr id="11" name="Picture 10">
            <a:extLst>
              <a:ext uri="{FF2B5EF4-FFF2-40B4-BE49-F238E27FC236}">
                <a16:creationId xmlns:a16="http://schemas.microsoft.com/office/drawing/2014/main" id="{96C3F497-645D-CDD4-19A3-2E2C249065BF}"/>
              </a:ext>
            </a:extLst>
          </p:cNvPr>
          <p:cNvPicPr>
            <a:picLocks noChangeAspect="1"/>
          </p:cNvPicPr>
          <p:nvPr/>
        </p:nvPicPr>
        <p:blipFill>
          <a:blip r:embed="rId4"/>
          <a:stretch>
            <a:fillRect/>
          </a:stretch>
        </p:blipFill>
        <p:spPr>
          <a:xfrm>
            <a:off x="665622" y="2811820"/>
            <a:ext cx="5734850" cy="952633"/>
          </a:xfrm>
          <a:prstGeom prst="rect">
            <a:avLst/>
          </a:prstGeom>
          <a:ln>
            <a:solidFill>
              <a:schemeClr val="accent1"/>
            </a:solidFill>
          </a:ln>
        </p:spPr>
      </p:pic>
      <p:grpSp>
        <p:nvGrpSpPr>
          <p:cNvPr id="12" name="Group 11">
            <a:extLst>
              <a:ext uri="{FF2B5EF4-FFF2-40B4-BE49-F238E27FC236}">
                <a16:creationId xmlns:a16="http://schemas.microsoft.com/office/drawing/2014/main" id="{C714C84B-0C01-2030-5DB6-5205D2E31415}"/>
              </a:ext>
            </a:extLst>
          </p:cNvPr>
          <p:cNvGrpSpPr/>
          <p:nvPr/>
        </p:nvGrpSpPr>
        <p:grpSpPr>
          <a:xfrm rot="6307495">
            <a:off x="6576361" y="2996233"/>
            <a:ext cx="557640" cy="174960"/>
            <a:chOff x="6251473" y="1449260"/>
            <a:chExt cx="557640" cy="174960"/>
          </a:xfrm>
        </p:grpSpPr>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07A26185-629D-2101-8AD3-E438C685A9F0}"/>
                    </a:ext>
                  </a:extLst>
                </p14:cNvPr>
                <p14:cNvContentPartPr/>
                <p14:nvPr/>
              </p14:nvContentPartPr>
              <p14:xfrm>
                <a:off x="6251473" y="1449260"/>
                <a:ext cx="557280" cy="174960"/>
              </p14:xfrm>
            </p:contentPart>
          </mc:Choice>
          <mc:Fallback>
            <p:pic>
              <p:nvPicPr>
                <p:cNvPr id="13" name="Ink 12">
                  <a:extLst>
                    <a:ext uri="{FF2B5EF4-FFF2-40B4-BE49-F238E27FC236}">
                      <a16:creationId xmlns:a16="http://schemas.microsoft.com/office/drawing/2014/main" id="{07A26185-629D-2101-8AD3-E438C685A9F0}"/>
                    </a:ext>
                  </a:extLst>
                </p:cNvPr>
                <p:cNvPicPr/>
                <p:nvPr/>
              </p:nvPicPr>
              <p:blipFill>
                <a:blip r:embed="rId6"/>
                <a:stretch>
                  <a:fillRect/>
                </a:stretch>
              </p:blipFill>
              <p:spPr>
                <a:xfrm>
                  <a:off x="6233473" y="1431223"/>
                  <a:ext cx="592920" cy="210673"/>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3" name="Ink 22">
                  <a:extLst>
                    <a:ext uri="{FF2B5EF4-FFF2-40B4-BE49-F238E27FC236}">
                      <a16:creationId xmlns:a16="http://schemas.microsoft.com/office/drawing/2014/main" id="{25A62719-2A7B-9E83-BE2D-7F7CC316F977}"/>
                    </a:ext>
                  </a:extLst>
                </p14:cNvPr>
                <p14:cNvContentPartPr/>
                <p14:nvPr/>
              </p14:nvContentPartPr>
              <p14:xfrm>
                <a:off x="6808753" y="1541420"/>
                <a:ext cx="360" cy="360"/>
              </p14:xfrm>
            </p:contentPart>
          </mc:Choice>
          <mc:Fallback>
            <p:pic>
              <p:nvPicPr>
                <p:cNvPr id="23" name="Ink 22">
                  <a:extLst>
                    <a:ext uri="{FF2B5EF4-FFF2-40B4-BE49-F238E27FC236}">
                      <a16:creationId xmlns:a16="http://schemas.microsoft.com/office/drawing/2014/main" id="{25A62719-2A7B-9E83-BE2D-7F7CC316F977}"/>
                    </a:ext>
                  </a:extLst>
                </p:cNvPr>
                <p:cNvPicPr/>
                <p:nvPr/>
              </p:nvPicPr>
              <p:blipFill>
                <a:blip r:embed="rId8"/>
                <a:stretch>
                  <a:fillRect/>
                </a:stretch>
              </p:blipFill>
              <p:spPr>
                <a:xfrm>
                  <a:off x="6790753" y="152342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4" name="Ink 23">
                  <a:extLst>
                    <a:ext uri="{FF2B5EF4-FFF2-40B4-BE49-F238E27FC236}">
                      <a16:creationId xmlns:a16="http://schemas.microsoft.com/office/drawing/2014/main" id="{01738589-E0D6-551C-C3F7-9EC94317BEE7}"/>
                    </a:ext>
                  </a:extLst>
                </p14:cNvPr>
                <p14:cNvContentPartPr/>
                <p14:nvPr/>
              </p14:nvContentPartPr>
              <p14:xfrm>
                <a:off x="6808753" y="1541420"/>
                <a:ext cx="360" cy="360"/>
              </p14:xfrm>
            </p:contentPart>
          </mc:Choice>
          <mc:Fallback>
            <p:pic>
              <p:nvPicPr>
                <p:cNvPr id="24" name="Ink 23">
                  <a:extLst>
                    <a:ext uri="{FF2B5EF4-FFF2-40B4-BE49-F238E27FC236}">
                      <a16:creationId xmlns:a16="http://schemas.microsoft.com/office/drawing/2014/main" id="{01738589-E0D6-551C-C3F7-9EC94317BEE7}"/>
                    </a:ext>
                  </a:extLst>
                </p:cNvPr>
                <p:cNvPicPr/>
                <p:nvPr/>
              </p:nvPicPr>
              <p:blipFill>
                <a:blip r:embed="rId8"/>
                <a:stretch>
                  <a:fillRect/>
                </a:stretch>
              </p:blipFill>
              <p:spPr>
                <a:xfrm>
                  <a:off x="6790753" y="1523420"/>
                  <a:ext cx="36000" cy="36000"/>
                </a:xfrm>
                <a:prstGeom prst="rect">
                  <a:avLst/>
                </a:prstGeom>
              </p:spPr>
            </p:pic>
          </mc:Fallback>
        </mc:AlternateContent>
      </p:grpSp>
    </p:spTree>
    <p:extLst>
      <p:ext uri="{BB962C8B-B14F-4D97-AF65-F5344CB8AC3E}">
        <p14:creationId xmlns:p14="http://schemas.microsoft.com/office/powerpoint/2010/main" val="65972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97719-62DC-68C4-932F-F67B3962A3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23793-8E06-384F-4A7E-865CB13CCA46}"/>
              </a:ext>
            </a:extLst>
          </p:cNvPr>
          <p:cNvSpPr>
            <a:spLocks noGrp="1"/>
          </p:cNvSpPr>
          <p:nvPr>
            <p:ph idx="1"/>
          </p:nvPr>
        </p:nvSpPr>
        <p:spPr>
          <a:xfrm>
            <a:off x="462013" y="624840"/>
            <a:ext cx="11174930" cy="5843338"/>
          </a:xfrm>
        </p:spPr>
        <p:txBody>
          <a:bodyPr/>
          <a:lstStyle/>
          <a:p>
            <a:pPr marL="0" indent="0">
              <a:buNone/>
            </a:pPr>
            <a:endParaRPr lang="en-GB" dirty="0"/>
          </a:p>
          <a:p>
            <a:pPr marL="0" indent="0">
              <a:buNone/>
            </a:pPr>
            <a:r>
              <a:rPr lang="en-GB" dirty="0"/>
              <a:t>Deleting an Employee (Handling Foreign Key Constraints)</a:t>
            </a: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r>
              <a:rPr lang="en-GB" dirty="0"/>
              <a:t>⚠️ If there's a foreign key issue, use:</a:t>
            </a:r>
            <a:endParaRPr lang="en-IN"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D29C8222-F857-CDBC-FC48-0A795C62F2B3}"/>
              </a:ext>
            </a:extLst>
          </p:cNvPr>
          <p:cNvPicPr>
            <a:picLocks noChangeAspect="1"/>
          </p:cNvPicPr>
          <p:nvPr/>
        </p:nvPicPr>
        <p:blipFill>
          <a:blip r:embed="rId2"/>
          <a:stretch>
            <a:fillRect/>
          </a:stretch>
        </p:blipFill>
        <p:spPr>
          <a:xfrm>
            <a:off x="555056" y="1731568"/>
            <a:ext cx="10320261" cy="631853"/>
          </a:xfrm>
          <a:prstGeom prst="rect">
            <a:avLst/>
          </a:prstGeom>
          <a:ln>
            <a:solidFill>
              <a:schemeClr val="tx1"/>
            </a:solidFill>
          </a:ln>
        </p:spPr>
      </p:pic>
      <p:pic>
        <p:nvPicPr>
          <p:cNvPr id="10" name="Picture 9">
            <a:extLst>
              <a:ext uri="{FF2B5EF4-FFF2-40B4-BE49-F238E27FC236}">
                <a16:creationId xmlns:a16="http://schemas.microsoft.com/office/drawing/2014/main" id="{D17FF284-BB3B-61AB-B19F-34A90565C211}"/>
              </a:ext>
            </a:extLst>
          </p:cNvPr>
          <p:cNvPicPr>
            <a:picLocks noChangeAspect="1"/>
          </p:cNvPicPr>
          <p:nvPr/>
        </p:nvPicPr>
        <p:blipFill>
          <a:blip r:embed="rId3"/>
          <a:stretch>
            <a:fillRect/>
          </a:stretch>
        </p:blipFill>
        <p:spPr>
          <a:xfrm>
            <a:off x="555056" y="3761077"/>
            <a:ext cx="8354468" cy="1467005"/>
          </a:xfrm>
          <a:prstGeom prst="rect">
            <a:avLst/>
          </a:prstGeom>
          <a:ln>
            <a:solidFill>
              <a:schemeClr val="tx1"/>
            </a:solidFill>
          </a:ln>
        </p:spPr>
      </p:pic>
    </p:spTree>
    <p:extLst>
      <p:ext uri="{BB962C8B-B14F-4D97-AF65-F5344CB8AC3E}">
        <p14:creationId xmlns:p14="http://schemas.microsoft.com/office/powerpoint/2010/main" val="2929312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DBCAD9C-58E3-0791-608C-861153D5D74D}"/>
              </a:ext>
            </a:extLst>
          </p:cNvPr>
          <p:cNvGraphicFramePr>
            <a:graphicFrameLocks noGrp="1"/>
          </p:cNvGraphicFramePr>
          <p:nvPr>
            <p:ph idx="1"/>
            <p:extLst>
              <p:ext uri="{D42A27DB-BD31-4B8C-83A1-F6EECF244321}">
                <p14:modId xmlns:p14="http://schemas.microsoft.com/office/powerpoint/2010/main" val="1977843475"/>
              </p:ext>
            </p:extLst>
          </p:nvPr>
        </p:nvGraphicFramePr>
        <p:xfrm>
          <a:off x="796290" y="1287170"/>
          <a:ext cx="10599420" cy="4283660"/>
        </p:xfrm>
        <a:graphic>
          <a:graphicData uri="http://schemas.openxmlformats.org/drawingml/2006/table">
            <a:tbl>
              <a:tblPr firstRow="1" bandCol="1">
                <a:tableStyleId>{FABFCF23-3B69-468F-B69F-88F6DE6A72F2}</a:tableStyleId>
              </a:tblPr>
              <a:tblGrid>
                <a:gridCol w="4808220">
                  <a:extLst>
                    <a:ext uri="{9D8B030D-6E8A-4147-A177-3AD203B41FA5}">
                      <a16:colId xmlns:a16="http://schemas.microsoft.com/office/drawing/2014/main" val="1312402340"/>
                    </a:ext>
                  </a:extLst>
                </a:gridCol>
                <a:gridCol w="5791200">
                  <a:extLst>
                    <a:ext uri="{9D8B030D-6E8A-4147-A177-3AD203B41FA5}">
                      <a16:colId xmlns:a16="http://schemas.microsoft.com/office/drawing/2014/main" val="368428653"/>
                    </a:ext>
                  </a:extLst>
                </a:gridCol>
              </a:tblGrid>
              <a:tr h="675290">
                <a:tc>
                  <a:txBody>
                    <a:bodyPr/>
                    <a:lstStyle/>
                    <a:p>
                      <a:pPr algn="l">
                        <a:lnSpc>
                          <a:spcPct val="150000"/>
                        </a:lnSpc>
                        <a:spcAft>
                          <a:spcPts val="800"/>
                        </a:spcAft>
                      </a:pPr>
                      <a:r>
                        <a:rPr lang="en-IN" sz="2000" dirty="0">
                          <a:solidFill>
                            <a:schemeClr val="bg1"/>
                          </a:solidFill>
                        </a:rPr>
                        <a:t>Challenges Faced</a:t>
                      </a:r>
                      <a:endParaRPr lang="en-IN" sz="2000" dirty="0">
                        <a:solidFill>
                          <a:schemeClr val="bg1"/>
                        </a:solidFill>
                        <a:latin typeface="Cambria" panose="02040503050406030204" pitchFamily="18" charset="0"/>
                        <a:ea typeface="Cambria" panose="02040503050406030204" pitchFamily="18" charset="0"/>
                      </a:endParaRPr>
                    </a:p>
                  </a:txBody>
                  <a:tcPr/>
                </a:tc>
                <a:tc>
                  <a:txBody>
                    <a:bodyPr/>
                    <a:lstStyle/>
                    <a:p>
                      <a:pPr algn="l">
                        <a:lnSpc>
                          <a:spcPct val="150000"/>
                        </a:lnSpc>
                        <a:spcAft>
                          <a:spcPts val="800"/>
                        </a:spcAft>
                      </a:pPr>
                      <a:r>
                        <a:rPr lang="en-IN" sz="2000" dirty="0">
                          <a:solidFill>
                            <a:schemeClr val="bg1"/>
                          </a:solidFill>
                        </a:rPr>
                        <a:t>Solutions Implemented</a:t>
                      </a:r>
                      <a:endParaRPr lang="en-IN" sz="2000"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413781172"/>
                  </a:ext>
                </a:extLst>
              </a:tr>
              <a:tr h="842018">
                <a:tc>
                  <a:txBody>
                    <a:bodyPr/>
                    <a:lstStyle/>
                    <a:p>
                      <a:r>
                        <a:rPr lang="en-IN" b="1" dirty="0"/>
                        <a:t>Handling Missing Benefits Data</a:t>
                      </a:r>
                      <a:endParaRPr lang="en-GB" b="1"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LEFT JOIN to find employees without benefits and updated the table.</a:t>
                      </a:r>
                      <a:endParaRPr lang="en-GB"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86417271"/>
                  </a:ext>
                </a:extLst>
              </a:tr>
              <a:tr h="842018">
                <a:tc>
                  <a:txBody>
                    <a:bodyPr/>
                    <a:lstStyle/>
                    <a:p>
                      <a:r>
                        <a:rPr lang="en-IN" b="1" dirty="0"/>
                        <a:t>Ensuring Data Integrity</a:t>
                      </a:r>
                      <a:endParaRPr lang="en-GB" b="1" dirty="0">
                        <a:solidFill>
                          <a:srgbClr val="C00000"/>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Implemented foreign key constraints and ON DELETE CASCADE.</a:t>
                      </a:r>
                      <a:endParaRPr lang="en-GB"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671550711"/>
                  </a:ext>
                </a:extLst>
              </a:tr>
              <a:tr h="842018">
                <a:tc>
                  <a:txBody>
                    <a:bodyPr/>
                    <a:lstStyle/>
                    <a:p>
                      <a:r>
                        <a:rPr lang="en-IN" b="1" dirty="0"/>
                        <a:t>Optimizing Performance Queries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indexing on </a:t>
                      </a:r>
                      <a:r>
                        <a:rPr lang="en-GB" dirty="0" err="1"/>
                        <a:t>Employee_ID</a:t>
                      </a:r>
                      <a:r>
                        <a:rPr lang="en-GB" dirty="0"/>
                        <a:t>, </a:t>
                      </a:r>
                      <a:r>
                        <a:rPr lang="en-GB" dirty="0" err="1"/>
                        <a:t>Department_ID</a:t>
                      </a:r>
                      <a:r>
                        <a:rPr lang="en-GB" dirty="0"/>
                        <a:t> for faster queries.</a:t>
                      </a:r>
                      <a:endParaRPr lang="en-GB"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855770412"/>
                  </a:ext>
                </a:extLst>
              </a:tr>
              <a:tr h="1082316">
                <a:tc>
                  <a:txBody>
                    <a:bodyPr/>
                    <a:lstStyle/>
                    <a:p>
                      <a:r>
                        <a:rPr lang="en-IN" b="1" dirty="0"/>
                        <a:t>Finding High Performers Efficiently</a:t>
                      </a:r>
                      <a:endParaRPr lang="en-GB" b="1"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aggregate functions and filters on Rating and </a:t>
                      </a:r>
                      <a:r>
                        <a:rPr lang="en-GB" dirty="0" err="1"/>
                        <a:t>Last_Increment</a:t>
                      </a:r>
                      <a:r>
                        <a:rPr lang="en-GB" dirty="0"/>
                        <a:t>.</a:t>
                      </a:r>
                      <a:endParaRPr lang="en-GB"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999808991"/>
                  </a:ext>
                </a:extLst>
              </a:tr>
            </a:tbl>
          </a:graphicData>
        </a:graphic>
      </p:graphicFrame>
    </p:spTree>
    <p:extLst>
      <p:ext uri="{BB962C8B-B14F-4D97-AF65-F5344CB8AC3E}">
        <p14:creationId xmlns:p14="http://schemas.microsoft.com/office/powerpoint/2010/main" val="2355606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BBB3-953A-5925-5FCD-6172B3C8DDCB}"/>
              </a:ext>
            </a:extLst>
          </p:cNvPr>
          <p:cNvSpPr>
            <a:spLocks noGrp="1"/>
          </p:cNvSpPr>
          <p:nvPr>
            <p:ph type="title"/>
          </p:nvPr>
        </p:nvSpPr>
        <p:spPr>
          <a:xfrm>
            <a:off x="838200" y="1428086"/>
            <a:ext cx="10515600" cy="1325563"/>
          </a:xfrm>
        </p:spPr>
        <p:txBody>
          <a:bodyPr/>
          <a:lstStyle/>
          <a:p>
            <a:r>
              <a:rPr lang="en-IN" b="1" dirty="0">
                <a:solidFill>
                  <a:schemeClr val="accent1"/>
                </a:solidFill>
                <a:latin typeface="Cambria" panose="02040503050406030204" pitchFamily="18" charset="0"/>
                <a:ea typeface="Cambria" panose="02040503050406030204" pitchFamily="18" charset="0"/>
              </a:rPr>
              <a:t>Conclusion </a:t>
            </a:r>
            <a:r>
              <a:rPr kumimoji="0" lang="en-GB" altLang="en-US" sz="4400" i="0" u="none" strike="noStrike" cap="none" normalizeH="0" baseline="0" dirty="0">
                <a:ln>
                  <a:noFill/>
                </a:ln>
                <a:effectLst/>
                <a:latin typeface="Cambria" panose="02040503050406030204" pitchFamily="18" charset="0"/>
                <a:ea typeface="Cambria" panose="02040503050406030204" pitchFamily="18" charset="0"/>
              </a:rPr>
              <a:t>🚀</a:t>
            </a:r>
            <a:endParaRPr lang="en-IN" b="1" dirty="0">
              <a:solidFill>
                <a:schemeClr val="accent1"/>
              </a:solidFill>
              <a:latin typeface="Cambria" panose="02040503050406030204" pitchFamily="18" charset="0"/>
              <a:ea typeface="Cambria" panose="02040503050406030204" pitchFamily="18" charset="0"/>
            </a:endParaRPr>
          </a:p>
        </p:txBody>
      </p:sp>
      <p:sp>
        <p:nvSpPr>
          <p:cNvPr id="4" name="Rectangle 1">
            <a:extLst>
              <a:ext uri="{FF2B5EF4-FFF2-40B4-BE49-F238E27FC236}">
                <a16:creationId xmlns:a16="http://schemas.microsoft.com/office/drawing/2014/main" id="{5ABDE310-EB7E-A4B0-5B0C-DF786BED0700}"/>
              </a:ext>
            </a:extLst>
          </p:cNvPr>
          <p:cNvSpPr>
            <a:spLocks noGrp="1" noChangeArrowheads="1"/>
          </p:cNvSpPr>
          <p:nvPr>
            <p:ph idx="1"/>
          </p:nvPr>
        </p:nvSpPr>
        <p:spPr bwMode="auto">
          <a:xfrm>
            <a:off x="838200" y="2953704"/>
            <a:ext cx="8708136"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q"/>
            </a:pPr>
            <a:r>
              <a:rPr kumimoji="0" lang="en-GB" altLang="en-US" sz="2000" i="0" u="none" strike="noStrike" cap="none" normalizeH="0" baseline="0" dirty="0">
                <a:ln>
                  <a:noFill/>
                </a:ln>
                <a:effectLst/>
                <a:latin typeface="Cambria" panose="02040503050406030204" pitchFamily="18" charset="0"/>
                <a:ea typeface="Cambria" panose="02040503050406030204" pitchFamily="18" charset="0"/>
              </a:rPr>
              <a:t>The project successfully </a:t>
            </a:r>
            <a:r>
              <a:rPr kumimoji="0" lang="en-GB" altLang="en-US" sz="2000" i="0" u="none" strike="noStrike" cap="none" normalizeH="0" baseline="0" dirty="0" err="1">
                <a:ln>
                  <a:noFill/>
                </a:ln>
                <a:effectLst/>
                <a:latin typeface="Cambria" panose="02040503050406030204" pitchFamily="18" charset="0"/>
                <a:ea typeface="Cambria" panose="02040503050406030204" pitchFamily="18" charset="0"/>
              </a:rPr>
              <a:t>analyzes</a:t>
            </a:r>
            <a:r>
              <a:rPr kumimoji="0" lang="en-GB" altLang="en-US" sz="2000" i="0" u="none" strike="noStrike" cap="none" normalizeH="0" baseline="0" dirty="0">
                <a:ln>
                  <a:noFill/>
                </a:ln>
                <a:effectLst/>
                <a:latin typeface="Cambria" panose="02040503050406030204" pitchFamily="18" charset="0"/>
                <a:ea typeface="Cambria" panose="02040503050406030204" pitchFamily="18" charset="0"/>
              </a:rPr>
              <a:t> salary distribution, benefits </a:t>
            </a:r>
            <a:r>
              <a:rPr kumimoji="0" lang="en-GB" altLang="en-US" sz="2000" i="0" u="none" strike="noStrike" cap="none" normalizeH="0" baseline="0" dirty="0" err="1">
                <a:ln>
                  <a:noFill/>
                </a:ln>
                <a:effectLst/>
                <a:latin typeface="Cambria" panose="02040503050406030204" pitchFamily="18" charset="0"/>
                <a:ea typeface="Cambria" panose="02040503050406030204" pitchFamily="18" charset="0"/>
              </a:rPr>
              <a:t>enrollment</a:t>
            </a:r>
            <a:r>
              <a:rPr kumimoji="0" lang="en-GB" altLang="en-US" sz="2000" i="0" u="none" strike="noStrike" cap="none" normalizeH="0" baseline="0" dirty="0">
                <a:ln>
                  <a:noFill/>
                </a:ln>
                <a:effectLst/>
                <a:latin typeface="Cambria" panose="02040503050406030204" pitchFamily="18" charset="0"/>
                <a:ea typeface="Cambria" panose="02040503050406030204" pitchFamily="18" charset="0"/>
              </a:rPr>
              <a:t>, and employee performance using SQL.</a:t>
            </a:r>
          </a:p>
          <a:p>
            <a:pPr marL="0" indent="0" eaLnBrk="0" fontAlgn="base" hangingPunct="0">
              <a:lnSpc>
                <a:spcPct val="100000"/>
              </a:lnSpc>
              <a:spcBef>
                <a:spcPct val="0"/>
              </a:spcBef>
              <a:spcAft>
                <a:spcPct val="0"/>
              </a:spcAft>
              <a:buNone/>
            </a:pPr>
            <a:endParaRPr kumimoji="0" lang="en-GB" altLang="en-US" sz="500" i="0" u="none" strike="noStrike" cap="none" normalizeH="0" baseline="0" dirty="0">
              <a:ln>
                <a:noFill/>
              </a:ln>
              <a:effectLst/>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buFont typeface="Wingdings" panose="05000000000000000000" pitchFamily="2" charset="2"/>
              <a:buChar char="q"/>
            </a:pPr>
            <a:r>
              <a:rPr kumimoji="0" lang="en-GB" altLang="en-US" sz="2000" i="0" u="none" strike="noStrike" cap="none" normalizeH="0" baseline="0" dirty="0">
                <a:ln>
                  <a:noFill/>
                </a:ln>
                <a:effectLst/>
                <a:latin typeface="Cambria" panose="02040503050406030204" pitchFamily="18" charset="0"/>
                <a:ea typeface="Cambria" panose="02040503050406030204" pitchFamily="18" charset="0"/>
              </a:rPr>
              <a:t>HR teams can now identify high performers, salary gaps, and department-wise trends efficiently.</a:t>
            </a:r>
          </a:p>
          <a:p>
            <a:pPr marL="0" indent="0" eaLnBrk="0" fontAlgn="base" hangingPunct="0">
              <a:lnSpc>
                <a:spcPct val="100000"/>
              </a:lnSpc>
              <a:spcBef>
                <a:spcPct val="0"/>
              </a:spcBef>
              <a:spcAft>
                <a:spcPct val="0"/>
              </a:spcAft>
              <a:buNone/>
            </a:pPr>
            <a:endParaRPr kumimoji="0" lang="en-GB" altLang="en-US" sz="500" i="0" u="none" strike="noStrike" cap="none" normalizeH="0" baseline="0" dirty="0">
              <a:ln>
                <a:noFill/>
              </a:ln>
              <a:effectLst/>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buFont typeface="Wingdings" panose="05000000000000000000" pitchFamily="2" charset="2"/>
              <a:buChar char="q"/>
            </a:pPr>
            <a:r>
              <a:rPr kumimoji="0" lang="en-GB" altLang="en-US" sz="2000" i="0" u="none" strike="noStrike" cap="none" normalizeH="0" baseline="0" dirty="0">
                <a:ln>
                  <a:noFill/>
                </a:ln>
                <a:effectLst/>
                <a:latin typeface="Cambria" panose="02040503050406030204" pitchFamily="18" charset="0"/>
                <a:ea typeface="Cambria" panose="02040503050406030204" pitchFamily="18" charset="0"/>
              </a:rPr>
              <a:t>Data integrity and query optimization ensure a fast and reliable HR analytics system.</a:t>
            </a:r>
            <a:endParaRPr kumimoji="0" lang="en-US" altLang="en-US" sz="2000" i="0" u="none" strike="noStrike" cap="none" normalizeH="0" baseline="0" dirty="0">
              <a:ln>
                <a:noFill/>
              </a:ln>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7663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1D2F-946C-AAFA-9DFB-354B99CC9727}"/>
              </a:ext>
            </a:extLst>
          </p:cNvPr>
          <p:cNvSpPr>
            <a:spLocks noGrp="1"/>
          </p:cNvSpPr>
          <p:nvPr>
            <p:ph type="title"/>
          </p:nvPr>
        </p:nvSpPr>
        <p:spPr>
          <a:xfrm>
            <a:off x="838200" y="1530024"/>
            <a:ext cx="10017557" cy="1325563"/>
          </a:xfrm>
        </p:spPr>
        <p:txBody>
          <a:bodyPr>
            <a:normAutofit fontScale="90000"/>
          </a:bodyPr>
          <a:lstStyle/>
          <a:p>
            <a:r>
              <a:rPr lang="en-GB" sz="2400" dirty="0">
                <a:latin typeface="Cambria" panose="02040503050406030204" pitchFamily="18" charset="0"/>
                <a:ea typeface="Cambria" panose="02040503050406030204" pitchFamily="18" charset="0"/>
              </a:rPr>
              <a:t>The project aims to analyze employee performance, salary trends, and benefits enrolment using SQL-based data management. The system provides valuable insights to HR teams, allowing them to improve employee retention, salary fairness, and benefits optimization.</a:t>
            </a:r>
            <a:endParaRPr lang="en-IN" sz="2400" dirty="0"/>
          </a:p>
        </p:txBody>
      </p:sp>
      <p:sp>
        <p:nvSpPr>
          <p:cNvPr id="3" name="Content Placeholder 2">
            <a:extLst>
              <a:ext uri="{FF2B5EF4-FFF2-40B4-BE49-F238E27FC236}">
                <a16:creationId xmlns:a16="http://schemas.microsoft.com/office/drawing/2014/main" id="{FDE2CF57-8B04-2A82-A7CF-FFD0BDF6225B}"/>
              </a:ext>
            </a:extLst>
          </p:cNvPr>
          <p:cNvSpPr>
            <a:spLocks noGrp="1"/>
          </p:cNvSpPr>
          <p:nvPr>
            <p:ph idx="1"/>
          </p:nvPr>
        </p:nvSpPr>
        <p:spPr>
          <a:xfrm>
            <a:off x="838200" y="3135868"/>
            <a:ext cx="10515600" cy="2899994"/>
          </a:xfrm>
        </p:spPr>
        <p:txBody>
          <a:bodyPr>
            <a:normAutofit/>
          </a:bodyPr>
          <a:lstStyle/>
          <a:p>
            <a:pPr marL="0" indent="0">
              <a:buNone/>
            </a:pPr>
            <a:r>
              <a:rPr lang="en-GB" sz="3200" b="1" dirty="0">
                <a:solidFill>
                  <a:schemeClr val="accent1"/>
                </a:solidFill>
                <a:latin typeface="Cambria" panose="02040503050406030204" pitchFamily="18" charset="0"/>
                <a:ea typeface="Cambria" panose="02040503050406030204" pitchFamily="18" charset="0"/>
              </a:rPr>
              <a:t>Skills Demonstrated</a:t>
            </a:r>
            <a:r>
              <a:rPr lang="en-GB" sz="3200" dirty="0">
                <a:solidFill>
                  <a:schemeClr val="accent1"/>
                </a:solidFill>
                <a:latin typeface="Cambria" panose="02040503050406030204" pitchFamily="18" charset="0"/>
                <a:ea typeface="Cambria" panose="02040503050406030204" pitchFamily="18" charset="0"/>
              </a:rPr>
              <a:t>:</a:t>
            </a:r>
          </a:p>
          <a:p>
            <a:pPr marL="0" indent="0">
              <a:buNone/>
            </a:pPr>
            <a:r>
              <a:rPr lang="en-IN" sz="2400" dirty="0"/>
              <a:t>✅ SQL (DDL, DML, DQL, DCL)</a:t>
            </a:r>
          </a:p>
          <a:p>
            <a:pPr marL="0" indent="0">
              <a:buNone/>
            </a:pPr>
            <a:r>
              <a:rPr lang="en-IN" sz="2400" dirty="0"/>
              <a:t>✅ Data Normalization &amp; Indexing</a:t>
            </a:r>
          </a:p>
          <a:p>
            <a:pPr marL="0" indent="0">
              <a:buNone/>
            </a:pPr>
            <a:r>
              <a:rPr lang="en-IN" sz="2400" dirty="0"/>
              <a:t>✅ Joins, Subqueries, Aggregate Functions </a:t>
            </a:r>
          </a:p>
          <a:p>
            <a:pPr marL="0" indent="0">
              <a:buNone/>
            </a:pPr>
            <a:r>
              <a:rPr lang="en-IN" sz="2400" dirty="0"/>
              <a:t>✅ Handling Foreign Key Constraint</a:t>
            </a:r>
          </a:p>
          <a:p>
            <a:pPr marL="0" indent="0">
              <a:buNone/>
            </a:pPr>
            <a:r>
              <a:rPr lang="en-IN" sz="2400" dirty="0"/>
              <a:t>✅ </a:t>
            </a:r>
            <a:r>
              <a:rPr lang="en-GB" sz="2400" dirty="0">
                <a:latin typeface="Cambria" panose="02040503050406030204" pitchFamily="18" charset="0"/>
                <a:ea typeface="Cambria" panose="02040503050406030204" pitchFamily="18" charset="0"/>
              </a:rPr>
              <a:t>Normalization &amp; Data Integrity</a:t>
            </a:r>
          </a:p>
          <a:p>
            <a:pPr marL="0" indent="0">
              <a:buNone/>
            </a:pPr>
            <a:endParaRPr lang="en-IN" dirty="0"/>
          </a:p>
        </p:txBody>
      </p:sp>
      <p:sp>
        <p:nvSpPr>
          <p:cNvPr id="4" name="TextBox 3">
            <a:extLst>
              <a:ext uri="{FF2B5EF4-FFF2-40B4-BE49-F238E27FC236}">
                <a16:creationId xmlns:a16="http://schemas.microsoft.com/office/drawing/2014/main" id="{6CD51BA7-CC2A-2785-89F6-97F9CD2CAE9F}"/>
              </a:ext>
            </a:extLst>
          </p:cNvPr>
          <p:cNvSpPr txBox="1"/>
          <p:nvPr/>
        </p:nvSpPr>
        <p:spPr>
          <a:xfrm>
            <a:off x="838200" y="822138"/>
            <a:ext cx="2302618" cy="707886"/>
          </a:xfrm>
          <a:prstGeom prst="rect">
            <a:avLst/>
          </a:prstGeom>
          <a:noFill/>
        </p:spPr>
        <p:txBody>
          <a:bodyPr wrap="none" rtlCol="0">
            <a:spAutoFit/>
          </a:bodyPr>
          <a:lstStyle/>
          <a:p>
            <a:r>
              <a:rPr lang="en-IN" sz="3600" b="1" dirty="0">
                <a:solidFill>
                  <a:schemeClr val="accent1"/>
                </a:solidFill>
                <a:latin typeface="Cambria" panose="02040503050406030204" pitchFamily="18" charset="0"/>
                <a:ea typeface="Cambria" panose="02040503050406030204" pitchFamily="18" charset="0"/>
              </a:rPr>
              <a:t>Objective</a:t>
            </a:r>
            <a:r>
              <a:rPr lang="en-IN" sz="4000" b="1" dirty="0">
                <a:solidFill>
                  <a:schemeClr val="accent1"/>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22823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4EC0-B8CF-6875-1CCA-90FFA7650FB1}"/>
              </a:ext>
            </a:extLst>
          </p:cNvPr>
          <p:cNvSpPr>
            <a:spLocks noGrp="1"/>
          </p:cNvSpPr>
          <p:nvPr>
            <p:ph type="title"/>
          </p:nvPr>
        </p:nvSpPr>
        <p:spPr/>
        <p:txBody>
          <a:bodyPr/>
          <a:lstStyle/>
          <a:p>
            <a:r>
              <a:rPr lang="en-IN" b="1" dirty="0">
                <a:solidFill>
                  <a:schemeClr val="accent1"/>
                </a:solidFill>
                <a:latin typeface="Cambria" panose="02040503050406030204" pitchFamily="18" charset="0"/>
                <a:ea typeface="Cambria" panose="02040503050406030204" pitchFamily="18" charset="0"/>
              </a:rPr>
              <a:t>Problem Statement</a:t>
            </a:r>
          </a:p>
        </p:txBody>
      </p:sp>
      <p:sp>
        <p:nvSpPr>
          <p:cNvPr id="4" name="Rectangle 1">
            <a:extLst>
              <a:ext uri="{FF2B5EF4-FFF2-40B4-BE49-F238E27FC236}">
                <a16:creationId xmlns:a16="http://schemas.microsoft.com/office/drawing/2014/main" id="{6A921450-6CCA-28F0-7D98-501D934104A8}"/>
              </a:ext>
            </a:extLst>
          </p:cNvPr>
          <p:cNvSpPr>
            <a:spLocks noGrp="1" noChangeArrowheads="1"/>
          </p:cNvSpPr>
          <p:nvPr>
            <p:ph idx="1"/>
          </p:nvPr>
        </p:nvSpPr>
        <p:spPr bwMode="auto">
          <a:xfrm>
            <a:off x="838200" y="2066176"/>
            <a:ext cx="9344558"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1"/>
                </a:solidFill>
                <a:effectLst/>
                <a:latin typeface="Cambria" panose="02040503050406030204" pitchFamily="18" charset="0"/>
                <a:ea typeface="Cambria" panose="02040503050406030204" pitchFamily="18" charset="0"/>
              </a:rPr>
              <a:t>Scenario</a:t>
            </a:r>
            <a:r>
              <a:rPr kumimoji="0" lang="en-US" altLang="en-US" sz="2000" b="0" i="0" u="none" strike="noStrike" cap="none" normalizeH="0" baseline="0" dirty="0">
                <a:ln>
                  <a:noFill/>
                </a:ln>
                <a:solidFill>
                  <a:schemeClr val="accent1"/>
                </a:solidFill>
                <a:effectLst/>
                <a:latin typeface="Cambria" panose="02040503050406030204" pitchFamily="18" charset="0"/>
                <a:ea typeface="Cambria" panose="02040503050406030204" pitchFamily="18" charset="0"/>
              </a:rPr>
              <a:t>:</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PayCore</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Pvt. Ltd. </a:t>
            </a:r>
            <a:r>
              <a:rPr kumimoji="0" lang="en-GB"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has thousands of employees working across different departments. The HR team struggles to track salary distribution, benefits enrolment, and performance metrics. They also need to identify trends like high attrition, salary gaps, and top performers.</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1"/>
                </a:solidFill>
                <a:effectLst/>
                <a:latin typeface="Cambria" panose="02040503050406030204" pitchFamily="18" charset="0"/>
                <a:ea typeface="Cambria" panose="02040503050406030204" pitchFamily="18" charset="0"/>
              </a:rPr>
              <a:t>Challenges</a:t>
            </a:r>
            <a:r>
              <a:rPr kumimoji="0" lang="en-US" altLang="en-US" sz="2000" b="0" i="0" u="none" strike="noStrike" cap="none" normalizeH="0" baseline="0" dirty="0">
                <a:ln>
                  <a:noFill/>
                </a:ln>
                <a:solidFill>
                  <a:schemeClr val="accent1"/>
                </a:solidFill>
                <a:effectLst/>
                <a:latin typeface="Cambria" panose="02040503050406030204" pitchFamily="18" charset="0"/>
                <a:ea typeface="Cambria" panose="020405030504060302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IN" altLang="en-US" sz="1800" dirty="0">
                <a:latin typeface="Cambria" panose="02040503050406030204" pitchFamily="18" charset="0"/>
                <a:ea typeface="Cambria" panose="02040503050406030204" pitchFamily="18" charset="0"/>
              </a:rPr>
              <a:t> </a:t>
            </a:r>
            <a:r>
              <a:rPr lang="en-GB" altLang="en-US" sz="1800" dirty="0">
                <a:latin typeface="Cambria" panose="02040503050406030204" pitchFamily="18" charset="0"/>
                <a:ea typeface="Cambria" panose="02040503050406030204" pitchFamily="18" charset="0"/>
              </a:rPr>
              <a:t>Salary Distribution: Analyzing salary trends across departments and job levels..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GB"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Benefits Tracking: Identifying employees without benefits and updating records.🔹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GB"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Attrition Analysis: Tracking employee turnover trends over time.🔹 Top Performers: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GB"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Ranking employees based on performance and bonuses.</a:t>
            </a:r>
            <a:endPar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484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8421-1322-1069-46E0-D2DFDAAA4215}"/>
              </a:ext>
            </a:extLst>
          </p:cNvPr>
          <p:cNvSpPr>
            <a:spLocks noGrp="1"/>
          </p:cNvSpPr>
          <p:nvPr>
            <p:ph type="title"/>
          </p:nvPr>
        </p:nvSpPr>
        <p:spPr/>
        <p:txBody>
          <a:bodyPr/>
          <a:lstStyle/>
          <a:p>
            <a:r>
              <a:rPr lang="en-IN" b="1" dirty="0">
                <a:solidFill>
                  <a:schemeClr val="accent1"/>
                </a:solidFill>
                <a:latin typeface="Cambria" panose="02040503050406030204" pitchFamily="18" charset="0"/>
                <a:ea typeface="Cambria" panose="02040503050406030204" pitchFamily="18" charset="0"/>
              </a:rPr>
              <a:t>Database Design Overview</a:t>
            </a:r>
          </a:p>
        </p:txBody>
      </p:sp>
      <p:sp>
        <p:nvSpPr>
          <p:cNvPr id="3" name="Content Placeholder 2">
            <a:extLst>
              <a:ext uri="{FF2B5EF4-FFF2-40B4-BE49-F238E27FC236}">
                <a16:creationId xmlns:a16="http://schemas.microsoft.com/office/drawing/2014/main" id="{7C1A9543-A555-41A3-8233-FEBFA083ADD8}"/>
              </a:ext>
            </a:extLst>
          </p:cNvPr>
          <p:cNvSpPr>
            <a:spLocks noGrp="1"/>
          </p:cNvSpPr>
          <p:nvPr>
            <p:ph idx="1"/>
          </p:nvPr>
        </p:nvSpPr>
        <p:spPr>
          <a:xfrm>
            <a:off x="838200" y="1871345"/>
            <a:ext cx="10515600" cy="4351338"/>
          </a:xfrm>
        </p:spPr>
        <p:txBody>
          <a:bodyPr>
            <a:normAutofit/>
          </a:bodyPr>
          <a:lstStyle/>
          <a:p>
            <a:pPr marL="0" indent="0">
              <a:buNone/>
            </a:pPr>
            <a:r>
              <a:rPr lang="en-GB" b="1" dirty="0">
                <a:solidFill>
                  <a:schemeClr val="accent1"/>
                </a:solidFill>
                <a:latin typeface="Cambria" panose="02040503050406030204" pitchFamily="18" charset="0"/>
                <a:ea typeface="Cambria" panose="02040503050406030204" pitchFamily="18" charset="0"/>
              </a:rPr>
              <a:t>Database Components – Tables:</a:t>
            </a:r>
            <a:endParaRPr lang="en-GB" dirty="0">
              <a:solidFill>
                <a:schemeClr val="accent1"/>
              </a:solidFill>
              <a:latin typeface="Cambria" panose="02040503050406030204" pitchFamily="18" charset="0"/>
              <a:ea typeface="Cambria" panose="02040503050406030204" pitchFamily="18" charset="0"/>
            </a:endParaRPr>
          </a:p>
          <a:p>
            <a:pPr marL="514350" indent="-514350">
              <a:buFont typeface="+mj-lt"/>
              <a:buAutoNum type="arabicPeriod"/>
            </a:pPr>
            <a:r>
              <a:rPr lang="en-GB" sz="2400" b="1" dirty="0">
                <a:latin typeface="Cambria" panose="02040503050406030204" pitchFamily="18" charset="0"/>
                <a:ea typeface="Cambria" panose="02040503050406030204" pitchFamily="18" charset="0"/>
              </a:rPr>
              <a:t>Employees: </a:t>
            </a:r>
            <a:r>
              <a:rPr lang="en-GB" sz="2400" dirty="0">
                <a:latin typeface="Cambria" panose="02040503050406030204" pitchFamily="18" charset="0"/>
                <a:ea typeface="Cambria" panose="02040503050406030204" pitchFamily="18" charset="0"/>
              </a:rPr>
              <a:t>Stores employee details (ID, Name, Gender, Department, Job Level, Salary, etc.).</a:t>
            </a:r>
          </a:p>
          <a:p>
            <a:pPr marL="514350" indent="-514350">
              <a:buFont typeface="+mj-lt"/>
              <a:buAutoNum type="arabicPeriod"/>
            </a:pPr>
            <a:r>
              <a:rPr lang="en-GB" sz="2400" b="1" dirty="0">
                <a:latin typeface="Cambria" panose="02040503050406030204" pitchFamily="18" charset="0"/>
                <a:ea typeface="Cambria" panose="02040503050406030204" pitchFamily="18" charset="0"/>
              </a:rPr>
              <a:t>Departments: </a:t>
            </a:r>
            <a:r>
              <a:rPr lang="en-GB" sz="2400" dirty="0">
                <a:latin typeface="Cambria" panose="02040503050406030204" pitchFamily="18" charset="0"/>
                <a:ea typeface="Cambria" panose="02040503050406030204" pitchFamily="18" charset="0"/>
              </a:rPr>
              <a:t>Contains department-wise details and employee distribution.</a:t>
            </a:r>
          </a:p>
          <a:p>
            <a:pPr marL="514350" indent="-514350">
              <a:buFont typeface="+mj-lt"/>
              <a:buAutoNum type="arabicPeriod"/>
            </a:pPr>
            <a:r>
              <a:rPr lang="en-GB" sz="2400" b="1" dirty="0">
                <a:latin typeface="Cambria" panose="02040503050406030204" pitchFamily="18" charset="0"/>
                <a:ea typeface="Cambria" panose="02040503050406030204" pitchFamily="18" charset="0"/>
              </a:rPr>
              <a:t>Salaries: </a:t>
            </a:r>
            <a:r>
              <a:rPr lang="en-GB" sz="2400" dirty="0">
                <a:latin typeface="Cambria" panose="02040503050406030204" pitchFamily="18" charset="0"/>
                <a:ea typeface="Cambria" panose="02040503050406030204" pitchFamily="18" charset="0"/>
              </a:rPr>
              <a:t>Tracks salary, bonuses, and pay structure.</a:t>
            </a:r>
          </a:p>
          <a:p>
            <a:pPr marL="514350" indent="-514350">
              <a:buFont typeface="+mj-lt"/>
              <a:buAutoNum type="arabicPeriod"/>
            </a:pPr>
            <a:r>
              <a:rPr lang="en-GB" sz="2400" b="1" dirty="0">
                <a:latin typeface="Cambria" panose="02040503050406030204" pitchFamily="18" charset="0"/>
                <a:ea typeface="Cambria" panose="02040503050406030204" pitchFamily="18" charset="0"/>
              </a:rPr>
              <a:t>Benefits: </a:t>
            </a:r>
            <a:r>
              <a:rPr lang="en-GB" sz="2400" dirty="0">
                <a:latin typeface="Cambria" panose="02040503050406030204" pitchFamily="18" charset="0"/>
                <a:ea typeface="Cambria" panose="02040503050406030204" pitchFamily="18" charset="0"/>
              </a:rPr>
              <a:t>Maintains records of employee benefit </a:t>
            </a:r>
            <a:r>
              <a:rPr lang="en-GB" sz="2400" dirty="0" err="1">
                <a:latin typeface="Cambria" panose="02040503050406030204" pitchFamily="18" charset="0"/>
                <a:ea typeface="Cambria" panose="02040503050406030204" pitchFamily="18" charset="0"/>
              </a:rPr>
              <a:t>enrollments</a:t>
            </a:r>
            <a:r>
              <a:rPr lang="en-GB" sz="2400" dirty="0">
                <a:latin typeface="Cambria" panose="02040503050406030204" pitchFamily="18" charset="0"/>
                <a:ea typeface="Cambria" panose="02040503050406030204" pitchFamily="18" charset="0"/>
              </a:rPr>
              <a:t>.</a:t>
            </a:r>
          </a:p>
          <a:p>
            <a:pPr marL="514350" indent="-514350">
              <a:buFont typeface="+mj-lt"/>
              <a:buAutoNum type="arabicPeriod"/>
            </a:pPr>
            <a:r>
              <a:rPr lang="en-GB" sz="2400" b="1" dirty="0">
                <a:latin typeface="Cambria" panose="02040503050406030204" pitchFamily="18" charset="0"/>
                <a:ea typeface="Cambria" panose="02040503050406030204" pitchFamily="18" charset="0"/>
              </a:rPr>
              <a:t>Performance: </a:t>
            </a:r>
            <a:r>
              <a:rPr lang="en-GB" sz="2400" dirty="0">
                <a:latin typeface="Cambria" panose="02040503050406030204" pitchFamily="18" charset="0"/>
                <a:ea typeface="Cambria" panose="02040503050406030204" pitchFamily="18" charset="0"/>
              </a:rPr>
              <a:t>Stores employee performance ratings and appraisals.</a:t>
            </a:r>
          </a:p>
        </p:txBody>
      </p:sp>
    </p:spTree>
    <p:extLst>
      <p:ext uri="{BB962C8B-B14F-4D97-AF65-F5344CB8AC3E}">
        <p14:creationId xmlns:p14="http://schemas.microsoft.com/office/powerpoint/2010/main" val="266065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374-4925-1F01-C51D-726B46065A66}"/>
              </a:ext>
            </a:extLst>
          </p:cNvPr>
          <p:cNvSpPr>
            <a:spLocks noGrp="1"/>
          </p:cNvSpPr>
          <p:nvPr>
            <p:ph type="title"/>
          </p:nvPr>
        </p:nvSpPr>
        <p:spPr/>
        <p:txBody>
          <a:bodyPr/>
          <a:lstStyle/>
          <a:p>
            <a:r>
              <a:rPr lang="en-IN" b="1" dirty="0">
                <a:solidFill>
                  <a:schemeClr val="accent1"/>
                </a:solidFill>
                <a:latin typeface="Cambria" panose="02040503050406030204" pitchFamily="18" charset="0"/>
                <a:ea typeface="Cambria" panose="02040503050406030204" pitchFamily="18" charset="0"/>
              </a:rPr>
              <a:t>SQL Query Implementation</a:t>
            </a:r>
          </a:p>
        </p:txBody>
      </p:sp>
      <p:sp>
        <p:nvSpPr>
          <p:cNvPr id="3" name="Content Placeholder 2">
            <a:extLst>
              <a:ext uri="{FF2B5EF4-FFF2-40B4-BE49-F238E27FC236}">
                <a16:creationId xmlns:a16="http://schemas.microsoft.com/office/drawing/2014/main" id="{827D758F-00EC-2FB0-7D1B-7216FCFA16CC}"/>
              </a:ext>
            </a:extLst>
          </p:cNvPr>
          <p:cNvSpPr>
            <a:spLocks noGrp="1"/>
          </p:cNvSpPr>
          <p:nvPr>
            <p:ph idx="1"/>
          </p:nvPr>
        </p:nvSpPr>
        <p:spPr>
          <a:xfrm>
            <a:off x="838200" y="1872691"/>
            <a:ext cx="10515600" cy="4304271"/>
          </a:xfrm>
        </p:spPr>
        <p:txBody>
          <a:bodyPr/>
          <a:lstStyle/>
          <a:p>
            <a:pPr marL="0" indent="0">
              <a:buNone/>
            </a:pPr>
            <a:r>
              <a:rPr lang="en-IN" dirty="0">
                <a:latin typeface="Cambria" panose="02040503050406030204" pitchFamily="18" charset="0"/>
                <a:ea typeface="Cambria" panose="02040503050406030204" pitchFamily="18" charset="0"/>
              </a:rPr>
              <a:t>Creating the database and using it:</a:t>
            </a:r>
            <a:br>
              <a:rPr lang="en-IN" dirty="0">
                <a:solidFill>
                  <a:srgbClr val="C00000"/>
                </a:solidFill>
                <a:latin typeface="Cambria" panose="02040503050406030204" pitchFamily="18" charset="0"/>
                <a:ea typeface="Cambria" panose="02040503050406030204" pitchFamily="18" charset="0"/>
              </a:rPr>
            </a:b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sz="1000"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Creating table Departments:</a:t>
            </a:r>
          </a:p>
        </p:txBody>
      </p:sp>
      <p:pic>
        <p:nvPicPr>
          <p:cNvPr id="13" name="Picture 12">
            <a:extLst>
              <a:ext uri="{FF2B5EF4-FFF2-40B4-BE49-F238E27FC236}">
                <a16:creationId xmlns:a16="http://schemas.microsoft.com/office/drawing/2014/main" id="{4C7375B2-4F6E-B637-9CFE-0E0BE921AF21}"/>
              </a:ext>
            </a:extLst>
          </p:cNvPr>
          <p:cNvPicPr>
            <a:picLocks noChangeAspect="1"/>
          </p:cNvPicPr>
          <p:nvPr/>
        </p:nvPicPr>
        <p:blipFill>
          <a:blip r:embed="rId2"/>
          <a:srcRect l="2763" r="25670"/>
          <a:stretch/>
        </p:blipFill>
        <p:spPr>
          <a:xfrm>
            <a:off x="947928" y="2384945"/>
            <a:ext cx="9886950" cy="1325563"/>
          </a:xfrm>
          <a:prstGeom prst="rect">
            <a:avLst/>
          </a:prstGeom>
          <a:ln>
            <a:solidFill>
              <a:schemeClr val="tx1"/>
            </a:solidFill>
          </a:ln>
        </p:spPr>
      </p:pic>
      <p:pic>
        <p:nvPicPr>
          <p:cNvPr id="15" name="Picture 14">
            <a:extLst>
              <a:ext uri="{FF2B5EF4-FFF2-40B4-BE49-F238E27FC236}">
                <a16:creationId xmlns:a16="http://schemas.microsoft.com/office/drawing/2014/main" id="{A85D21DA-38BA-DAB9-3B35-60B27DEF84F5}"/>
              </a:ext>
            </a:extLst>
          </p:cNvPr>
          <p:cNvPicPr>
            <a:picLocks noChangeAspect="1"/>
          </p:cNvPicPr>
          <p:nvPr/>
        </p:nvPicPr>
        <p:blipFill>
          <a:blip r:embed="rId3"/>
          <a:srcRect l="519" t="5621" r="26982" b="4024"/>
          <a:stretch/>
        </p:blipFill>
        <p:spPr>
          <a:xfrm>
            <a:off x="947928" y="4531721"/>
            <a:ext cx="9886950" cy="1827244"/>
          </a:xfrm>
          <a:prstGeom prst="rect">
            <a:avLst/>
          </a:prstGeom>
          <a:ln>
            <a:solidFill>
              <a:schemeClr val="tx1"/>
            </a:solidFill>
          </a:ln>
        </p:spPr>
      </p:pic>
    </p:spTree>
    <p:extLst>
      <p:ext uri="{BB962C8B-B14F-4D97-AF65-F5344CB8AC3E}">
        <p14:creationId xmlns:p14="http://schemas.microsoft.com/office/powerpoint/2010/main" val="152944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43A9F-D34C-3591-74B9-34B7ED4656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64554-B76B-2D49-8572-727E16D8A60A}"/>
              </a:ext>
            </a:extLst>
          </p:cNvPr>
          <p:cNvSpPr>
            <a:spLocks noGrp="1"/>
          </p:cNvSpPr>
          <p:nvPr>
            <p:ph idx="1"/>
          </p:nvPr>
        </p:nvSpPr>
        <p:spPr>
          <a:xfrm>
            <a:off x="838200" y="650373"/>
            <a:ext cx="10515600" cy="5372970"/>
          </a:xfrm>
        </p:spPr>
        <p:txBody>
          <a:bodyPr/>
          <a:lstStyle/>
          <a:p>
            <a:pPr marL="0" indent="0">
              <a:buNone/>
            </a:pPr>
            <a:r>
              <a:rPr lang="en-IN" dirty="0"/>
              <a:t>Creating table Employees:</a:t>
            </a:r>
            <a:br>
              <a:rPr lang="en-IN" dirty="0">
                <a:solidFill>
                  <a:srgbClr val="C00000"/>
                </a:solidFill>
                <a:latin typeface="Cambria" panose="02040503050406030204" pitchFamily="18" charset="0"/>
                <a:ea typeface="Cambria" panose="02040503050406030204" pitchFamily="18" charset="0"/>
              </a:rPr>
            </a:b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a:p>
            <a:pPr marL="0" indent="0">
              <a:buNone/>
            </a:pPr>
            <a:r>
              <a:rPr lang="en-IN" dirty="0"/>
              <a:t>Creating table Benefits:</a:t>
            </a:r>
          </a:p>
          <a:p>
            <a:pPr marL="0" indent="0">
              <a:buNone/>
            </a:pP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7471FAB4-8B15-D39C-35E1-8C79AC4BF6A1}"/>
              </a:ext>
            </a:extLst>
          </p:cNvPr>
          <p:cNvPicPr>
            <a:picLocks noChangeAspect="1"/>
          </p:cNvPicPr>
          <p:nvPr/>
        </p:nvPicPr>
        <p:blipFill>
          <a:blip r:embed="rId2"/>
          <a:srcRect t="4329" r="19263" b="2977"/>
          <a:stretch/>
        </p:blipFill>
        <p:spPr>
          <a:xfrm>
            <a:off x="937928" y="1134533"/>
            <a:ext cx="7444072" cy="2463800"/>
          </a:xfrm>
          <a:prstGeom prst="rect">
            <a:avLst/>
          </a:prstGeom>
          <a:ln>
            <a:solidFill>
              <a:schemeClr val="tx1"/>
            </a:solidFill>
          </a:ln>
        </p:spPr>
      </p:pic>
      <p:pic>
        <p:nvPicPr>
          <p:cNvPr id="8" name="Picture 7">
            <a:extLst>
              <a:ext uri="{FF2B5EF4-FFF2-40B4-BE49-F238E27FC236}">
                <a16:creationId xmlns:a16="http://schemas.microsoft.com/office/drawing/2014/main" id="{390C1C4D-BD35-9D9A-607E-C8C2B9ECE4D3}"/>
              </a:ext>
            </a:extLst>
          </p:cNvPr>
          <p:cNvPicPr>
            <a:picLocks noChangeAspect="1"/>
          </p:cNvPicPr>
          <p:nvPr/>
        </p:nvPicPr>
        <p:blipFill>
          <a:blip r:embed="rId3"/>
          <a:srcRect l="1046" r="-2142"/>
          <a:stretch/>
        </p:blipFill>
        <p:spPr>
          <a:xfrm>
            <a:off x="937928" y="4561255"/>
            <a:ext cx="7444072" cy="1162212"/>
          </a:xfrm>
          <a:prstGeom prst="rect">
            <a:avLst/>
          </a:prstGeom>
          <a:ln>
            <a:solidFill>
              <a:schemeClr val="tx1"/>
            </a:solidFill>
          </a:ln>
        </p:spPr>
      </p:pic>
    </p:spTree>
    <p:extLst>
      <p:ext uri="{BB962C8B-B14F-4D97-AF65-F5344CB8AC3E}">
        <p14:creationId xmlns:p14="http://schemas.microsoft.com/office/powerpoint/2010/main" val="53702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95810-DAB8-A7A5-331F-BCDA73025A9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9E265-682E-78C7-6BEC-8F80BB95DC76}"/>
              </a:ext>
            </a:extLst>
          </p:cNvPr>
          <p:cNvSpPr>
            <a:spLocks noGrp="1"/>
          </p:cNvSpPr>
          <p:nvPr>
            <p:ph idx="1"/>
          </p:nvPr>
        </p:nvSpPr>
        <p:spPr>
          <a:xfrm>
            <a:off x="838200" y="650373"/>
            <a:ext cx="10515600" cy="5372970"/>
          </a:xfrm>
        </p:spPr>
        <p:txBody>
          <a:bodyPr/>
          <a:lstStyle/>
          <a:p>
            <a:pPr marL="0" indent="0">
              <a:buNone/>
            </a:pPr>
            <a:r>
              <a:rPr lang="en-GB" dirty="0">
                <a:latin typeface="Cambria" panose="02040503050406030204" pitchFamily="18" charset="0"/>
                <a:ea typeface="Cambria" panose="02040503050406030204" pitchFamily="18" charset="0"/>
              </a:rPr>
              <a:t>Creating table Performance:</a:t>
            </a:r>
            <a:br>
              <a:rPr lang="en-IN" dirty="0">
                <a:solidFill>
                  <a:srgbClr val="C00000"/>
                </a:solidFill>
                <a:latin typeface="Cambria" panose="02040503050406030204" pitchFamily="18" charset="0"/>
                <a:ea typeface="Cambria" panose="02040503050406030204" pitchFamily="18" charset="0"/>
              </a:rPr>
            </a:b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p>
          <a:p>
            <a:pPr marL="0" indent="0">
              <a:buNone/>
            </a:pPr>
            <a:r>
              <a:rPr lang="en-IN" dirty="0"/>
              <a:t>Inserting Data into Departments:</a:t>
            </a:r>
          </a:p>
          <a:p>
            <a:pPr marL="0" indent="0">
              <a:buNone/>
            </a:pPr>
            <a:endParaRPr lang="en-IN" dirty="0"/>
          </a:p>
          <a:p>
            <a:pPr marL="0" indent="0">
              <a:buNone/>
            </a:pPr>
            <a:endParaRPr lang="en-IN"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948F3FD-9CC1-54E1-38D2-4A8349CCB92E}"/>
              </a:ext>
            </a:extLst>
          </p:cNvPr>
          <p:cNvPicPr>
            <a:picLocks noChangeAspect="1"/>
          </p:cNvPicPr>
          <p:nvPr/>
        </p:nvPicPr>
        <p:blipFill>
          <a:blip r:embed="rId2"/>
          <a:srcRect r="-18396"/>
          <a:stretch/>
        </p:blipFill>
        <p:spPr>
          <a:xfrm>
            <a:off x="937927" y="1134532"/>
            <a:ext cx="10061668" cy="1725400"/>
          </a:xfrm>
          <a:prstGeom prst="rect">
            <a:avLst/>
          </a:prstGeom>
          <a:ln>
            <a:solidFill>
              <a:schemeClr val="tx1"/>
            </a:solidFill>
          </a:ln>
        </p:spPr>
      </p:pic>
      <p:pic>
        <p:nvPicPr>
          <p:cNvPr id="7" name="Picture 6">
            <a:extLst>
              <a:ext uri="{FF2B5EF4-FFF2-40B4-BE49-F238E27FC236}">
                <a16:creationId xmlns:a16="http://schemas.microsoft.com/office/drawing/2014/main" id="{7E96E876-EBED-3952-9C72-F8D7D9690200}"/>
              </a:ext>
            </a:extLst>
          </p:cNvPr>
          <p:cNvPicPr>
            <a:picLocks noChangeAspect="1"/>
          </p:cNvPicPr>
          <p:nvPr/>
        </p:nvPicPr>
        <p:blipFill>
          <a:blip r:embed="rId3"/>
          <a:stretch>
            <a:fillRect/>
          </a:stretch>
        </p:blipFill>
        <p:spPr>
          <a:xfrm>
            <a:off x="937927" y="4171611"/>
            <a:ext cx="7444072" cy="1551857"/>
          </a:xfrm>
          <a:prstGeom prst="rect">
            <a:avLst/>
          </a:prstGeom>
          <a:ln>
            <a:solidFill>
              <a:schemeClr val="tx1"/>
            </a:solidFill>
          </a:ln>
        </p:spPr>
      </p:pic>
    </p:spTree>
    <p:extLst>
      <p:ext uri="{BB962C8B-B14F-4D97-AF65-F5344CB8AC3E}">
        <p14:creationId xmlns:p14="http://schemas.microsoft.com/office/powerpoint/2010/main" val="220421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644C6-3B04-E8F9-70A0-56F85A1223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92C1A-2962-F921-3C6E-263D58DE155A}"/>
              </a:ext>
            </a:extLst>
          </p:cNvPr>
          <p:cNvSpPr>
            <a:spLocks noGrp="1"/>
          </p:cNvSpPr>
          <p:nvPr>
            <p:ph idx="1"/>
          </p:nvPr>
        </p:nvSpPr>
        <p:spPr>
          <a:xfrm>
            <a:off x="838200" y="650373"/>
            <a:ext cx="10515600" cy="5372970"/>
          </a:xfrm>
        </p:spPr>
        <p:txBody>
          <a:bodyPr/>
          <a:lstStyle/>
          <a:p>
            <a:pPr marL="0" indent="0">
              <a:buNone/>
            </a:pPr>
            <a:r>
              <a:rPr lang="en-IN" dirty="0"/>
              <a:t>Inserting Data into Employees:</a:t>
            </a:r>
            <a:br>
              <a:rPr lang="en-IN" dirty="0">
                <a:solidFill>
                  <a:srgbClr val="C00000"/>
                </a:solidFill>
                <a:latin typeface="Cambria" panose="02040503050406030204" pitchFamily="18" charset="0"/>
                <a:ea typeface="Cambria" panose="02040503050406030204" pitchFamily="18" charset="0"/>
              </a:rPr>
            </a:b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sz="2000" dirty="0">
              <a:solidFill>
                <a:srgbClr val="C00000"/>
              </a:solidFill>
              <a:latin typeface="Cambria" panose="02040503050406030204" pitchFamily="18" charset="0"/>
              <a:ea typeface="Cambria" panose="02040503050406030204" pitchFamily="18" charset="0"/>
            </a:endParaRPr>
          </a:p>
          <a:p>
            <a:pPr marL="0" indent="0">
              <a:buNone/>
            </a:pPr>
            <a:r>
              <a:rPr lang="en-GB" dirty="0">
                <a:latin typeface="Cambria" panose="02040503050406030204" pitchFamily="18" charset="0"/>
                <a:ea typeface="Cambria" panose="02040503050406030204" pitchFamily="18" charset="0"/>
              </a:rPr>
              <a:t>Inserting Data into Benefits:</a:t>
            </a:r>
          </a:p>
          <a:p>
            <a:pPr marL="0" indent="0">
              <a:buNone/>
            </a:pPr>
            <a:endParaRPr lang="en-GB" dirty="0">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a:p>
            <a:pPr marL="0" indent="0">
              <a:buNone/>
            </a:pPr>
            <a:endParaRPr lang="en-GB" sz="2000" dirty="0">
              <a:latin typeface="Cambria" panose="02040503050406030204" pitchFamily="18" charset="0"/>
              <a:ea typeface="Cambria" panose="02040503050406030204" pitchFamily="18" charset="0"/>
            </a:endParaRPr>
          </a:p>
          <a:p>
            <a:pPr marL="0" indent="0">
              <a:buNone/>
            </a:pPr>
            <a:r>
              <a:rPr lang="en-GB" dirty="0">
                <a:latin typeface="Cambria" panose="02040503050406030204" pitchFamily="18" charset="0"/>
                <a:ea typeface="Cambria" panose="02040503050406030204" pitchFamily="18" charset="0"/>
              </a:rPr>
              <a:t>Inserting Data into  Performance:</a:t>
            </a:r>
          </a:p>
          <a:p>
            <a:pPr marL="0" indent="0">
              <a:buNone/>
            </a:pPr>
            <a:endParaRPr lang="en-IN"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BFFD56B1-B1EE-8FF2-0A66-F28E7D7EBF71}"/>
              </a:ext>
            </a:extLst>
          </p:cNvPr>
          <p:cNvPicPr>
            <a:picLocks noChangeAspect="1"/>
          </p:cNvPicPr>
          <p:nvPr/>
        </p:nvPicPr>
        <p:blipFill>
          <a:blip r:embed="rId2"/>
          <a:stretch>
            <a:fillRect/>
          </a:stretch>
        </p:blipFill>
        <p:spPr>
          <a:xfrm>
            <a:off x="936343" y="1142904"/>
            <a:ext cx="10417457" cy="1509229"/>
          </a:xfrm>
          <a:prstGeom prst="rect">
            <a:avLst/>
          </a:prstGeom>
          <a:ln>
            <a:solidFill>
              <a:schemeClr val="tx1"/>
            </a:solidFill>
          </a:ln>
        </p:spPr>
      </p:pic>
      <p:pic>
        <p:nvPicPr>
          <p:cNvPr id="10" name="Picture 9">
            <a:extLst>
              <a:ext uri="{FF2B5EF4-FFF2-40B4-BE49-F238E27FC236}">
                <a16:creationId xmlns:a16="http://schemas.microsoft.com/office/drawing/2014/main" id="{13D499AB-3B9C-ECC0-8192-C271D204F070}"/>
              </a:ext>
            </a:extLst>
          </p:cNvPr>
          <p:cNvPicPr>
            <a:picLocks noChangeAspect="1"/>
          </p:cNvPicPr>
          <p:nvPr/>
        </p:nvPicPr>
        <p:blipFill>
          <a:blip r:embed="rId3"/>
          <a:srcRect l="1103" t="1" b="-6730"/>
          <a:stretch/>
        </p:blipFill>
        <p:spPr>
          <a:xfrm>
            <a:off x="936343" y="3429000"/>
            <a:ext cx="8799449" cy="955738"/>
          </a:xfrm>
          <a:prstGeom prst="rect">
            <a:avLst/>
          </a:prstGeom>
          <a:ln>
            <a:solidFill>
              <a:schemeClr val="tx1"/>
            </a:solidFill>
          </a:ln>
        </p:spPr>
      </p:pic>
      <p:pic>
        <p:nvPicPr>
          <p:cNvPr id="13" name="Picture 12">
            <a:extLst>
              <a:ext uri="{FF2B5EF4-FFF2-40B4-BE49-F238E27FC236}">
                <a16:creationId xmlns:a16="http://schemas.microsoft.com/office/drawing/2014/main" id="{B2AD2E8A-ED06-72E6-324E-2B118F5719F0}"/>
              </a:ext>
            </a:extLst>
          </p:cNvPr>
          <p:cNvPicPr>
            <a:picLocks noChangeAspect="1"/>
          </p:cNvPicPr>
          <p:nvPr/>
        </p:nvPicPr>
        <p:blipFill>
          <a:blip r:embed="rId4"/>
          <a:srcRect l="1" t="1" r="14277" b="652"/>
          <a:stretch/>
        </p:blipFill>
        <p:spPr>
          <a:xfrm>
            <a:off x="936343" y="5418391"/>
            <a:ext cx="8799449" cy="949503"/>
          </a:xfrm>
          <a:prstGeom prst="rect">
            <a:avLst/>
          </a:prstGeom>
          <a:ln>
            <a:solidFill>
              <a:schemeClr val="tx1"/>
            </a:solidFill>
          </a:ln>
        </p:spPr>
      </p:pic>
    </p:spTree>
    <p:extLst>
      <p:ext uri="{BB962C8B-B14F-4D97-AF65-F5344CB8AC3E}">
        <p14:creationId xmlns:p14="http://schemas.microsoft.com/office/powerpoint/2010/main" val="397521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022B8-2B8E-D96A-F19B-A28A2B4CBA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12DB8-852C-2D75-FD96-413E7B0C6018}"/>
              </a:ext>
            </a:extLst>
          </p:cNvPr>
          <p:cNvSpPr>
            <a:spLocks noGrp="1"/>
          </p:cNvSpPr>
          <p:nvPr>
            <p:ph idx="1"/>
          </p:nvPr>
        </p:nvSpPr>
        <p:spPr>
          <a:xfrm>
            <a:off x="581781" y="712269"/>
            <a:ext cx="10515600" cy="5464694"/>
          </a:xfrm>
        </p:spPr>
        <p:txBody>
          <a:bodyPr/>
          <a:lstStyle/>
          <a:p>
            <a:pPr marL="0" indent="0">
              <a:buNone/>
            </a:pPr>
            <a:r>
              <a:rPr lang="en-GB" dirty="0"/>
              <a:t>Find the Average Salary by Department</a:t>
            </a: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r>
              <a:rPr lang="en-GB" dirty="0"/>
              <a:t>List Employees Without Any Benefits</a:t>
            </a:r>
            <a:endParaRPr lang="en-IN" dirty="0">
              <a:latin typeface="Cambria" panose="02040503050406030204" pitchFamily="18" charset="0"/>
              <a:ea typeface="Cambria" panose="02040503050406030204" pitchFamily="18" charset="0"/>
            </a:endParaRPr>
          </a:p>
        </p:txBody>
      </p:sp>
      <p:grpSp>
        <p:nvGrpSpPr>
          <p:cNvPr id="21" name="Group 20">
            <a:extLst>
              <a:ext uri="{FF2B5EF4-FFF2-40B4-BE49-F238E27FC236}">
                <a16:creationId xmlns:a16="http://schemas.microsoft.com/office/drawing/2014/main" id="{AB351364-E7B7-866D-30A3-E9B7B9A3C56D}"/>
              </a:ext>
            </a:extLst>
          </p:cNvPr>
          <p:cNvGrpSpPr/>
          <p:nvPr/>
        </p:nvGrpSpPr>
        <p:grpSpPr>
          <a:xfrm rot="20911391">
            <a:off x="6721695" y="1789343"/>
            <a:ext cx="557640" cy="174960"/>
            <a:chOff x="6251473" y="1449260"/>
            <a:chExt cx="557640" cy="174960"/>
          </a:xfrm>
        </p:grpSpPr>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E08F8D2F-AD2C-55EB-4F1A-6B161D606542}"/>
                    </a:ext>
                  </a:extLst>
                </p14:cNvPr>
                <p14:cNvContentPartPr/>
                <p14:nvPr/>
              </p14:nvContentPartPr>
              <p14:xfrm>
                <a:off x="6251473" y="1449260"/>
                <a:ext cx="557280" cy="174960"/>
              </p14:xfrm>
            </p:contentPart>
          </mc:Choice>
          <mc:Fallback xmlns="">
            <p:pic>
              <p:nvPicPr>
                <p:cNvPr id="18" name="Ink 17">
                  <a:extLst>
                    <a:ext uri="{FF2B5EF4-FFF2-40B4-BE49-F238E27FC236}">
                      <a16:creationId xmlns:a16="http://schemas.microsoft.com/office/drawing/2014/main" id="{E08F8D2F-AD2C-55EB-4F1A-6B161D606542}"/>
                    </a:ext>
                  </a:extLst>
                </p:cNvPr>
                <p:cNvPicPr/>
                <p:nvPr/>
              </p:nvPicPr>
              <p:blipFill>
                <a:blip r:embed="rId5"/>
                <a:stretch>
                  <a:fillRect/>
                </a:stretch>
              </p:blipFill>
              <p:spPr>
                <a:xfrm>
                  <a:off x="6233473" y="1431620"/>
                  <a:ext cx="59292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287C80EF-2CD6-23B2-05A3-A8572685E521}"/>
                    </a:ext>
                  </a:extLst>
                </p14:cNvPr>
                <p14:cNvContentPartPr/>
                <p14:nvPr/>
              </p14:nvContentPartPr>
              <p14:xfrm>
                <a:off x="6808753" y="1541420"/>
                <a:ext cx="360" cy="360"/>
              </p14:xfrm>
            </p:contentPart>
          </mc:Choice>
          <mc:Fallback xmlns="">
            <p:pic>
              <p:nvPicPr>
                <p:cNvPr id="19" name="Ink 18">
                  <a:extLst>
                    <a:ext uri="{FF2B5EF4-FFF2-40B4-BE49-F238E27FC236}">
                      <a16:creationId xmlns:a16="http://schemas.microsoft.com/office/drawing/2014/main" id="{287C80EF-2CD6-23B2-05A3-A8572685E521}"/>
                    </a:ext>
                  </a:extLst>
                </p:cNvPr>
                <p:cNvPicPr/>
                <p:nvPr/>
              </p:nvPicPr>
              <p:blipFill>
                <a:blip r:embed="rId7"/>
                <a:stretch>
                  <a:fillRect/>
                </a:stretch>
              </p:blipFill>
              <p:spPr>
                <a:xfrm>
                  <a:off x="6790753" y="15234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5A192574-F265-9687-B222-8E37EFC92B87}"/>
                    </a:ext>
                  </a:extLst>
                </p14:cNvPr>
                <p14:cNvContentPartPr/>
                <p14:nvPr/>
              </p14:nvContentPartPr>
              <p14:xfrm>
                <a:off x="6808753" y="1541420"/>
                <a:ext cx="360" cy="360"/>
              </p14:xfrm>
            </p:contentPart>
          </mc:Choice>
          <mc:Fallback xmlns="">
            <p:pic>
              <p:nvPicPr>
                <p:cNvPr id="20" name="Ink 19">
                  <a:extLst>
                    <a:ext uri="{FF2B5EF4-FFF2-40B4-BE49-F238E27FC236}">
                      <a16:creationId xmlns:a16="http://schemas.microsoft.com/office/drawing/2014/main" id="{5A192574-F265-9687-B222-8E37EFC92B87}"/>
                    </a:ext>
                  </a:extLst>
                </p:cNvPr>
                <p:cNvPicPr/>
                <p:nvPr/>
              </p:nvPicPr>
              <p:blipFill>
                <a:blip r:embed="rId7"/>
                <a:stretch>
                  <a:fillRect/>
                </a:stretch>
              </p:blipFill>
              <p:spPr>
                <a:xfrm>
                  <a:off x="6790753" y="1523420"/>
                  <a:ext cx="36000" cy="36000"/>
                </a:xfrm>
                <a:prstGeom prst="rect">
                  <a:avLst/>
                </a:prstGeom>
              </p:spPr>
            </p:pic>
          </mc:Fallback>
        </mc:AlternateContent>
      </p:grpSp>
      <p:grpSp>
        <p:nvGrpSpPr>
          <p:cNvPr id="26" name="Group 25">
            <a:extLst>
              <a:ext uri="{FF2B5EF4-FFF2-40B4-BE49-F238E27FC236}">
                <a16:creationId xmlns:a16="http://schemas.microsoft.com/office/drawing/2014/main" id="{D8044EE2-1207-233F-B55F-FB397613B21A}"/>
              </a:ext>
            </a:extLst>
          </p:cNvPr>
          <p:cNvGrpSpPr/>
          <p:nvPr/>
        </p:nvGrpSpPr>
        <p:grpSpPr>
          <a:xfrm>
            <a:off x="7272183" y="4540764"/>
            <a:ext cx="360" cy="360"/>
            <a:chOff x="6808753" y="1541420"/>
            <a:chExt cx="360" cy="360"/>
          </a:xfrm>
        </p:grpSpPr>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93DD9389-8F16-3B54-F309-71D611E7202A}"/>
                    </a:ext>
                  </a:extLst>
                </p14:cNvPr>
                <p14:cNvContentPartPr/>
                <p14:nvPr/>
              </p14:nvContentPartPr>
              <p14:xfrm>
                <a:off x="6808753" y="1541420"/>
                <a:ext cx="360" cy="360"/>
              </p14:xfrm>
            </p:contentPart>
          </mc:Choice>
          <mc:Fallback xmlns="">
            <p:pic>
              <p:nvPicPr>
                <p:cNvPr id="28" name="Ink 27">
                  <a:extLst>
                    <a:ext uri="{FF2B5EF4-FFF2-40B4-BE49-F238E27FC236}">
                      <a16:creationId xmlns:a16="http://schemas.microsoft.com/office/drawing/2014/main" id="{93DD9389-8F16-3B54-F309-71D611E7202A}"/>
                    </a:ext>
                  </a:extLst>
                </p:cNvPr>
                <p:cNvPicPr/>
                <p:nvPr/>
              </p:nvPicPr>
              <p:blipFill>
                <a:blip r:embed="rId7"/>
                <a:stretch>
                  <a:fillRect/>
                </a:stretch>
              </p:blipFill>
              <p:spPr>
                <a:xfrm>
                  <a:off x="6790753" y="15234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0866508D-F0B1-6A1D-D780-0A89B3305D32}"/>
                    </a:ext>
                  </a:extLst>
                </p14:cNvPr>
                <p14:cNvContentPartPr/>
                <p14:nvPr/>
              </p14:nvContentPartPr>
              <p14:xfrm>
                <a:off x="6808753" y="1541420"/>
                <a:ext cx="360" cy="360"/>
              </p14:xfrm>
            </p:contentPart>
          </mc:Choice>
          <mc:Fallback xmlns="">
            <p:pic>
              <p:nvPicPr>
                <p:cNvPr id="29" name="Ink 28">
                  <a:extLst>
                    <a:ext uri="{FF2B5EF4-FFF2-40B4-BE49-F238E27FC236}">
                      <a16:creationId xmlns:a16="http://schemas.microsoft.com/office/drawing/2014/main" id="{0866508D-F0B1-6A1D-D780-0A89B3305D32}"/>
                    </a:ext>
                  </a:extLst>
                </p:cNvPr>
                <p:cNvPicPr/>
                <p:nvPr/>
              </p:nvPicPr>
              <p:blipFill>
                <a:blip r:embed="rId7"/>
                <a:stretch>
                  <a:fillRect/>
                </a:stretch>
              </p:blipFill>
              <p:spPr>
                <a:xfrm>
                  <a:off x="6790753" y="1523420"/>
                  <a:ext cx="36000" cy="36000"/>
                </a:xfrm>
                <a:prstGeom prst="rect">
                  <a:avLst/>
                </a:prstGeom>
              </p:spPr>
            </p:pic>
          </mc:Fallback>
        </mc:AlternateContent>
      </p:grpSp>
      <p:pic>
        <p:nvPicPr>
          <p:cNvPr id="4" name="Picture 3">
            <a:extLst>
              <a:ext uri="{FF2B5EF4-FFF2-40B4-BE49-F238E27FC236}">
                <a16:creationId xmlns:a16="http://schemas.microsoft.com/office/drawing/2014/main" id="{35C69FD2-5D33-90DC-F171-6310E2CA883B}"/>
              </a:ext>
            </a:extLst>
          </p:cNvPr>
          <p:cNvPicPr>
            <a:picLocks noChangeAspect="1"/>
          </p:cNvPicPr>
          <p:nvPr/>
        </p:nvPicPr>
        <p:blipFill>
          <a:blip r:embed="rId11"/>
          <a:stretch>
            <a:fillRect/>
          </a:stretch>
        </p:blipFill>
        <p:spPr>
          <a:xfrm>
            <a:off x="7514832" y="1148154"/>
            <a:ext cx="3925427" cy="2039545"/>
          </a:xfrm>
          <a:prstGeom prst="rect">
            <a:avLst/>
          </a:prstGeom>
          <a:ln>
            <a:solidFill>
              <a:schemeClr val="accent1"/>
            </a:solidFill>
          </a:ln>
        </p:spPr>
      </p:pic>
      <p:pic>
        <p:nvPicPr>
          <p:cNvPr id="8" name="Picture 7">
            <a:extLst>
              <a:ext uri="{FF2B5EF4-FFF2-40B4-BE49-F238E27FC236}">
                <a16:creationId xmlns:a16="http://schemas.microsoft.com/office/drawing/2014/main" id="{2619B3AC-D7E7-723E-5403-7850BC97BDEB}"/>
              </a:ext>
            </a:extLst>
          </p:cNvPr>
          <p:cNvPicPr>
            <a:picLocks noChangeAspect="1"/>
          </p:cNvPicPr>
          <p:nvPr/>
        </p:nvPicPr>
        <p:blipFill>
          <a:blip r:embed="rId12"/>
          <a:stretch>
            <a:fillRect/>
          </a:stretch>
        </p:blipFill>
        <p:spPr>
          <a:xfrm>
            <a:off x="649872" y="1290846"/>
            <a:ext cx="5836326" cy="1171953"/>
          </a:xfrm>
          <a:prstGeom prst="rect">
            <a:avLst/>
          </a:prstGeom>
          <a:ln>
            <a:solidFill>
              <a:schemeClr val="tx1"/>
            </a:solidFill>
          </a:ln>
        </p:spPr>
      </p:pic>
      <p:pic>
        <p:nvPicPr>
          <p:cNvPr id="10" name="Picture 9">
            <a:extLst>
              <a:ext uri="{FF2B5EF4-FFF2-40B4-BE49-F238E27FC236}">
                <a16:creationId xmlns:a16="http://schemas.microsoft.com/office/drawing/2014/main" id="{CDF69FA0-6522-6A74-519F-5DA37B74BA76}"/>
              </a:ext>
            </a:extLst>
          </p:cNvPr>
          <p:cNvPicPr>
            <a:picLocks noChangeAspect="1"/>
          </p:cNvPicPr>
          <p:nvPr/>
        </p:nvPicPr>
        <p:blipFill>
          <a:blip r:embed="rId13"/>
          <a:stretch>
            <a:fillRect/>
          </a:stretch>
        </p:blipFill>
        <p:spPr>
          <a:xfrm>
            <a:off x="680510" y="3970365"/>
            <a:ext cx="5805687" cy="1312244"/>
          </a:xfrm>
          <a:prstGeom prst="rect">
            <a:avLst/>
          </a:prstGeom>
          <a:ln>
            <a:solidFill>
              <a:schemeClr val="tx1"/>
            </a:solidFill>
          </a:ln>
        </p:spPr>
      </p:pic>
    </p:spTree>
    <p:extLst>
      <p:ext uri="{BB962C8B-B14F-4D97-AF65-F5344CB8AC3E}">
        <p14:creationId xmlns:p14="http://schemas.microsoft.com/office/powerpoint/2010/main" val="3718561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519</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vt:lpstr>
      <vt:lpstr>Wingdings</vt:lpstr>
      <vt:lpstr>Office Theme</vt:lpstr>
      <vt:lpstr>    PayCore Pvt. Ltd. Employee Performance &amp; Benefits Analytics</vt:lpstr>
      <vt:lpstr>The project aims to analyze employee performance, salary trends, and benefits enrolment using SQL-based data management. The system provides valuable insights to HR teams, allowing them to improve employee retention, salary fairness, and benefits optimization.</vt:lpstr>
      <vt:lpstr>Problem Statement</vt:lpstr>
      <vt:lpstr>Database Design Overview</vt:lpstr>
      <vt:lpstr>SQL Query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Shweta Bhagat</dc:creator>
  <cp:lastModifiedBy>Shweta Bhagat</cp:lastModifiedBy>
  <cp:revision>2</cp:revision>
  <dcterms:created xsi:type="dcterms:W3CDTF">2024-12-22T16:43:33Z</dcterms:created>
  <dcterms:modified xsi:type="dcterms:W3CDTF">2025-03-04T07:45:20Z</dcterms:modified>
</cp:coreProperties>
</file>