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70BDFA-F4D2-4A49-B6D9-74D31E580B08}">
          <p14:sldIdLst>
            <p14:sldId id="256"/>
            <p14:sldId id="257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nitin1982/pen/ExVVxw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Vue.js Web App with Grid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7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Webpage in Vue.js with showing data in a Grid</a:t>
            </a:r>
          </a:p>
          <a:p>
            <a:r>
              <a:rPr lang="en-US" dirty="0" smtClean="0"/>
              <a:t>Performing Pagination in Grid</a:t>
            </a:r>
          </a:p>
          <a:p>
            <a:r>
              <a:rPr lang="en-US" dirty="0" smtClean="0"/>
              <a:t>Filtering data with search textbox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211824" cy="3599316"/>
          </a:xfrm>
        </p:spPr>
        <p:txBody>
          <a:bodyPr/>
          <a:lstStyle/>
          <a:p>
            <a:r>
              <a:rPr lang="en-US" dirty="0"/>
              <a:t>Design HTML </a:t>
            </a:r>
            <a:r>
              <a:rPr lang="en-US" dirty="0" smtClean="0"/>
              <a:t>with </a:t>
            </a:r>
            <a:r>
              <a:rPr lang="en-US" dirty="0"/>
              <a:t>simple HTML Table with Bootstrap </a:t>
            </a:r>
            <a:r>
              <a:rPr lang="en-US" dirty="0" smtClean="0"/>
              <a:t>Classes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Vue</a:t>
            </a:r>
            <a:r>
              <a:rPr lang="en-US" dirty="0" smtClean="0"/>
              <a:t> Instance or </a:t>
            </a:r>
            <a:r>
              <a:rPr lang="en-US" dirty="0" err="1" smtClean="0"/>
              <a:t>Vue</a:t>
            </a:r>
            <a:r>
              <a:rPr lang="en-US" dirty="0" smtClean="0"/>
              <a:t> App for the root &lt;div&gt; Tag</a:t>
            </a:r>
          </a:p>
          <a:p>
            <a:r>
              <a:rPr lang="en-US" dirty="0" smtClean="0"/>
              <a:t>Define array in </a:t>
            </a:r>
            <a:r>
              <a:rPr lang="en-US" dirty="0" err="1" smtClean="0"/>
              <a:t>Vue</a:t>
            </a:r>
            <a:r>
              <a:rPr lang="en-US" dirty="0" smtClean="0"/>
              <a:t> Instance to populate in Grid</a:t>
            </a:r>
          </a:p>
          <a:p>
            <a:r>
              <a:rPr lang="en-US" dirty="0" smtClean="0"/>
              <a:t>Define Methods</a:t>
            </a:r>
          </a:p>
          <a:p>
            <a:r>
              <a:rPr lang="en-US" dirty="0" smtClean="0"/>
              <a:t>Computed Properties for Pagination, Filtering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3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211824" cy="3599316"/>
          </a:xfrm>
        </p:spPr>
        <p:txBody>
          <a:bodyPr/>
          <a:lstStyle/>
          <a:p>
            <a:r>
              <a:rPr lang="en-US" dirty="0" smtClean="0"/>
              <a:t>Code pen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codepen.io/nitin1982/pen/ExVVxwz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93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</TotalTime>
  <Words>74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Vue.js Web App with Grid</vt:lpstr>
      <vt:lpstr>To Do</vt:lpstr>
      <vt:lpstr>Steps</vt:lpstr>
      <vt:lpstr>Code</vt:lpstr>
    </vt:vector>
  </TitlesOfParts>
  <Company>Charter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 Web App with Grid</dc:title>
  <dc:creator>Rastogi, Nitin</dc:creator>
  <cp:lastModifiedBy>Rastogi, Nitin</cp:lastModifiedBy>
  <cp:revision>4</cp:revision>
  <dcterms:created xsi:type="dcterms:W3CDTF">2020-04-19T03:30:12Z</dcterms:created>
  <dcterms:modified xsi:type="dcterms:W3CDTF">2020-04-19T03:55:56Z</dcterms:modified>
</cp:coreProperties>
</file>