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2" r:id="rId15"/>
    <p:sldId id="2146847061" r:id="rId16"/>
    <p:sldId id="2146847055" r:id="rId17"/>
    <p:sldId id="2146847059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FD94D-A4AF-4D69-A447-E1040740CDBD}" v="15" dt="2025-08-03T07:33:50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kha rose" userId="a8a54b68a2303cba" providerId="LiveId" clId="{F57FD94D-A4AF-4D69-A447-E1040740CDBD}"/>
    <pc:docChg chg="custSel delSld modSld">
      <pc:chgData name="vishakha rose" userId="a8a54b68a2303cba" providerId="LiveId" clId="{F57FD94D-A4AF-4D69-A447-E1040740CDBD}" dt="2025-08-03T07:33:50.849" v="210"/>
      <pc:docMkLst>
        <pc:docMk/>
      </pc:docMkLst>
      <pc:sldChg chg="modSp mod">
        <pc:chgData name="vishakha rose" userId="a8a54b68a2303cba" providerId="LiveId" clId="{F57FD94D-A4AF-4D69-A447-E1040740CDBD}" dt="2025-08-02T14:41:19.751" v="23" actId="14100"/>
        <pc:sldMkLst>
          <pc:docMk/>
          <pc:sldMk cId="3210358481" sldId="263"/>
        </pc:sldMkLst>
        <pc:spChg chg="mod">
          <ac:chgData name="vishakha rose" userId="a8a54b68a2303cba" providerId="LiveId" clId="{F57FD94D-A4AF-4D69-A447-E1040740CDBD}" dt="2025-08-02T14:41:19.751" v="23" actId="14100"/>
          <ac:spMkLst>
            <pc:docMk/>
            <pc:sldMk cId="3210358481" sldId="263"/>
            <ac:spMk id="2" creationId="{E041FD9D-DF07-9C37-1E61-1D920E0EF1D4}"/>
          </ac:spMkLst>
        </pc:spChg>
        <pc:spChg chg="mod">
          <ac:chgData name="vishakha rose" userId="a8a54b68a2303cba" providerId="LiveId" clId="{F57FD94D-A4AF-4D69-A447-E1040740CDBD}" dt="2025-08-02T14:41:10.435" v="22" actId="27636"/>
          <ac:spMkLst>
            <pc:docMk/>
            <pc:sldMk cId="3210358481" sldId="263"/>
            <ac:spMk id="5" creationId="{8FBA75B4-2DD5-42EB-9397-F36BFB8BA723}"/>
          </ac:spMkLst>
        </pc:spChg>
      </pc:sldChg>
      <pc:sldChg chg="modSp mod">
        <pc:chgData name="vishakha rose" userId="a8a54b68a2303cba" providerId="LiveId" clId="{F57FD94D-A4AF-4D69-A447-E1040740CDBD}" dt="2025-08-02T14:40:32.094" v="19" actId="27636"/>
        <pc:sldMkLst>
          <pc:docMk/>
          <pc:sldMk cId="3202024527" sldId="265"/>
        </pc:sldMkLst>
        <pc:spChg chg="mod">
          <ac:chgData name="vishakha rose" userId="a8a54b68a2303cba" providerId="LiveId" clId="{F57FD94D-A4AF-4D69-A447-E1040740CDBD}" dt="2025-08-02T14:40:32.094" v="19" actId="27636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vishakha rose" userId="a8a54b68a2303cba" providerId="LiveId" clId="{F57FD94D-A4AF-4D69-A447-E1040740CDBD}" dt="2025-08-02T16:08:38.372" v="207" actId="20577"/>
        <pc:sldMkLst>
          <pc:docMk/>
          <pc:sldMk cId="2900153716" sldId="2146847054"/>
        </pc:sldMkLst>
        <pc:spChg chg="mod">
          <ac:chgData name="vishakha rose" userId="a8a54b68a2303cba" providerId="LiveId" clId="{F57FD94D-A4AF-4D69-A447-E1040740CDBD}" dt="2025-08-02T16:08:38.372" v="207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vishakha rose" userId="a8a54b68a2303cba" providerId="LiveId" clId="{F57FD94D-A4AF-4D69-A447-E1040740CDBD}" dt="2025-08-02T14:45:45.796" v="62" actId="20577"/>
        <pc:sldMkLst>
          <pc:docMk/>
          <pc:sldMk cId="614882681" sldId="2146847055"/>
        </pc:sldMkLst>
        <pc:spChg chg="mod">
          <ac:chgData name="vishakha rose" userId="a8a54b68a2303cba" providerId="LiveId" clId="{F57FD94D-A4AF-4D69-A447-E1040740CDBD}" dt="2025-08-02T14:45:45.796" v="62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modSp mod">
        <pc:chgData name="vishakha rose" userId="a8a54b68a2303cba" providerId="LiveId" clId="{F57FD94D-A4AF-4D69-A447-E1040740CDBD}" dt="2025-08-02T14:43:18.538" v="39" actId="27636"/>
        <pc:sldMkLst>
          <pc:docMk/>
          <pc:sldMk cId="3819043843" sldId="2146847057"/>
        </pc:sldMkLst>
        <pc:spChg chg="mod">
          <ac:chgData name="vishakha rose" userId="a8a54b68a2303cba" providerId="LiveId" clId="{F57FD94D-A4AF-4D69-A447-E1040740CDBD}" dt="2025-08-02T14:43:18.538" v="39" actId="27636"/>
          <ac:spMkLst>
            <pc:docMk/>
            <pc:sldMk cId="3819043843" sldId="2146847057"/>
            <ac:spMk id="3" creationId="{AB679E23-F86A-AFA9-FE9C-7F5A518E8198}"/>
          </ac:spMkLst>
        </pc:spChg>
      </pc:sldChg>
      <pc:sldChg chg="addSp delSp modSp mod">
        <pc:chgData name="vishakha rose" userId="a8a54b68a2303cba" providerId="LiveId" clId="{F57FD94D-A4AF-4D69-A447-E1040740CDBD}" dt="2025-08-02T16:06:27.889" v="171" actId="14100"/>
        <pc:sldMkLst>
          <pc:docMk/>
          <pc:sldMk cId="384733178" sldId="2146847059"/>
        </pc:sldMkLst>
        <pc:spChg chg="del mod">
          <ac:chgData name="vishakha rose" userId="a8a54b68a2303cba" providerId="LiveId" clId="{F57FD94D-A4AF-4D69-A447-E1040740CDBD}" dt="2025-08-02T16:02:41.248" v="150" actId="931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vishakha rose" userId="a8a54b68a2303cba" providerId="LiveId" clId="{F57FD94D-A4AF-4D69-A447-E1040740CDBD}" dt="2025-08-02T16:05:55.570" v="166" actId="14100"/>
          <ac:picMkLst>
            <pc:docMk/>
            <pc:sldMk cId="384733178" sldId="2146847059"/>
            <ac:picMk id="5" creationId="{03A0A937-89A6-ADAE-4A76-7295B034F020}"/>
          </ac:picMkLst>
        </pc:picChg>
        <pc:picChg chg="add mod">
          <ac:chgData name="vishakha rose" userId="a8a54b68a2303cba" providerId="LiveId" clId="{F57FD94D-A4AF-4D69-A447-E1040740CDBD}" dt="2025-08-02T16:05:42.109" v="163" actId="14100"/>
          <ac:picMkLst>
            <pc:docMk/>
            <pc:sldMk cId="384733178" sldId="2146847059"/>
            <ac:picMk id="7" creationId="{B9F727E8-F21A-2396-1152-DDE0EB8B1E31}"/>
          </ac:picMkLst>
        </pc:picChg>
        <pc:picChg chg="add mod">
          <ac:chgData name="vishakha rose" userId="a8a54b68a2303cba" providerId="LiveId" clId="{F57FD94D-A4AF-4D69-A447-E1040740CDBD}" dt="2025-08-02T16:06:27.889" v="171" actId="14100"/>
          <ac:picMkLst>
            <pc:docMk/>
            <pc:sldMk cId="384733178" sldId="2146847059"/>
            <ac:picMk id="9" creationId="{5FD2AA67-7791-1FCD-B437-F4833010B55B}"/>
          </ac:picMkLst>
        </pc:picChg>
      </pc:sldChg>
      <pc:sldChg chg="addSp delSp modSp mod">
        <pc:chgData name="vishakha rose" userId="a8a54b68a2303cba" providerId="LiveId" clId="{F57FD94D-A4AF-4D69-A447-E1040740CDBD}" dt="2025-08-02T15:54:27.525" v="71" actId="931"/>
        <pc:sldMkLst>
          <pc:docMk/>
          <pc:sldMk cId="2083715239" sldId="2146847060"/>
        </pc:sldMkLst>
        <pc:spChg chg="add del mod">
          <ac:chgData name="vishakha rose" userId="a8a54b68a2303cba" providerId="LiveId" clId="{F57FD94D-A4AF-4D69-A447-E1040740CDBD}" dt="2025-08-02T15:54:27.525" v="71" actId="931"/>
          <ac:spMkLst>
            <pc:docMk/>
            <pc:sldMk cId="2083715239" sldId="2146847060"/>
            <ac:spMk id="4" creationId="{07A162B1-D1DC-F29B-A18A-0347BFD2EBFA}"/>
          </ac:spMkLst>
        </pc:spChg>
        <pc:picChg chg="add mod">
          <ac:chgData name="vishakha rose" userId="a8a54b68a2303cba" providerId="LiveId" clId="{F57FD94D-A4AF-4D69-A447-E1040740CDBD}" dt="2025-08-02T15:54:27.525" v="71" actId="931"/>
          <ac:picMkLst>
            <pc:docMk/>
            <pc:sldMk cId="2083715239" sldId="2146847060"/>
            <ac:picMk id="5" creationId="{53522C4C-BA57-F9DC-47DA-548AB110EA06}"/>
          </ac:picMkLst>
        </pc:picChg>
        <pc:picChg chg="del">
          <ac:chgData name="vishakha rose" userId="a8a54b68a2303cba" providerId="LiveId" clId="{F57FD94D-A4AF-4D69-A447-E1040740CDBD}" dt="2025-08-02T14:43:34.154" v="41" actId="478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modSp mod">
        <pc:chgData name="vishakha rose" userId="a8a54b68a2303cba" providerId="LiveId" clId="{F57FD94D-A4AF-4D69-A447-E1040740CDBD}" dt="2025-08-03T07:33:50.849" v="210"/>
        <pc:sldMkLst>
          <pc:docMk/>
          <pc:sldMk cId="2230664768" sldId="2146847061"/>
        </pc:sldMkLst>
        <pc:spChg chg="mod">
          <ac:chgData name="vishakha rose" userId="a8a54b68a2303cba" providerId="LiveId" clId="{F57FD94D-A4AF-4D69-A447-E1040740CDBD}" dt="2025-08-03T07:33:50.849" v="210"/>
          <ac:spMkLst>
            <pc:docMk/>
            <pc:sldMk cId="2230664768" sldId="2146847061"/>
            <ac:spMk id="3" creationId="{51A299DD-46FA-7866-41D8-C1BFCC2F69DD}"/>
          </ac:spMkLst>
        </pc:spChg>
      </pc:sldChg>
      <pc:sldChg chg="addSp modSp mod">
        <pc:chgData name="vishakha rose" userId="a8a54b68a2303cba" providerId="LiveId" clId="{F57FD94D-A4AF-4D69-A447-E1040740CDBD}" dt="2025-08-02T15:00:03.351" v="68" actId="12"/>
        <pc:sldMkLst>
          <pc:docMk/>
          <pc:sldMk cId="4233882376" sldId="2146847062"/>
        </pc:sldMkLst>
        <pc:spChg chg="mod">
          <ac:chgData name="vishakha rose" userId="a8a54b68a2303cba" providerId="LiveId" clId="{F57FD94D-A4AF-4D69-A447-E1040740CDBD}" dt="2025-08-02T14:45:35.339" v="58" actId="20577"/>
          <ac:spMkLst>
            <pc:docMk/>
            <pc:sldMk cId="4233882376" sldId="2146847062"/>
            <ac:spMk id="3" creationId="{D4974547-DF1B-77BB-E545-9344EDB9AD3F}"/>
          </ac:spMkLst>
        </pc:spChg>
        <pc:spChg chg="add mod">
          <ac:chgData name="vishakha rose" userId="a8a54b68a2303cba" providerId="LiveId" clId="{F57FD94D-A4AF-4D69-A447-E1040740CDBD}" dt="2025-08-02T15:00:03.351" v="68" actId="12"/>
          <ac:spMkLst>
            <pc:docMk/>
            <pc:sldMk cId="4233882376" sldId="2146847062"/>
            <ac:spMk id="4" creationId="{6363EFCD-6BBB-75F2-D798-AC07AE8552EA}"/>
          </ac:spMkLst>
        </pc:spChg>
      </pc:sldChg>
      <pc:sldChg chg="addSp delSp modSp mod">
        <pc:chgData name="vishakha rose" userId="a8a54b68a2303cba" providerId="LiveId" clId="{F57FD94D-A4AF-4D69-A447-E1040740CDBD}" dt="2025-08-02T15:54:12.684" v="70" actId="931"/>
        <pc:sldMkLst>
          <pc:docMk/>
          <pc:sldMk cId="4068668583" sldId="2146847066"/>
        </pc:sldMkLst>
        <pc:picChg chg="del">
          <ac:chgData name="vishakha rose" userId="a8a54b68a2303cba" providerId="LiveId" clId="{F57FD94D-A4AF-4D69-A447-E1040740CDBD}" dt="2025-08-02T14:43:25.143" v="40" actId="478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vishakha rose" userId="a8a54b68a2303cba" providerId="LiveId" clId="{F57FD94D-A4AF-4D69-A447-E1040740CDBD}" dt="2025-08-02T15:54:12.684" v="70" actId="931"/>
          <ac:picMkLst>
            <pc:docMk/>
            <pc:sldMk cId="4068668583" sldId="2146847066"/>
            <ac:picMk id="4" creationId="{F54F57F9-03CB-39D2-3252-A6AF6ADDAEE6}"/>
          </ac:picMkLst>
        </pc:picChg>
      </pc:sldChg>
      <pc:sldChg chg="addSp delSp modSp mod">
        <pc:chgData name="vishakha rose" userId="a8a54b68a2303cba" providerId="LiveId" clId="{F57FD94D-A4AF-4D69-A447-E1040740CDBD}" dt="2025-08-02T15:54:39.548" v="72" actId="931"/>
        <pc:sldMkLst>
          <pc:docMk/>
          <pc:sldMk cId="1189541472" sldId="2146847067"/>
        </pc:sldMkLst>
        <pc:picChg chg="add mod">
          <ac:chgData name="vishakha rose" userId="a8a54b68a2303cba" providerId="LiveId" clId="{F57FD94D-A4AF-4D69-A447-E1040740CDBD}" dt="2025-08-02T15:54:39.548" v="72" actId="931"/>
          <ac:picMkLst>
            <pc:docMk/>
            <pc:sldMk cId="1189541472" sldId="2146847067"/>
            <ac:picMk id="4" creationId="{2A049664-2AFA-967B-9F77-C88CF74F117F}"/>
          </ac:picMkLst>
        </pc:picChg>
        <pc:picChg chg="del">
          <ac:chgData name="vishakha rose" userId="a8a54b68a2303cba" providerId="LiveId" clId="{F57FD94D-A4AF-4D69-A447-E1040740CDBD}" dt="2025-08-02T14:43:38.004" v="42" actId="478"/>
          <ac:picMkLst>
            <pc:docMk/>
            <pc:sldMk cId="1189541472" sldId="2146847067"/>
            <ac:picMk id="4" creationId="{58160D06-7AB9-E123-40C6-37292A37FD84}"/>
          </ac:picMkLst>
        </pc:picChg>
      </pc:sldChg>
      <pc:sldChg chg="addSp delSp modSp del mod">
        <pc:chgData name="vishakha rose" userId="a8a54b68a2303cba" providerId="LiveId" clId="{F57FD94D-A4AF-4D69-A447-E1040740CDBD}" dt="2025-08-02T15:55:35.096" v="77" actId="2696"/>
        <pc:sldMkLst>
          <pc:docMk/>
          <pc:sldMk cId="1126302864" sldId="2146847068"/>
        </pc:sldMkLst>
        <pc:spChg chg="del">
          <ac:chgData name="vishakha rose" userId="a8a54b68a2303cba" providerId="LiveId" clId="{F57FD94D-A4AF-4D69-A447-E1040740CDBD}" dt="2025-08-02T15:54:51.511" v="73" actId="478"/>
          <ac:spMkLst>
            <pc:docMk/>
            <pc:sldMk cId="1126302864" sldId="2146847068"/>
            <ac:spMk id="5" creationId="{16A49521-B5B7-63EE-905D-5E4ED1D0957F}"/>
          </ac:spMkLst>
        </pc:spChg>
        <pc:picChg chg="del">
          <ac:chgData name="vishakha rose" userId="a8a54b68a2303cba" providerId="LiveId" clId="{F57FD94D-A4AF-4D69-A447-E1040740CDBD}" dt="2025-08-02T14:43:41.541" v="43" actId="478"/>
          <ac:picMkLst>
            <pc:docMk/>
            <pc:sldMk cId="1126302864" sldId="2146847068"/>
            <ac:picMk id="3" creationId="{D5693625-3FD5-932E-3334-F54965E8A468}"/>
          </ac:picMkLst>
        </pc:picChg>
        <pc:picChg chg="add mod">
          <ac:chgData name="vishakha rose" userId="a8a54b68a2303cba" providerId="LiveId" clId="{F57FD94D-A4AF-4D69-A447-E1040740CDBD}" dt="2025-08-02T15:55:17.356" v="76" actId="14100"/>
          <ac:picMkLst>
            <pc:docMk/>
            <pc:sldMk cId="1126302864" sldId="2146847068"/>
            <ac:picMk id="4" creationId="{54237CC2-FB41-D03D-1A90-50B413DA498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4635" y="3884687"/>
            <a:ext cx="870847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Nitin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Chahar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Ch. Ranbir Singh State Institute of Engineering and Technology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&amp;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49664-2AFA-967B-9F77-C88CF74F1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1271587"/>
            <a:ext cx="89344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63EFCD-6BBB-75F2-D798-AC07AE8552EA}"/>
              </a:ext>
            </a:extLst>
          </p:cNvPr>
          <p:cNvSpPr txBox="1"/>
          <p:nvPr/>
        </p:nvSpPr>
        <p:spPr>
          <a:xfrm>
            <a:off x="924232" y="2104103"/>
            <a:ext cx="68235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project successfully integrates </a:t>
            </a:r>
            <a:r>
              <a:rPr lang="en-US" b="1" dirty="0"/>
              <a:t>AI-powered fitness assistance</a:t>
            </a:r>
            <a:r>
              <a:rPr lang="en-US" dirty="0"/>
              <a:t> with IBM Cloud for scalability and reliability.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Provides </a:t>
            </a:r>
            <a:r>
              <a:rPr lang="en-US" b="1" dirty="0"/>
              <a:t>personalized workout and diet plans</a:t>
            </a:r>
            <a:r>
              <a:rPr lang="en-US" dirty="0"/>
              <a:t>, making fitness guidance accessible anytime, anywhere.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Demonstrates the power of </a:t>
            </a:r>
            <a:r>
              <a:rPr lang="en-US" b="1" dirty="0"/>
              <a:t>IBM Watson Assistant and Cloud services</a:t>
            </a:r>
            <a:r>
              <a:rPr lang="en-US" dirty="0"/>
              <a:t> in building real-world solutions.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https://github.com/nitin-create10/fitness-agent-.git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Show growth potential.</a:t>
            </a:r>
          </a:p>
          <a:p>
            <a:pPr marL="0" indent="0">
              <a:buNone/>
            </a:pP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to Include: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Integration with wearables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AI-based progress tracking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Multi-language support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Video-based training sessions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Why It Matters: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Investors and evaluators look for scalability and vision.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0A937-89A6-ADAE-4A76-7295B034F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43" y="1676631"/>
            <a:ext cx="3512503" cy="35047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727E8-F21A-2396-1152-DDE0EB8B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13" y="1676631"/>
            <a:ext cx="3512503" cy="35047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D2AA67-7791-1FCD-B437-F4833010B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330" y="1676630"/>
            <a:ext cx="3923999" cy="350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66684"/>
            <a:ext cx="11247620" cy="549131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IBM Cloud services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4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 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Define the challenge that led to the project.</a:t>
            </a: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People lack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personalized fitness guidance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Maintaining consistent workout schedules and diet plans is difficult.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Most apps lack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interactive AI-based solutions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used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91613"/>
            <a:ext cx="11473964" cy="615973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IBM Cloud (Hosting)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IBM Watson Assistant (Chatbot AI)</a:t>
            </a:r>
          </a:p>
          <a:p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Granite LLM (Contextual Answer Generation)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Node.js, Express.js (Backend)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HTML, CSS, JavaScript (Frontend)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Cloud Foundry (Deployment)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5F2E5E-534B-D552-B4B1-8526B39A4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C3A97C5-DF47-B1B0-38B9-A48CCB68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46787"/>
            <a:ext cx="10814395" cy="4097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Show IBM’s role in the solution.</a:t>
            </a: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Watson Assistant for natural language processing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Cloud Foundry for application deployment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IBM Cloud Functions for serverless execution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IBM Object Storage for user data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IBM granite LLM for retrieve information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91148"/>
            <a:ext cx="11029617" cy="42842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Highlight what makes our project unique.</a:t>
            </a:r>
          </a:p>
          <a:p>
            <a:pPr marL="0" indent="0">
              <a:buNone/>
            </a:pP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to Include: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24/7 Virtual Assistant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Personalized plans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Voice-based interaction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IBM Cloud scalability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It Matters: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Differentiates your solution from ordinary apps.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2490"/>
            <a:ext cx="11029616" cy="43628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Purpose: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Show practical applicability.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to Include: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Fitness Enthusiasts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Gym Trainers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Wellness Centers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Corporate Health Programs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Why It Matters: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Proves real-world relevance and target market.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F57F9-03CB-39D2-3252-A6AF6ADD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352550"/>
            <a:ext cx="922972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522C4C-BA57-F9DC-47DA-548AB110E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5512" y="1704975"/>
            <a:ext cx="7800975" cy="386715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99</TotalTime>
  <Words>357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Fitness Buddy </vt:lpstr>
      <vt:lpstr>OUTLINE</vt:lpstr>
      <vt:lpstr>Problem Statement</vt:lpstr>
      <vt:lpstr>Technology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vishakha rose</cp:lastModifiedBy>
  <cp:revision>142</cp:revision>
  <dcterms:created xsi:type="dcterms:W3CDTF">2021-05-26T16:50:10Z</dcterms:created>
  <dcterms:modified xsi:type="dcterms:W3CDTF">2025-08-03T07:34:01Z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