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7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8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81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2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40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774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62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09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52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711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2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56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F437-028E-4A7E-A65B-2583AE92D42A}" type="datetimeFigureOut">
              <a:rPr lang="en-US" smtClean="0"/>
              <a:pPr/>
              <a:t>03/03/2019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71A3-A917-4D8E-B52D-D94D46462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57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249362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         Retail Business Solution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           </a:t>
            </a:r>
            <a:r>
              <a:rPr lang="en-US" sz="2000" dirty="0" smtClean="0"/>
              <a:t>Whole Sale  Distributors  Retailers                                                        www.Meretoo.in          </a:t>
            </a:r>
            <a:r>
              <a:rPr lang="en-US" sz="1400" i="1" dirty="0" smtClean="0">
                <a:solidFill>
                  <a:srgbClr val="0070C0"/>
                </a:solidFill>
              </a:rPr>
              <a:t>Gr</a:t>
            </a:r>
            <a:r>
              <a:rPr lang="en-US" sz="1400" b="1" i="1" dirty="0" smtClean="0">
                <a:solidFill>
                  <a:srgbClr val="0070C0"/>
                </a:solidFill>
              </a:rPr>
              <a:t>ocessary Stores</a:t>
            </a:r>
            <a:r>
              <a:rPr lang="en-US" sz="1300" b="1" i="1" dirty="0" smtClean="0">
                <a:solidFill>
                  <a:srgbClr val="0070C0"/>
                </a:solidFill>
              </a:rPr>
              <a:t>       </a:t>
            </a:r>
            <a:r>
              <a:rPr lang="en-US" sz="1400" b="1" i="1" dirty="0" smtClean="0">
                <a:solidFill>
                  <a:srgbClr val="0070C0"/>
                </a:solidFill>
              </a:rPr>
              <a:t>Garments     Cosmetics   Fashion      Fertilizers     Furniture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>
            <a:normAutofit fontScale="700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3100" dirty="0" smtClean="0"/>
              <a:t>Product Features</a:t>
            </a:r>
            <a:endParaRPr lang="en-US" sz="3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45452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GST Billing &amp; Accounting Software             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Efficient Inventory Management                 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Easy  Purchase </a:t>
            </a:r>
            <a:r>
              <a:rPr lang="en-US" sz="2000" dirty="0" smtClean="0"/>
              <a:t>Management</a:t>
            </a:r>
            <a:endParaRPr lang="en-US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Credit and Retail Sales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Customer Management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Supplier </a:t>
            </a:r>
            <a:r>
              <a:rPr lang="en-US" sz="2000" dirty="0" smtClean="0"/>
              <a:t>Management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Payment voucher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Receipt voucher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Accounting Management</a:t>
            </a:r>
            <a:endParaRPr lang="en-US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Easy Reporting Tool                                                           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i="1" dirty="0" smtClean="0"/>
              <a:t>Easy GST Return File Data</a:t>
            </a:r>
            <a:r>
              <a:rPr lang="en-US" sz="2000" dirty="0" smtClean="0"/>
              <a:t>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517048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      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Smart Data View</a:t>
            </a:r>
            <a:endParaRPr lang="en-US" dirty="0" smtClean="0"/>
          </a:p>
          <a:p>
            <a:pPr algn="ctr"/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Drill </a:t>
            </a:r>
            <a:r>
              <a:rPr lang="en-US" sz="2000" b="0" dirty="0" smtClean="0"/>
              <a:t>Down </a:t>
            </a:r>
            <a:r>
              <a:rPr lang="en-US" sz="2000" b="0" dirty="0" smtClean="0"/>
              <a:t>r</a:t>
            </a:r>
            <a:r>
              <a:rPr lang="en-US" sz="2000" b="0" dirty="0" smtClean="0"/>
              <a:t>eporting </a:t>
            </a:r>
            <a:r>
              <a:rPr lang="en-US" sz="2000" b="0" dirty="0" smtClean="0"/>
              <a:t>T</a:t>
            </a:r>
            <a:r>
              <a:rPr lang="en-US" sz="2000" b="0" dirty="0" smtClean="0"/>
              <a:t>ool</a:t>
            </a:r>
            <a:endParaRPr lang="en-US" sz="20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Purchase Analysis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Sales Analysis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Stock analysis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Customer Sales Reports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Supplier Purchase Reports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Margin </a:t>
            </a:r>
            <a:r>
              <a:rPr lang="en-US" sz="2000" b="0" dirty="0" smtClean="0"/>
              <a:t>Analysis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Supplier Ledger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0" dirty="0" smtClean="0"/>
              <a:t>Customer Ledger</a:t>
            </a: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i="1" u="sng" dirty="0" smtClean="0"/>
              <a:t>Contact for Demo</a:t>
            </a:r>
            <a:r>
              <a:rPr lang="en-US" sz="2000" b="0" dirty="0" smtClean="0"/>
              <a:t> – 9763292136</a:t>
            </a:r>
          </a:p>
          <a:p>
            <a:endParaRPr lang="en-US" sz="2000" b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4200" y="159327"/>
            <a:ext cx="1554352" cy="9906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35527"/>
            <a:ext cx="2590800" cy="755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48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71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Retail Business Solution                Whole Sale  Distributors  Retailers                                                        www.Meretoo.in          Grocessary Stores       Garments     Cosmetics   Fashion      Fertilizers     Furniture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Business Solution</dc:title>
  <dc:creator>admin</dc:creator>
  <cp:lastModifiedBy>dell</cp:lastModifiedBy>
  <cp:revision>11</cp:revision>
  <dcterms:created xsi:type="dcterms:W3CDTF">2018-04-11T15:15:45Z</dcterms:created>
  <dcterms:modified xsi:type="dcterms:W3CDTF">2019-03-03T10:13:09Z</dcterms:modified>
</cp:coreProperties>
</file>