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BD847-1BE1-4B30-B84F-4E1FEAB0AF10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8F56-76F1-4D39-B8A5-D0AB2F86F3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3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68F56-76F1-4D39-B8A5-D0AB2F86F3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2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1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9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7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0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9F84-A35D-45F8-8BF9-5D4983F3C47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779B-2963-4B26-849C-5159C6AB2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" cy="228600"/>
          </a:xfr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900" b="1" u="sng" dirty="0" smtClean="0"/>
              <a:t>S</a:t>
            </a:r>
            <a:r>
              <a:rPr lang="en-US" sz="900" b="1" dirty="0" smtClean="0"/>
              <a:t>ave</a:t>
            </a:r>
            <a:endParaRPr lang="en-US" sz="9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133600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C</a:t>
            </a:r>
            <a:r>
              <a:rPr lang="en-US" sz="900" b="1" dirty="0" smtClean="0"/>
              <a:t>lose</a:t>
            </a:r>
            <a:endParaRPr lang="en-US" sz="9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667000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P</a:t>
            </a:r>
            <a:r>
              <a:rPr lang="en-US" sz="900" b="1" dirty="0" smtClean="0"/>
              <a:t>rint</a:t>
            </a:r>
            <a:endParaRPr lang="en-US" sz="900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3682" y="3276600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V</a:t>
            </a:r>
            <a:r>
              <a:rPr lang="en-US" sz="900" b="1" dirty="0" smtClean="0"/>
              <a:t>iew</a:t>
            </a:r>
            <a:endParaRPr lang="en-US" sz="9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8319" y="3810000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" b="1" u="sng" dirty="0" smtClean="0"/>
              <a:t>A</a:t>
            </a:r>
            <a:r>
              <a:rPr lang="en-US" sz="800" b="1" dirty="0" smtClean="0"/>
              <a:t>ccount Entry</a:t>
            </a:r>
            <a:endParaRPr lang="en-US" sz="800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3682" y="4267200"/>
            <a:ext cx="838200" cy="22860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T</a:t>
            </a:r>
            <a:r>
              <a:rPr lang="en-US" sz="900" b="1" dirty="0" smtClean="0"/>
              <a:t>ransaction</a:t>
            </a:r>
            <a:endParaRPr lang="en-US" sz="900" b="1" u="sn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3682" y="4800600"/>
            <a:ext cx="838200" cy="22860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U</a:t>
            </a:r>
            <a:r>
              <a:rPr lang="en-US" sz="900" b="1" dirty="0" smtClean="0"/>
              <a:t>pdate</a:t>
            </a:r>
            <a:endParaRPr lang="en-US" sz="900" b="1" u="sn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9" y="5257800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U</a:t>
            </a:r>
            <a:r>
              <a:rPr lang="en-US" sz="900" b="1" dirty="0" smtClean="0"/>
              <a:t>pdate</a:t>
            </a:r>
            <a:endParaRPr lang="en-US" sz="900" b="1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29000" y="1676400"/>
            <a:ext cx="838200" cy="22860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" b="1" u="sng" dirty="0" smtClean="0"/>
              <a:t>E</a:t>
            </a:r>
            <a:r>
              <a:rPr lang="en-US" sz="800" b="1" dirty="0" smtClean="0"/>
              <a:t>dit Document</a:t>
            </a:r>
            <a:endParaRPr lang="en-US" sz="800" b="1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35928" y="2029691"/>
            <a:ext cx="838200" cy="22860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" b="1" u="sng" dirty="0" smtClean="0"/>
              <a:t>B</a:t>
            </a:r>
            <a:r>
              <a:rPr lang="en-US" sz="800" b="1" dirty="0" smtClean="0"/>
              <a:t>atch Details</a:t>
            </a:r>
            <a:endParaRPr lang="en-US" sz="800" b="1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29000" y="2407227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E</a:t>
            </a:r>
            <a:r>
              <a:rPr lang="en-US" sz="900" b="1" dirty="0" smtClean="0"/>
              <a:t>dit </a:t>
            </a:r>
            <a:endParaRPr lang="en-US" sz="900" b="1" u="sng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29000" y="2739736"/>
            <a:ext cx="838200" cy="228600"/>
          </a:xfrm>
          <a:prstGeom prst="rect">
            <a:avLst/>
          </a:prstGeom>
          <a:solidFill>
            <a:srgbClr val="7030A0"/>
          </a:solidFill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900" b="1" u="sng" dirty="0" smtClean="0"/>
              <a:t>B</a:t>
            </a:r>
            <a:r>
              <a:rPr lang="en-US" sz="900" b="1" dirty="0" smtClean="0"/>
              <a:t>atch </a:t>
            </a:r>
            <a:endParaRPr lang="en-US" sz="900" b="1" u="sng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52801" y="3505200"/>
            <a:ext cx="838200" cy="228600"/>
          </a:xfrm>
          <a:prstGeom prst="rect">
            <a:avLst/>
          </a:prstGeom>
          <a:ln>
            <a:noFill/>
          </a:ln>
          <a:effectLst>
            <a:glow>
              <a:schemeClr val="tx1">
                <a:alpha val="6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00" b="1" u="sng" dirty="0" err="1" smtClean="0"/>
              <a:t>L</a:t>
            </a:r>
            <a:r>
              <a:rPr lang="en-US" sz="1000" b="1" dirty="0" err="1" smtClean="0"/>
              <a:t>ogn</a:t>
            </a:r>
            <a:endParaRPr lang="en-US" sz="1000" b="1" u="sng" dirty="0"/>
          </a:p>
        </p:txBody>
      </p:sp>
    </p:spTree>
    <p:extLst>
      <p:ext uri="{BB962C8B-B14F-4D97-AF65-F5344CB8AC3E}">
        <p14:creationId xmlns:p14="http://schemas.microsoft.com/office/powerpoint/2010/main" val="269018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419351"/>
            <a:ext cx="3276600" cy="167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" cy="228600"/>
          </a:xfrm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101600" prst="riblet"/>
          </a:sp3d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 smtClean="0"/>
              <a:t>Save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7788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18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2017-10-31T12:35:59Z</dcterms:created>
  <dcterms:modified xsi:type="dcterms:W3CDTF">2017-11-01T16:03:43Z</dcterms:modified>
</cp:coreProperties>
</file>