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80" r:id="rId5"/>
    <p:sldId id="282" r:id="rId6"/>
    <p:sldId id="283" r:id="rId7"/>
    <p:sldId id="284" r:id="rId8"/>
    <p:sldId id="285" r:id="rId9"/>
    <p:sldId id="297" r:id="rId10"/>
    <p:sldId id="286" r:id="rId11"/>
    <p:sldId id="298" r:id="rId12"/>
    <p:sldId id="288" r:id="rId13"/>
    <p:sldId id="289" r:id="rId14"/>
    <p:sldId id="290" r:id="rId15"/>
    <p:sldId id="291" r:id="rId16"/>
    <p:sldId id="292" r:id="rId17"/>
    <p:sldId id="293" r:id="rId18"/>
    <p:sldId id="300" r:id="rId19"/>
    <p:sldId id="301" r:id="rId20"/>
    <p:sldId id="302" r:id="rId21"/>
    <p:sldId id="303" r:id="rId22"/>
    <p:sldId id="304"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B3739-7231-46FF-92A7-DC2F93E32D53}" v="13" dt="2024-03-27T08:25:17.394"/>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5" d="100"/>
          <a:sy n="65"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d Akhtar" userId="eb3419f3-8c6b-44a1-8370-4c96f833b0fd" providerId="ADAL" clId="{176B3739-7231-46FF-92A7-DC2F93E32D53}"/>
    <pc:docChg chg="undo custSel addSld delSld modSld">
      <pc:chgData name="Naved Akhtar" userId="eb3419f3-8c6b-44a1-8370-4c96f833b0fd" providerId="ADAL" clId="{176B3739-7231-46FF-92A7-DC2F93E32D53}" dt="2024-03-27T08:29:49.407" v="576" actId="1076"/>
      <pc:docMkLst>
        <pc:docMk/>
      </pc:docMkLst>
      <pc:sldChg chg="addSp delSp modSp mod setBg setClrOvrMap">
        <pc:chgData name="Naved Akhtar" userId="eb3419f3-8c6b-44a1-8370-4c96f833b0fd" providerId="ADAL" clId="{176B3739-7231-46FF-92A7-DC2F93E32D53}" dt="2024-03-27T08:21:07.184" v="345" actId="26606"/>
        <pc:sldMkLst>
          <pc:docMk/>
          <pc:sldMk cId="2475977933" sldId="282"/>
        </pc:sldMkLst>
        <pc:spChg chg="mod">
          <ac:chgData name="Naved Akhtar" userId="eb3419f3-8c6b-44a1-8370-4c96f833b0fd" providerId="ADAL" clId="{176B3739-7231-46FF-92A7-DC2F93E32D53}" dt="2024-03-27T08:21:07.184" v="345" actId="26606"/>
          <ac:spMkLst>
            <pc:docMk/>
            <pc:sldMk cId="2475977933" sldId="282"/>
            <ac:spMk id="2" creationId="{17DDF554-C920-7760-BF93-1C3FCD1C5DB0}"/>
          </ac:spMkLst>
        </pc:spChg>
        <pc:spChg chg="mod">
          <ac:chgData name="Naved Akhtar" userId="eb3419f3-8c6b-44a1-8370-4c96f833b0fd" providerId="ADAL" clId="{176B3739-7231-46FF-92A7-DC2F93E32D53}" dt="2024-03-27T08:21:07.184" v="345" actId="26606"/>
          <ac:spMkLst>
            <pc:docMk/>
            <pc:sldMk cId="2475977933" sldId="282"/>
            <ac:spMk id="3" creationId="{C16E9F16-1870-68FF-1D48-F5AD812800C6}"/>
          </ac:spMkLst>
        </pc:spChg>
        <pc:spChg chg="add del">
          <ac:chgData name="Naved Akhtar" userId="eb3419f3-8c6b-44a1-8370-4c96f833b0fd" providerId="ADAL" clId="{176B3739-7231-46FF-92A7-DC2F93E32D53}" dt="2024-03-27T08:21:07.184" v="345" actId="26606"/>
          <ac:spMkLst>
            <pc:docMk/>
            <pc:sldMk cId="2475977933" sldId="282"/>
            <ac:spMk id="8" creationId="{1C3D9BD5-A493-4B97-963D-60135D533822}"/>
          </ac:spMkLst>
        </pc:spChg>
        <pc:spChg chg="add del">
          <ac:chgData name="Naved Akhtar" userId="eb3419f3-8c6b-44a1-8370-4c96f833b0fd" providerId="ADAL" clId="{176B3739-7231-46FF-92A7-DC2F93E32D53}" dt="2024-03-27T08:21:07.184" v="345" actId="26606"/>
          <ac:spMkLst>
            <pc:docMk/>
            <pc:sldMk cId="2475977933" sldId="282"/>
            <ac:spMk id="10" creationId="{1F759AF4-E342-4E60-8A32-C44A328F2F42}"/>
          </ac:spMkLst>
        </pc:spChg>
        <pc:spChg chg="add">
          <ac:chgData name="Naved Akhtar" userId="eb3419f3-8c6b-44a1-8370-4c96f833b0fd" providerId="ADAL" clId="{176B3739-7231-46FF-92A7-DC2F93E32D53}" dt="2024-03-27T08:21:07.184" v="345" actId="26606"/>
          <ac:spMkLst>
            <pc:docMk/>
            <pc:sldMk cId="2475977933" sldId="282"/>
            <ac:spMk id="17" creationId="{7CFAC9FD-BAD6-47B4-9C11-BE23CEAC750B}"/>
          </ac:spMkLst>
        </pc:spChg>
        <pc:spChg chg="add">
          <ac:chgData name="Naved Akhtar" userId="eb3419f3-8c6b-44a1-8370-4c96f833b0fd" providerId="ADAL" clId="{176B3739-7231-46FF-92A7-DC2F93E32D53}" dt="2024-03-27T08:21:07.184" v="345" actId="26606"/>
          <ac:spMkLst>
            <pc:docMk/>
            <pc:sldMk cId="2475977933" sldId="282"/>
            <ac:spMk id="19" creationId="{45B67B9C-9B45-4084-9BB5-187071EE9A61}"/>
          </ac:spMkLst>
        </pc:spChg>
        <pc:cxnChg chg="add del">
          <ac:chgData name="Naved Akhtar" userId="eb3419f3-8c6b-44a1-8370-4c96f833b0fd" providerId="ADAL" clId="{176B3739-7231-46FF-92A7-DC2F93E32D53}" dt="2024-03-27T08:21:07.184" v="345" actId="26606"/>
          <ac:cxnSpMkLst>
            <pc:docMk/>
            <pc:sldMk cId="2475977933" sldId="282"/>
            <ac:cxnSpMk id="12" creationId="{A49B2805-6469-407A-A68A-BB85AC8A8596}"/>
          </ac:cxnSpMkLst>
        </pc:cxnChg>
      </pc:sldChg>
      <pc:sldChg chg="addSp delSp modSp mod setBg setClrOvrMap">
        <pc:chgData name="Naved Akhtar" userId="eb3419f3-8c6b-44a1-8370-4c96f833b0fd" providerId="ADAL" clId="{176B3739-7231-46FF-92A7-DC2F93E32D53}" dt="2024-03-27T08:21:10.773" v="346" actId="26606"/>
        <pc:sldMkLst>
          <pc:docMk/>
          <pc:sldMk cId="2796122284" sldId="283"/>
        </pc:sldMkLst>
        <pc:spChg chg="mod">
          <ac:chgData name="Naved Akhtar" userId="eb3419f3-8c6b-44a1-8370-4c96f833b0fd" providerId="ADAL" clId="{176B3739-7231-46FF-92A7-DC2F93E32D53}" dt="2024-03-27T08:21:10.773" v="346" actId="26606"/>
          <ac:spMkLst>
            <pc:docMk/>
            <pc:sldMk cId="2796122284" sldId="283"/>
            <ac:spMk id="2" creationId="{D688ABB8-E70B-D5DF-F604-E8D48763708B}"/>
          </ac:spMkLst>
        </pc:spChg>
        <pc:spChg chg="mod">
          <ac:chgData name="Naved Akhtar" userId="eb3419f3-8c6b-44a1-8370-4c96f833b0fd" providerId="ADAL" clId="{176B3739-7231-46FF-92A7-DC2F93E32D53}" dt="2024-03-27T08:21:10.773" v="346" actId="26606"/>
          <ac:spMkLst>
            <pc:docMk/>
            <pc:sldMk cId="2796122284" sldId="283"/>
            <ac:spMk id="3" creationId="{24C6766B-F085-1848-68FA-DAB74B9A5737}"/>
          </ac:spMkLst>
        </pc:spChg>
        <pc:spChg chg="add del">
          <ac:chgData name="Naved Akhtar" userId="eb3419f3-8c6b-44a1-8370-4c96f833b0fd" providerId="ADAL" clId="{176B3739-7231-46FF-92A7-DC2F93E32D53}" dt="2024-03-27T08:21:10.773" v="346" actId="26606"/>
          <ac:spMkLst>
            <pc:docMk/>
            <pc:sldMk cId="2796122284" sldId="283"/>
            <ac:spMk id="8" creationId="{1C3D9BD5-A493-4B97-963D-60135D533822}"/>
          </ac:spMkLst>
        </pc:spChg>
        <pc:spChg chg="add del">
          <ac:chgData name="Naved Akhtar" userId="eb3419f3-8c6b-44a1-8370-4c96f833b0fd" providerId="ADAL" clId="{176B3739-7231-46FF-92A7-DC2F93E32D53}" dt="2024-03-27T08:21:10.773" v="346" actId="26606"/>
          <ac:spMkLst>
            <pc:docMk/>
            <pc:sldMk cId="2796122284" sldId="283"/>
            <ac:spMk id="10" creationId="{1F759AF4-E342-4E60-8A32-C44A328F2F42}"/>
          </ac:spMkLst>
        </pc:spChg>
        <pc:spChg chg="add">
          <ac:chgData name="Naved Akhtar" userId="eb3419f3-8c6b-44a1-8370-4c96f833b0fd" providerId="ADAL" clId="{176B3739-7231-46FF-92A7-DC2F93E32D53}" dt="2024-03-27T08:21:10.773" v="346" actId="26606"/>
          <ac:spMkLst>
            <pc:docMk/>
            <pc:sldMk cId="2796122284" sldId="283"/>
            <ac:spMk id="17" creationId="{7CFAC9FD-BAD6-47B4-9C11-BE23CEAC750B}"/>
          </ac:spMkLst>
        </pc:spChg>
        <pc:spChg chg="add">
          <ac:chgData name="Naved Akhtar" userId="eb3419f3-8c6b-44a1-8370-4c96f833b0fd" providerId="ADAL" clId="{176B3739-7231-46FF-92A7-DC2F93E32D53}" dt="2024-03-27T08:21:10.773" v="346" actId="26606"/>
          <ac:spMkLst>
            <pc:docMk/>
            <pc:sldMk cId="2796122284" sldId="283"/>
            <ac:spMk id="19" creationId="{45B67B9C-9B45-4084-9BB5-187071EE9A61}"/>
          </ac:spMkLst>
        </pc:spChg>
        <pc:cxnChg chg="add del">
          <ac:chgData name="Naved Akhtar" userId="eb3419f3-8c6b-44a1-8370-4c96f833b0fd" providerId="ADAL" clId="{176B3739-7231-46FF-92A7-DC2F93E32D53}" dt="2024-03-27T08:21:10.773" v="346" actId="26606"/>
          <ac:cxnSpMkLst>
            <pc:docMk/>
            <pc:sldMk cId="2796122284" sldId="283"/>
            <ac:cxnSpMk id="12" creationId="{A49B2805-6469-407A-A68A-BB85AC8A8596}"/>
          </ac:cxnSpMkLst>
        </pc:cxnChg>
      </pc:sldChg>
      <pc:sldChg chg="addSp delSp modSp new mod setBg setClrOvrMap">
        <pc:chgData name="Naved Akhtar" userId="eb3419f3-8c6b-44a1-8370-4c96f833b0fd" providerId="ADAL" clId="{176B3739-7231-46FF-92A7-DC2F93E32D53}" dt="2024-03-27T08:21:13.721" v="347" actId="26606"/>
        <pc:sldMkLst>
          <pc:docMk/>
          <pc:sldMk cId="3776565099" sldId="284"/>
        </pc:sldMkLst>
        <pc:spChg chg="mod">
          <ac:chgData name="Naved Akhtar" userId="eb3419f3-8c6b-44a1-8370-4c96f833b0fd" providerId="ADAL" clId="{176B3739-7231-46FF-92A7-DC2F93E32D53}" dt="2024-03-27T08:21:13.721" v="347" actId="26606"/>
          <ac:spMkLst>
            <pc:docMk/>
            <pc:sldMk cId="3776565099" sldId="284"/>
            <ac:spMk id="2" creationId="{96E45197-FCD0-2503-4435-9F00BE76DDBE}"/>
          </ac:spMkLst>
        </pc:spChg>
        <pc:spChg chg="mod">
          <ac:chgData name="Naved Akhtar" userId="eb3419f3-8c6b-44a1-8370-4c96f833b0fd" providerId="ADAL" clId="{176B3739-7231-46FF-92A7-DC2F93E32D53}" dt="2024-03-27T08:21:13.721" v="347" actId="26606"/>
          <ac:spMkLst>
            <pc:docMk/>
            <pc:sldMk cId="3776565099" sldId="284"/>
            <ac:spMk id="3" creationId="{44B8C1A4-19A9-6943-654A-6F9F416C7FB8}"/>
          </ac:spMkLst>
        </pc:spChg>
        <pc:spChg chg="add del">
          <ac:chgData name="Naved Akhtar" userId="eb3419f3-8c6b-44a1-8370-4c96f833b0fd" providerId="ADAL" clId="{176B3739-7231-46FF-92A7-DC2F93E32D53}" dt="2024-03-27T08:21:13.721" v="347" actId="26606"/>
          <ac:spMkLst>
            <pc:docMk/>
            <pc:sldMk cId="3776565099" sldId="284"/>
            <ac:spMk id="8" creationId="{1C3D9BD5-A493-4B97-963D-60135D533822}"/>
          </ac:spMkLst>
        </pc:spChg>
        <pc:spChg chg="add del">
          <ac:chgData name="Naved Akhtar" userId="eb3419f3-8c6b-44a1-8370-4c96f833b0fd" providerId="ADAL" clId="{176B3739-7231-46FF-92A7-DC2F93E32D53}" dt="2024-03-27T08:21:13.721" v="347" actId="26606"/>
          <ac:spMkLst>
            <pc:docMk/>
            <pc:sldMk cId="3776565099" sldId="284"/>
            <ac:spMk id="10" creationId="{1F759AF4-E342-4E60-8A32-C44A328F2F42}"/>
          </ac:spMkLst>
        </pc:spChg>
        <pc:spChg chg="add">
          <ac:chgData name="Naved Akhtar" userId="eb3419f3-8c6b-44a1-8370-4c96f833b0fd" providerId="ADAL" clId="{176B3739-7231-46FF-92A7-DC2F93E32D53}" dt="2024-03-27T08:21:13.721" v="347" actId="26606"/>
          <ac:spMkLst>
            <pc:docMk/>
            <pc:sldMk cId="3776565099" sldId="284"/>
            <ac:spMk id="17" creationId="{7CFAC9FD-BAD6-47B4-9C11-BE23CEAC750B}"/>
          </ac:spMkLst>
        </pc:spChg>
        <pc:spChg chg="add">
          <ac:chgData name="Naved Akhtar" userId="eb3419f3-8c6b-44a1-8370-4c96f833b0fd" providerId="ADAL" clId="{176B3739-7231-46FF-92A7-DC2F93E32D53}" dt="2024-03-27T08:21:13.721" v="347" actId="26606"/>
          <ac:spMkLst>
            <pc:docMk/>
            <pc:sldMk cId="3776565099" sldId="284"/>
            <ac:spMk id="19" creationId="{45B67B9C-9B45-4084-9BB5-187071EE9A61}"/>
          </ac:spMkLst>
        </pc:spChg>
        <pc:cxnChg chg="add del">
          <ac:chgData name="Naved Akhtar" userId="eb3419f3-8c6b-44a1-8370-4c96f833b0fd" providerId="ADAL" clId="{176B3739-7231-46FF-92A7-DC2F93E32D53}" dt="2024-03-27T08:21:13.721" v="347" actId="26606"/>
          <ac:cxnSpMkLst>
            <pc:docMk/>
            <pc:sldMk cId="3776565099" sldId="284"/>
            <ac:cxnSpMk id="12" creationId="{A49B2805-6469-407A-A68A-BB85AC8A8596}"/>
          </ac:cxnSpMkLst>
        </pc:cxnChg>
      </pc:sldChg>
      <pc:sldChg chg="addSp delSp modSp new mod setBg">
        <pc:chgData name="Naved Akhtar" userId="eb3419f3-8c6b-44a1-8370-4c96f833b0fd" providerId="ADAL" clId="{176B3739-7231-46FF-92A7-DC2F93E32D53}" dt="2024-03-27T08:09:43.572" v="169" actId="20577"/>
        <pc:sldMkLst>
          <pc:docMk/>
          <pc:sldMk cId="1343629654" sldId="285"/>
        </pc:sldMkLst>
        <pc:spChg chg="mod">
          <ac:chgData name="Naved Akhtar" userId="eb3419f3-8c6b-44a1-8370-4c96f833b0fd" providerId="ADAL" clId="{176B3739-7231-46FF-92A7-DC2F93E32D53}" dt="2024-03-27T08:07:40.449" v="115" actId="26606"/>
          <ac:spMkLst>
            <pc:docMk/>
            <pc:sldMk cId="1343629654" sldId="285"/>
            <ac:spMk id="2" creationId="{40ED6FBB-5FE7-0471-7EDD-9CF3B7B9D97E}"/>
          </ac:spMkLst>
        </pc:spChg>
        <pc:spChg chg="del">
          <ac:chgData name="Naved Akhtar" userId="eb3419f3-8c6b-44a1-8370-4c96f833b0fd" providerId="ADAL" clId="{176B3739-7231-46FF-92A7-DC2F93E32D53}" dt="2024-03-27T08:00:49.866" v="83"/>
          <ac:spMkLst>
            <pc:docMk/>
            <pc:sldMk cId="1343629654" sldId="285"/>
            <ac:spMk id="3" creationId="{C70F2179-2334-0DC3-8B69-F6043EDBB8D2}"/>
          </ac:spMkLst>
        </pc:spChg>
        <pc:spChg chg="add del">
          <ac:chgData name="Naved Akhtar" userId="eb3419f3-8c6b-44a1-8370-4c96f833b0fd" providerId="ADAL" clId="{176B3739-7231-46FF-92A7-DC2F93E32D53}" dt="2024-03-27T08:01:42.889" v="89" actId="26606"/>
          <ac:spMkLst>
            <pc:docMk/>
            <pc:sldMk cId="1343629654" sldId="285"/>
            <ac:spMk id="6" creationId="{1B2B0916-34C3-1D74-EBB6-57B6E86A3CD2}"/>
          </ac:spMkLst>
        </pc:spChg>
        <pc:spChg chg="add del mod">
          <ac:chgData name="Naved Akhtar" userId="eb3419f3-8c6b-44a1-8370-4c96f833b0fd" providerId="ADAL" clId="{176B3739-7231-46FF-92A7-DC2F93E32D53}" dt="2024-03-27T08:06:51.186" v="105" actId="3680"/>
          <ac:spMkLst>
            <pc:docMk/>
            <pc:sldMk cId="1343629654" sldId="285"/>
            <ac:spMk id="8" creationId="{2B6C2AA0-33F8-C91D-CC2D-6A7C5742A6FD}"/>
          </ac:spMkLst>
        </pc:spChg>
        <pc:spChg chg="add del">
          <ac:chgData name="Naved Akhtar" userId="eb3419f3-8c6b-44a1-8370-4c96f833b0fd" providerId="ADAL" clId="{176B3739-7231-46FF-92A7-DC2F93E32D53}" dt="2024-03-27T08:01:00.547" v="85" actId="26606"/>
          <ac:spMkLst>
            <pc:docMk/>
            <pc:sldMk cId="1343629654" sldId="285"/>
            <ac:spMk id="9" creationId="{1E70A317-DCED-4E80-AA2D-467D8702E5CB}"/>
          </ac:spMkLst>
        </pc:spChg>
        <pc:spChg chg="add del">
          <ac:chgData name="Naved Akhtar" userId="eb3419f3-8c6b-44a1-8370-4c96f833b0fd" providerId="ADAL" clId="{176B3739-7231-46FF-92A7-DC2F93E32D53}" dt="2024-03-27T08:01:00.547" v="85" actId="26606"/>
          <ac:spMkLst>
            <pc:docMk/>
            <pc:sldMk cId="1343629654" sldId="285"/>
            <ac:spMk id="11" creationId="{A6D87845-294F-40CB-BC48-46455460D292}"/>
          </ac:spMkLst>
        </pc:spChg>
        <pc:spChg chg="add del">
          <ac:chgData name="Naved Akhtar" userId="eb3419f3-8c6b-44a1-8370-4c96f833b0fd" providerId="ADAL" clId="{176B3739-7231-46FF-92A7-DC2F93E32D53}" dt="2024-03-27T08:01:42.889" v="89" actId="26606"/>
          <ac:spMkLst>
            <pc:docMk/>
            <pc:sldMk cId="1343629654" sldId="285"/>
            <ac:spMk id="12" creationId="{95CB840F-8E41-4CA5-B79B-25CC80AD234A}"/>
          </ac:spMkLst>
        </pc:spChg>
        <pc:spChg chg="add del">
          <ac:chgData name="Naved Akhtar" userId="eb3419f3-8c6b-44a1-8370-4c96f833b0fd" providerId="ADAL" clId="{176B3739-7231-46FF-92A7-DC2F93E32D53}" dt="2024-03-27T08:01:43.746" v="91" actId="26606"/>
          <ac:spMkLst>
            <pc:docMk/>
            <pc:sldMk cId="1343629654" sldId="285"/>
            <ac:spMk id="14" creationId="{1E70A317-DCED-4E80-AA2D-467D8702E5CB}"/>
          </ac:spMkLst>
        </pc:spChg>
        <pc:spChg chg="add del">
          <ac:chgData name="Naved Akhtar" userId="eb3419f3-8c6b-44a1-8370-4c96f833b0fd" providerId="ADAL" clId="{176B3739-7231-46FF-92A7-DC2F93E32D53}" dt="2024-03-27T08:01:43.746" v="91" actId="26606"/>
          <ac:spMkLst>
            <pc:docMk/>
            <pc:sldMk cId="1343629654" sldId="285"/>
            <ac:spMk id="15" creationId="{A6D87845-294F-40CB-BC48-46455460D292}"/>
          </ac:spMkLst>
        </pc:spChg>
        <pc:spChg chg="add del mod">
          <ac:chgData name="Naved Akhtar" userId="eb3419f3-8c6b-44a1-8370-4c96f833b0fd" providerId="ADAL" clId="{176B3739-7231-46FF-92A7-DC2F93E32D53}" dt="2024-03-27T08:07:10.509" v="107" actId="3680"/>
          <ac:spMkLst>
            <pc:docMk/>
            <pc:sldMk cId="1343629654" sldId="285"/>
            <ac:spMk id="17" creationId="{94244591-A82F-8833-6E9D-E4716965B119}"/>
          </ac:spMkLst>
        </pc:spChg>
        <pc:spChg chg="add del">
          <ac:chgData name="Naved Akhtar" userId="eb3419f3-8c6b-44a1-8370-4c96f833b0fd" providerId="ADAL" clId="{176B3739-7231-46FF-92A7-DC2F93E32D53}" dt="2024-03-27T08:02:12.341" v="96" actId="26606"/>
          <ac:spMkLst>
            <pc:docMk/>
            <pc:sldMk cId="1343629654" sldId="285"/>
            <ac:spMk id="18" creationId="{D30579BA-22EC-41CB-82B7-65D5DFCA603C}"/>
          </ac:spMkLst>
        </pc:spChg>
        <pc:spChg chg="add del">
          <ac:chgData name="Naved Akhtar" userId="eb3419f3-8c6b-44a1-8370-4c96f833b0fd" providerId="ADAL" clId="{176B3739-7231-46FF-92A7-DC2F93E32D53}" dt="2024-03-27T08:02:12.341" v="96" actId="26606"/>
          <ac:spMkLst>
            <pc:docMk/>
            <pc:sldMk cId="1343629654" sldId="285"/>
            <ac:spMk id="19" creationId="{FE469E50-3893-4ED6-92BA-2985C32B0CA6}"/>
          </ac:spMkLst>
        </pc:spChg>
        <pc:spChg chg="add del">
          <ac:chgData name="Naved Akhtar" userId="eb3419f3-8c6b-44a1-8370-4c96f833b0fd" providerId="ADAL" clId="{176B3739-7231-46FF-92A7-DC2F93E32D53}" dt="2024-03-27T08:07:40.452" v="116" actId="26606"/>
          <ac:spMkLst>
            <pc:docMk/>
            <pc:sldMk cId="1343629654" sldId="285"/>
            <ac:spMk id="25" creationId="{1E70A317-DCED-4E80-AA2D-467D8702E5CB}"/>
          </ac:spMkLst>
        </pc:spChg>
        <pc:spChg chg="add del">
          <ac:chgData name="Naved Akhtar" userId="eb3419f3-8c6b-44a1-8370-4c96f833b0fd" providerId="ADAL" clId="{176B3739-7231-46FF-92A7-DC2F93E32D53}" dt="2024-03-27T08:07:40.452" v="116" actId="26606"/>
          <ac:spMkLst>
            <pc:docMk/>
            <pc:sldMk cId="1343629654" sldId="285"/>
            <ac:spMk id="27" creationId="{A6D87845-294F-40CB-BC48-46455460D292}"/>
          </ac:spMkLst>
        </pc:spChg>
        <pc:spChg chg="add del">
          <ac:chgData name="Naved Akhtar" userId="eb3419f3-8c6b-44a1-8370-4c96f833b0fd" providerId="ADAL" clId="{176B3739-7231-46FF-92A7-DC2F93E32D53}" dt="2024-03-27T08:07:33.848" v="111" actId="26606"/>
          <ac:spMkLst>
            <pc:docMk/>
            <pc:sldMk cId="1343629654" sldId="285"/>
            <ac:spMk id="32" creationId="{C754C29B-5530-7D1F-29D1-1456CCEC9304}"/>
          </ac:spMkLst>
        </pc:spChg>
        <pc:spChg chg="add">
          <ac:chgData name="Naved Akhtar" userId="eb3419f3-8c6b-44a1-8370-4c96f833b0fd" providerId="ADAL" clId="{176B3739-7231-46FF-92A7-DC2F93E32D53}" dt="2024-03-27T08:07:40.452" v="116" actId="26606"/>
          <ac:spMkLst>
            <pc:docMk/>
            <pc:sldMk cId="1343629654" sldId="285"/>
            <ac:spMk id="34" creationId="{A6D87845-294F-40CB-BC48-46455460D292}"/>
          </ac:spMkLst>
        </pc:spChg>
        <pc:spChg chg="add del">
          <ac:chgData name="Naved Akhtar" userId="eb3419f3-8c6b-44a1-8370-4c96f833b0fd" providerId="ADAL" clId="{176B3739-7231-46FF-92A7-DC2F93E32D53}" dt="2024-03-27T08:07:33.848" v="111" actId="26606"/>
          <ac:spMkLst>
            <pc:docMk/>
            <pc:sldMk cId="1343629654" sldId="285"/>
            <ac:spMk id="35" creationId="{95CB840F-8E41-4CA5-B79B-25CC80AD234A}"/>
          </ac:spMkLst>
        </pc:spChg>
        <pc:spChg chg="add del">
          <ac:chgData name="Naved Akhtar" userId="eb3419f3-8c6b-44a1-8370-4c96f833b0fd" providerId="ADAL" clId="{176B3739-7231-46FF-92A7-DC2F93E32D53}" dt="2024-03-27T08:07:35.497" v="113" actId="26606"/>
          <ac:spMkLst>
            <pc:docMk/>
            <pc:sldMk cId="1343629654" sldId="285"/>
            <ac:spMk id="37" creationId="{95CB840F-8E41-4CA5-B79B-25CC80AD234A}"/>
          </ac:spMkLst>
        </pc:spChg>
        <pc:spChg chg="add del">
          <ac:chgData name="Naved Akhtar" userId="eb3419f3-8c6b-44a1-8370-4c96f833b0fd" providerId="ADAL" clId="{176B3739-7231-46FF-92A7-DC2F93E32D53}" dt="2024-03-27T08:07:35.497" v="113" actId="26606"/>
          <ac:spMkLst>
            <pc:docMk/>
            <pc:sldMk cId="1343629654" sldId="285"/>
            <ac:spMk id="38" creationId="{FD0B6F79-4248-5855-3783-AFF1F2E10A61}"/>
          </ac:spMkLst>
        </pc:spChg>
        <pc:spChg chg="add del">
          <ac:chgData name="Naved Akhtar" userId="eb3419f3-8c6b-44a1-8370-4c96f833b0fd" providerId="ADAL" clId="{176B3739-7231-46FF-92A7-DC2F93E32D53}" dt="2024-03-27T08:07:40.449" v="115" actId="26606"/>
          <ac:spMkLst>
            <pc:docMk/>
            <pc:sldMk cId="1343629654" sldId="285"/>
            <ac:spMk id="41" creationId="{95CB840F-8E41-4CA5-B79B-25CC80AD234A}"/>
          </ac:spMkLst>
        </pc:spChg>
        <pc:spChg chg="add del">
          <ac:chgData name="Naved Akhtar" userId="eb3419f3-8c6b-44a1-8370-4c96f833b0fd" providerId="ADAL" clId="{176B3739-7231-46FF-92A7-DC2F93E32D53}" dt="2024-03-27T08:07:40.449" v="115" actId="26606"/>
          <ac:spMkLst>
            <pc:docMk/>
            <pc:sldMk cId="1343629654" sldId="285"/>
            <ac:spMk id="42" creationId="{C754C29B-5530-7D1F-29D1-1456CCEC9304}"/>
          </ac:spMkLst>
        </pc:spChg>
        <pc:spChg chg="add">
          <ac:chgData name="Naved Akhtar" userId="eb3419f3-8c6b-44a1-8370-4c96f833b0fd" providerId="ADAL" clId="{176B3739-7231-46FF-92A7-DC2F93E32D53}" dt="2024-03-27T08:07:40.452" v="116" actId="26606"/>
          <ac:spMkLst>
            <pc:docMk/>
            <pc:sldMk cId="1343629654" sldId="285"/>
            <ac:spMk id="45" creationId="{1E70A317-DCED-4E80-AA2D-467D8702E5CB}"/>
          </ac:spMkLst>
        </pc:spChg>
        <pc:graphicFrameChg chg="add del mod modGraphic">
          <ac:chgData name="Naved Akhtar" userId="eb3419f3-8c6b-44a1-8370-4c96f833b0fd" providerId="ADAL" clId="{176B3739-7231-46FF-92A7-DC2F93E32D53}" dt="2024-03-27T08:01:43.750" v="92" actId="26606"/>
          <ac:graphicFrameMkLst>
            <pc:docMk/>
            <pc:sldMk cId="1343629654" sldId="285"/>
            <ac:graphicFrameMk id="4" creationId="{71C8255F-6F96-68BC-C5AA-792173BD2DE4}"/>
          </ac:graphicFrameMkLst>
        </pc:graphicFrameChg>
        <pc:graphicFrameChg chg="add del">
          <ac:chgData name="Naved Akhtar" userId="eb3419f3-8c6b-44a1-8370-4c96f833b0fd" providerId="ADAL" clId="{176B3739-7231-46FF-92A7-DC2F93E32D53}" dt="2024-03-27T08:01:42.889" v="89" actId="26606"/>
          <ac:graphicFrameMkLst>
            <pc:docMk/>
            <pc:sldMk cId="1343629654" sldId="285"/>
            <ac:graphicFrameMk id="7" creationId="{71C8255F-6F96-68BC-C5AA-792173BD2DE4}"/>
          </ac:graphicFrameMkLst>
        </pc:graphicFrameChg>
        <pc:graphicFrameChg chg="add del mod ord modGraphic">
          <ac:chgData name="Naved Akhtar" userId="eb3419f3-8c6b-44a1-8370-4c96f833b0fd" providerId="ADAL" clId="{176B3739-7231-46FF-92A7-DC2F93E32D53}" dt="2024-03-27T08:06:55.911" v="106" actId="478"/>
          <ac:graphicFrameMkLst>
            <pc:docMk/>
            <pc:sldMk cId="1343629654" sldId="285"/>
            <ac:graphicFrameMk id="10" creationId="{0EC61278-CD93-EC1C-93B3-88A08A6AEB2F}"/>
          </ac:graphicFrameMkLst>
        </pc:graphicFrameChg>
        <pc:graphicFrameChg chg="add del">
          <ac:chgData name="Naved Akhtar" userId="eb3419f3-8c6b-44a1-8370-4c96f833b0fd" providerId="ADAL" clId="{176B3739-7231-46FF-92A7-DC2F93E32D53}" dt="2024-03-27T08:01:43.746" v="91" actId="26606"/>
          <ac:graphicFrameMkLst>
            <pc:docMk/>
            <pc:sldMk cId="1343629654" sldId="285"/>
            <ac:graphicFrameMk id="16" creationId="{71C8255F-6F96-68BC-C5AA-792173BD2DE4}"/>
          </ac:graphicFrameMkLst>
        </pc:graphicFrameChg>
        <pc:graphicFrameChg chg="add del mod modGraphic">
          <ac:chgData name="Naved Akhtar" userId="eb3419f3-8c6b-44a1-8370-4c96f833b0fd" providerId="ADAL" clId="{176B3739-7231-46FF-92A7-DC2F93E32D53}" dt="2024-03-27T08:06:46.319" v="104" actId="478"/>
          <ac:graphicFrameMkLst>
            <pc:docMk/>
            <pc:sldMk cId="1343629654" sldId="285"/>
            <ac:graphicFrameMk id="20" creationId="{71C8255F-6F96-68BC-C5AA-792173BD2DE4}"/>
          </ac:graphicFrameMkLst>
        </pc:graphicFrameChg>
        <pc:graphicFrameChg chg="add del mod ord modGraphic">
          <ac:chgData name="Naved Akhtar" userId="eb3419f3-8c6b-44a1-8370-4c96f833b0fd" providerId="ADAL" clId="{176B3739-7231-46FF-92A7-DC2F93E32D53}" dt="2024-03-27T08:07:40.452" v="116" actId="26606"/>
          <ac:graphicFrameMkLst>
            <pc:docMk/>
            <pc:sldMk cId="1343629654" sldId="285"/>
            <ac:graphicFrameMk id="21" creationId="{C05159B4-8F0B-BFCE-7DE1-CE4D83B71B06}"/>
          </ac:graphicFrameMkLst>
        </pc:graphicFrameChg>
        <pc:graphicFrameChg chg="add del">
          <ac:chgData name="Naved Akhtar" userId="eb3419f3-8c6b-44a1-8370-4c96f833b0fd" providerId="ADAL" clId="{176B3739-7231-46FF-92A7-DC2F93E32D53}" dt="2024-03-27T08:07:33.848" v="111" actId="26606"/>
          <ac:graphicFrameMkLst>
            <pc:docMk/>
            <pc:sldMk cId="1343629654" sldId="285"/>
            <ac:graphicFrameMk id="30" creationId="{C05159B4-8F0B-BFCE-7DE1-CE4D83B71B06}"/>
          </ac:graphicFrameMkLst>
        </pc:graphicFrameChg>
        <pc:graphicFrameChg chg="add del">
          <ac:chgData name="Naved Akhtar" userId="eb3419f3-8c6b-44a1-8370-4c96f833b0fd" providerId="ADAL" clId="{176B3739-7231-46FF-92A7-DC2F93E32D53}" dt="2024-03-27T08:07:35.497" v="113" actId="26606"/>
          <ac:graphicFrameMkLst>
            <pc:docMk/>
            <pc:sldMk cId="1343629654" sldId="285"/>
            <ac:graphicFrameMk id="39" creationId="{C05159B4-8F0B-BFCE-7DE1-CE4D83B71B06}"/>
          </ac:graphicFrameMkLst>
        </pc:graphicFrameChg>
        <pc:graphicFrameChg chg="add del">
          <ac:chgData name="Naved Akhtar" userId="eb3419f3-8c6b-44a1-8370-4c96f833b0fd" providerId="ADAL" clId="{176B3739-7231-46FF-92A7-DC2F93E32D53}" dt="2024-03-27T08:07:40.449" v="115" actId="26606"/>
          <ac:graphicFrameMkLst>
            <pc:docMk/>
            <pc:sldMk cId="1343629654" sldId="285"/>
            <ac:graphicFrameMk id="43" creationId="{C05159B4-8F0B-BFCE-7DE1-CE4D83B71B06}"/>
          </ac:graphicFrameMkLst>
        </pc:graphicFrameChg>
        <pc:graphicFrameChg chg="add mod modGraphic">
          <ac:chgData name="Naved Akhtar" userId="eb3419f3-8c6b-44a1-8370-4c96f833b0fd" providerId="ADAL" clId="{176B3739-7231-46FF-92A7-DC2F93E32D53}" dt="2024-03-27T08:09:43.572" v="169" actId="20577"/>
          <ac:graphicFrameMkLst>
            <pc:docMk/>
            <pc:sldMk cId="1343629654" sldId="285"/>
            <ac:graphicFrameMk id="46" creationId="{C05159B4-8F0B-BFCE-7DE1-CE4D83B71B06}"/>
          </ac:graphicFrameMkLst>
        </pc:graphicFrameChg>
      </pc:sldChg>
      <pc:sldChg chg="addSp delSp modSp new mod setBg setClrOvrMap">
        <pc:chgData name="Naved Akhtar" userId="eb3419f3-8c6b-44a1-8370-4c96f833b0fd" providerId="ADAL" clId="{176B3739-7231-46FF-92A7-DC2F93E32D53}" dt="2024-03-27T08:12:18.907" v="190" actId="20577"/>
        <pc:sldMkLst>
          <pc:docMk/>
          <pc:sldMk cId="4202810503" sldId="286"/>
        </pc:sldMkLst>
        <pc:spChg chg="mod">
          <ac:chgData name="Naved Akhtar" userId="eb3419f3-8c6b-44a1-8370-4c96f833b0fd" providerId="ADAL" clId="{176B3739-7231-46FF-92A7-DC2F93E32D53}" dt="2024-03-27T08:11:57.211" v="185" actId="26606"/>
          <ac:spMkLst>
            <pc:docMk/>
            <pc:sldMk cId="4202810503" sldId="286"/>
            <ac:spMk id="2" creationId="{4F1E4484-52A6-279B-9AA4-A3A184A39E5C}"/>
          </ac:spMkLst>
        </pc:spChg>
        <pc:spChg chg="del">
          <ac:chgData name="Naved Akhtar" userId="eb3419f3-8c6b-44a1-8370-4c96f833b0fd" providerId="ADAL" clId="{176B3739-7231-46FF-92A7-DC2F93E32D53}" dt="2024-03-27T08:11:24.454" v="181"/>
          <ac:spMkLst>
            <pc:docMk/>
            <pc:sldMk cId="4202810503" sldId="286"/>
            <ac:spMk id="3" creationId="{8597CE0E-C71E-7790-2116-71800241ED9E}"/>
          </ac:spMkLst>
        </pc:spChg>
        <pc:spChg chg="add mod">
          <ac:chgData name="Naved Akhtar" userId="eb3419f3-8c6b-44a1-8370-4c96f833b0fd" providerId="ADAL" clId="{176B3739-7231-46FF-92A7-DC2F93E32D53}" dt="2024-03-27T08:12:18.907" v="190" actId="20577"/>
          <ac:spMkLst>
            <pc:docMk/>
            <pc:sldMk cId="4202810503" sldId="286"/>
            <ac:spMk id="4" creationId="{4323502F-2739-DEAB-DF8A-D7948556F519}"/>
          </ac:spMkLst>
        </pc:spChg>
        <pc:spChg chg="add">
          <ac:chgData name="Naved Akhtar" userId="eb3419f3-8c6b-44a1-8370-4c96f833b0fd" providerId="ADAL" clId="{176B3739-7231-46FF-92A7-DC2F93E32D53}" dt="2024-03-27T08:11:57.211" v="185" actId="26606"/>
          <ac:spMkLst>
            <pc:docMk/>
            <pc:sldMk cId="4202810503" sldId="286"/>
            <ac:spMk id="9" creationId="{7CFAC9FD-BAD6-47B4-9C11-BE23CEAC750B}"/>
          </ac:spMkLst>
        </pc:spChg>
        <pc:spChg chg="add">
          <ac:chgData name="Naved Akhtar" userId="eb3419f3-8c6b-44a1-8370-4c96f833b0fd" providerId="ADAL" clId="{176B3739-7231-46FF-92A7-DC2F93E32D53}" dt="2024-03-27T08:11:57.211" v="185" actId="26606"/>
          <ac:spMkLst>
            <pc:docMk/>
            <pc:sldMk cId="4202810503" sldId="286"/>
            <ac:spMk id="11" creationId="{45B67B9C-9B45-4084-9BB5-187071EE9A61}"/>
          </ac:spMkLst>
        </pc:spChg>
      </pc:sldChg>
      <pc:sldChg chg="addSp delSp modSp new mod setBg">
        <pc:chgData name="Naved Akhtar" userId="eb3419f3-8c6b-44a1-8370-4c96f833b0fd" providerId="ADAL" clId="{176B3739-7231-46FF-92A7-DC2F93E32D53}" dt="2024-03-27T08:14:56.966" v="219" actId="6549"/>
        <pc:sldMkLst>
          <pc:docMk/>
          <pc:sldMk cId="3455981423" sldId="287"/>
        </pc:sldMkLst>
        <pc:spChg chg="mod">
          <ac:chgData name="Naved Akhtar" userId="eb3419f3-8c6b-44a1-8370-4c96f833b0fd" providerId="ADAL" clId="{176B3739-7231-46FF-92A7-DC2F93E32D53}" dt="2024-03-27T08:14:56.966" v="219" actId="6549"/>
          <ac:spMkLst>
            <pc:docMk/>
            <pc:sldMk cId="3455981423" sldId="287"/>
            <ac:spMk id="2" creationId="{E3AD6E76-89DF-D850-7DA4-3F23026EFBA5}"/>
          </ac:spMkLst>
        </pc:spChg>
        <pc:spChg chg="del">
          <ac:chgData name="Naved Akhtar" userId="eb3419f3-8c6b-44a1-8370-4c96f833b0fd" providerId="ADAL" clId="{176B3739-7231-46FF-92A7-DC2F93E32D53}" dt="2024-03-27T08:12:55.173" v="192" actId="22"/>
          <ac:spMkLst>
            <pc:docMk/>
            <pc:sldMk cId="3455981423" sldId="287"/>
            <ac:spMk id="3" creationId="{B880655D-2EC2-67B4-3A1F-8E51BA958A4B}"/>
          </ac:spMkLst>
        </pc:spChg>
        <pc:spChg chg="add">
          <ac:chgData name="Naved Akhtar" userId="eb3419f3-8c6b-44a1-8370-4c96f833b0fd" providerId="ADAL" clId="{176B3739-7231-46FF-92A7-DC2F93E32D53}" dt="2024-03-27T08:13:07.161" v="210" actId="26606"/>
          <ac:spMkLst>
            <pc:docMk/>
            <pc:sldMk cId="3455981423" sldId="287"/>
            <ac:spMk id="10" creationId="{1E70A317-DCED-4E80-AA2D-467D8702E5CB}"/>
          </ac:spMkLst>
        </pc:spChg>
        <pc:spChg chg="add">
          <ac:chgData name="Naved Akhtar" userId="eb3419f3-8c6b-44a1-8370-4c96f833b0fd" providerId="ADAL" clId="{176B3739-7231-46FF-92A7-DC2F93E32D53}" dt="2024-03-27T08:13:07.161" v="210" actId="26606"/>
          <ac:spMkLst>
            <pc:docMk/>
            <pc:sldMk cId="3455981423" sldId="287"/>
            <ac:spMk id="12" creationId="{A6D87845-294F-40CB-BC48-46455460D292}"/>
          </ac:spMkLst>
        </pc:spChg>
        <pc:picChg chg="add mod ord">
          <ac:chgData name="Naved Akhtar" userId="eb3419f3-8c6b-44a1-8370-4c96f833b0fd" providerId="ADAL" clId="{176B3739-7231-46FF-92A7-DC2F93E32D53}" dt="2024-03-27T08:13:37.367" v="212" actId="14100"/>
          <ac:picMkLst>
            <pc:docMk/>
            <pc:sldMk cId="3455981423" sldId="287"/>
            <ac:picMk id="5" creationId="{35E68A55-1597-A05A-B4CF-16DE82C7F457}"/>
          </ac:picMkLst>
        </pc:picChg>
      </pc:sldChg>
      <pc:sldChg chg="addSp delSp modSp new del mod setBg setClrOvrMap">
        <pc:chgData name="Naved Akhtar" userId="eb3419f3-8c6b-44a1-8370-4c96f833b0fd" providerId="ADAL" clId="{176B3739-7231-46FF-92A7-DC2F93E32D53}" dt="2024-03-27T08:17:13.569" v="265" actId="47"/>
        <pc:sldMkLst>
          <pc:docMk/>
          <pc:sldMk cId="1101155451" sldId="288"/>
        </pc:sldMkLst>
        <pc:spChg chg="mod">
          <ac:chgData name="Naved Akhtar" userId="eb3419f3-8c6b-44a1-8370-4c96f833b0fd" providerId="ADAL" clId="{176B3739-7231-46FF-92A7-DC2F93E32D53}" dt="2024-03-27T08:17:03.047" v="262" actId="26606"/>
          <ac:spMkLst>
            <pc:docMk/>
            <pc:sldMk cId="1101155451" sldId="288"/>
            <ac:spMk id="2" creationId="{3750311E-E9B7-23F5-5704-E5A56649747A}"/>
          </ac:spMkLst>
        </pc:spChg>
        <pc:spChg chg="del">
          <ac:chgData name="Naved Akhtar" userId="eb3419f3-8c6b-44a1-8370-4c96f833b0fd" providerId="ADAL" clId="{176B3739-7231-46FF-92A7-DC2F93E32D53}" dt="2024-03-27T08:16:23.134" v="254"/>
          <ac:spMkLst>
            <pc:docMk/>
            <pc:sldMk cId="1101155451" sldId="288"/>
            <ac:spMk id="3" creationId="{09D967A7-6D47-D1EF-1D76-8AA60BC84E3E}"/>
          </ac:spMkLst>
        </pc:spChg>
        <pc:spChg chg="add mod">
          <ac:chgData name="Naved Akhtar" userId="eb3419f3-8c6b-44a1-8370-4c96f833b0fd" providerId="ADAL" clId="{176B3739-7231-46FF-92A7-DC2F93E32D53}" dt="2024-03-27T08:17:08.143" v="264" actId="20577"/>
          <ac:spMkLst>
            <pc:docMk/>
            <pc:sldMk cId="1101155451" sldId="288"/>
            <ac:spMk id="4" creationId="{20348FEA-0C6E-4336-5460-6098B546015D}"/>
          </ac:spMkLst>
        </pc:spChg>
        <pc:spChg chg="add mod">
          <ac:chgData name="Naved Akhtar" userId="eb3419f3-8c6b-44a1-8370-4c96f833b0fd" providerId="ADAL" clId="{176B3739-7231-46FF-92A7-DC2F93E32D53}" dt="2024-03-27T08:17:03.047" v="262" actId="26606"/>
          <ac:spMkLst>
            <pc:docMk/>
            <pc:sldMk cId="1101155451" sldId="288"/>
            <ac:spMk id="5" creationId="{3384D8D3-1C6E-C68C-0C38-49234A08B1F3}"/>
          </ac:spMkLst>
        </pc:spChg>
        <pc:spChg chg="add mod">
          <ac:chgData name="Naved Akhtar" userId="eb3419f3-8c6b-44a1-8370-4c96f833b0fd" providerId="ADAL" clId="{176B3739-7231-46FF-92A7-DC2F93E32D53}" dt="2024-03-27T08:16:55.730" v="261"/>
          <ac:spMkLst>
            <pc:docMk/>
            <pc:sldMk cId="1101155451" sldId="288"/>
            <ac:spMk id="6" creationId="{469D70DE-371C-07E1-D4DC-8C357BA3AA55}"/>
          </ac:spMkLst>
        </pc:spChg>
        <pc:spChg chg="add">
          <ac:chgData name="Naved Akhtar" userId="eb3419f3-8c6b-44a1-8370-4c96f833b0fd" providerId="ADAL" clId="{176B3739-7231-46FF-92A7-DC2F93E32D53}" dt="2024-03-27T08:17:03.047" v="262" actId="26606"/>
          <ac:spMkLst>
            <pc:docMk/>
            <pc:sldMk cId="1101155451" sldId="288"/>
            <ac:spMk id="10" creationId="{1C3D9BD5-A493-4B97-963D-60135D533822}"/>
          </ac:spMkLst>
        </pc:spChg>
        <pc:spChg chg="add">
          <ac:chgData name="Naved Akhtar" userId="eb3419f3-8c6b-44a1-8370-4c96f833b0fd" providerId="ADAL" clId="{176B3739-7231-46FF-92A7-DC2F93E32D53}" dt="2024-03-27T08:17:03.047" v="262" actId="26606"/>
          <ac:spMkLst>
            <pc:docMk/>
            <pc:sldMk cId="1101155451" sldId="288"/>
            <ac:spMk id="12" creationId="{1F759AF4-E342-4E60-8A32-C44A328F2F42}"/>
          </ac:spMkLst>
        </pc:spChg>
        <pc:cxnChg chg="add">
          <ac:chgData name="Naved Akhtar" userId="eb3419f3-8c6b-44a1-8370-4c96f833b0fd" providerId="ADAL" clId="{176B3739-7231-46FF-92A7-DC2F93E32D53}" dt="2024-03-27T08:17:03.047" v="262" actId="26606"/>
          <ac:cxnSpMkLst>
            <pc:docMk/>
            <pc:sldMk cId="1101155451" sldId="288"/>
            <ac:cxnSpMk id="14" creationId="{A49B2805-6469-407A-A68A-BB85AC8A8596}"/>
          </ac:cxnSpMkLst>
        </pc:cxnChg>
      </pc:sldChg>
      <pc:sldChg chg="addSp delSp modSp new mod setBg setClrOvrMap">
        <pc:chgData name="Naved Akhtar" userId="eb3419f3-8c6b-44a1-8370-4c96f833b0fd" providerId="ADAL" clId="{176B3739-7231-46FF-92A7-DC2F93E32D53}" dt="2024-03-27T08:21:16.862" v="348" actId="26606"/>
        <pc:sldMkLst>
          <pc:docMk/>
          <pc:sldMk cId="4252819970" sldId="288"/>
        </pc:sldMkLst>
        <pc:spChg chg="mod">
          <ac:chgData name="Naved Akhtar" userId="eb3419f3-8c6b-44a1-8370-4c96f833b0fd" providerId="ADAL" clId="{176B3739-7231-46FF-92A7-DC2F93E32D53}" dt="2024-03-27T08:21:16.862" v="348" actId="26606"/>
          <ac:spMkLst>
            <pc:docMk/>
            <pc:sldMk cId="4252819970" sldId="288"/>
            <ac:spMk id="2" creationId="{94085A65-1E08-FFFD-E909-A3600D01A65E}"/>
          </ac:spMkLst>
        </pc:spChg>
        <pc:spChg chg="del">
          <ac:chgData name="Naved Akhtar" userId="eb3419f3-8c6b-44a1-8370-4c96f833b0fd" providerId="ADAL" clId="{176B3739-7231-46FF-92A7-DC2F93E32D53}" dt="2024-03-27T08:17:29.324" v="271"/>
          <ac:spMkLst>
            <pc:docMk/>
            <pc:sldMk cId="4252819970" sldId="288"/>
            <ac:spMk id="3" creationId="{7791761B-E643-105E-D622-562A86859E2C}"/>
          </ac:spMkLst>
        </pc:spChg>
        <pc:spChg chg="add mod">
          <ac:chgData name="Naved Akhtar" userId="eb3419f3-8c6b-44a1-8370-4c96f833b0fd" providerId="ADAL" clId="{176B3739-7231-46FF-92A7-DC2F93E32D53}" dt="2024-03-27T08:21:16.862" v="348" actId="26606"/>
          <ac:spMkLst>
            <pc:docMk/>
            <pc:sldMk cId="4252819970" sldId="288"/>
            <ac:spMk id="4" creationId="{D693BE14-C8E0-DE2A-A236-B481950F578B}"/>
          </ac:spMkLst>
        </pc:spChg>
        <pc:spChg chg="add del">
          <ac:chgData name="Naved Akhtar" userId="eb3419f3-8c6b-44a1-8370-4c96f833b0fd" providerId="ADAL" clId="{176B3739-7231-46FF-92A7-DC2F93E32D53}" dt="2024-03-27T08:21:16.862" v="348" actId="26606"/>
          <ac:spMkLst>
            <pc:docMk/>
            <pc:sldMk cId="4252819970" sldId="288"/>
            <ac:spMk id="9" creationId="{1C3D9BD5-A493-4B97-963D-60135D533822}"/>
          </ac:spMkLst>
        </pc:spChg>
        <pc:spChg chg="add del">
          <ac:chgData name="Naved Akhtar" userId="eb3419f3-8c6b-44a1-8370-4c96f833b0fd" providerId="ADAL" clId="{176B3739-7231-46FF-92A7-DC2F93E32D53}" dt="2024-03-27T08:21:16.862" v="348" actId="26606"/>
          <ac:spMkLst>
            <pc:docMk/>
            <pc:sldMk cId="4252819970" sldId="288"/>
            <ac:spMk id="11" creationId="{1F759AF4-E342-4E60-8A32-C44A328F2F42}"/>
          </ac:spMkLst>
        </pc:spChg>
        <pc:spChg chg="add">
          <ac:chgData name="Naved Akhtar" userId="eb3419f3-8c6b-44a1-8370-4c96f833b0fd" providerId="ADAL" clId="{176B3739-7231-46FF-92A7-DC2F93E32D53}" dt="2024-03-27T08:21:16.862" v="348" actId="26606"/>
          <ac:spMkLst>
            <pc:docMk/>
            <pc:sldMk cId="4252819970" sldId="288"/>
            <ac:spMk id="18" creationId="{7CFAC9FD-BAD6-47B4-9C11-BE23CEAC750B}"/>
          </ac:spMkLst>
        </pc:spChg>
        <pc:spChg chg="add">
          <ac:chgData name="Naved Akhtar" userId="eb3419f3-8c6b-44a1-8370-4c96f833b0fd" providerId="ADAL" clId="{176B3739-7231-46FF-92A7-DC2F93E32D53}" dt="2024-03-27T08:21:16.862" v="348" actId="26606"/>
          <ac:spMkLst>
            <pc:docMk/>
            <pc:sldMk cId="4252819970" sldId="288"/>
            <ac:spMk id="20" creationId="{45B67B9C-9B45-4084-9BB5-187071EE9A61}"/>
          </ac:spMkLst>
        </pc:spChg>
        <pc:cxnChg chg="add del">
          <ac:chgData name="Naved Akhtar" userId="eb3419f3-8c6b-44a1-8370-4c96f833b0fd" providerId="ADAL" clId="{176B3739-7231-46FF-92A7-DC2F93E32D53}" dt="2024-03-27T08:21:16.862" v="348" actId="26606"/>
          <ac:cxnSpMkLst>
            <pc:docMk/>
            <pc:sldMk cId="4252819970" sldId="288"/>
            <ac:cxnSpMk id="13" creationId="{A49B2805-6469-407A-A68A-BB85AC8A8596}"/>
          </ac:cxnSpMkLst>
        </pc:cxnChg>
      </pc:sldChg>
      <pc:sldChg chg="addSp delSp modSp new mod setBg setClrOvrMap">
        <pc:chgData name="Naved Akhtar" userId="eb3419f3-8c6b-44a1-8370-4c96f833b0fd" providerId="ADAL" clId="{176B3739-7231-46FF-92A7-DC2F93E32D53}" dt="2024-03-27T08:21:19.562" v="349" actId="26606"/>
        <pc:sldMkLst>
          <pc:docMk/>
          <pc:sldMk cId="3287821154" sldId="289"/>
        </pc:sldMkLst>
        <pc:spChg chg="mod">
          <ac:chgData name="Naved Akhtar" userId="eb3419f3-8c6b-44a1-8370-4c96f833b0fd" providerId="ADAL" clId="{176B3739-7231-46FF-92A7-DC2F93E32D53}" dt="2024-03-27T08:21:19.562" v="349" actId="26606"/>
          <ac:spMkLst>
            <pc:docMk/>
            <pc:sldMk cId="3287821154" sldId="289"/>
            <ac:spMk id="2" creationId="{EDE26CFE-7462-C579-4DF6-FF9866D5B010}"/>
          </ac:spMkLst>
        </pc:spChg>
        <pc:spChg chg="del">
          <ac:chgData name="Naved Akhtar" userId="eb3419f3-8c6b-44a1-8370-4c96f833b0fd" providerId="ADAL" clId="{176B3739-7231-46FF-92A7-DC2F93E32D53}" dt="2024-03-27T08:18:04.871" v="292"/>
          <ac:spMkLst>
            <pc:docMk/>
            <pc:sldMk cId="3287821154" sldId="289"/>
            <ac:spMk id="3" creationId="{404F227B-BF91-5275-CEA1-5946C203EF52}"/>
          </ac:spMkLst>
        </pc:spChg>
        <pc:spChg chg="add mod">
          <ac:chgData name="Naved Akhtar" userId="eb3419f3-8c6b-44a1-8370-4c96f833b0fd" providerId="ADAL" clId="{176B3739-7231-46FF-92A7-DC2F93E32D53}" dt="2024-03-27T08:21:19.562" v="349" actId="26606"/>
          <ac:spMkLst>
            <pc:docMk/>
            <pc:sldMk cId="3287821154" sldId="289"/>
            <ac:spMk id="4" creationId="{94C68010-AF66-70B0-28F7-B75F57914A51}"/>
          </ac:spMkLst>
        </pc:spChg>
        <pc:spChg chg="add del">
          <ac:chgData name="Naved Akhtar" userId="eb3419f3-8c6b-44a1-8370-4c96f833b0fd" providerId="ADAL" clId="{176B3739-7231-46FF-92A7-DC2F93E32D53}" dt="2024-03-27T08:21:19.562" v="349" actId="26606"/>
          <ac:spMkLst>
            <pc:docMk/>
            <pc:sldMk cId="3287821154" sldId="289"/>
            <ac:spMk id="9" creationId="{1C3D9BD5-A493-4B97-963D-60135D533822}"/>
          </ac:spMkLst>
        </pc:spChg>
        <pc:spChg chg="add del">
          <ac:chgData name="Naved Akhtar" userId="eb3419f3-8c6b-44a1-8370-4c96f833b0fd" providerId="ADAL" clId="{176B3739-7231-46FF-92A7-DC2F93E32D53}" dt="2024-03-27T08:21:19.562" v="349" actId="26606"/>
          <ac:spMkLst>
            <pc:docMk/>
            <pc:sldMk cId="3287821154" sldId="289"/>
            <ac:spMk id="11" creationId="{1F759AF4-E342-4E60-8A32-C44A328F2F42}"/>
          </ac:spMkLst>
        </pc:spChg>
        <pc:spChg chg="add">
          <ac:chgData name="Naved Akhtar" userId="eb3419f3-8c6b-44a1-8370-4c96f833b0fd" providerId="ADAL" clId="{176B3739-7231-46FF-92A7-DC2F93E32D53}" dt="2024-03-27T08:21:19.562" v="349" actId="26606"/>
          <ac:spMkLst>
            <pc:docMk/>
            <pc:sldMk cId="3287821154" sldId="289"/>
            <ac:spMk id="18" creationId="{7CFAC9FD-BAD6-47B4-9C11-BE23CEAC750B}"/>
          </ac:spMkLst>
        </pc:spChg>
        <pc:spChg chg="add">
          <ac:chgData name="Naved Akhtar" userId="eb3419f3-8c6b-44a1-8370-4c96f833b0fd" providerId="ADAL" clId="{176B3739-7231-46FF-92A7-DC2F93E32D53}" dt="2024-03-27T08:21:19.562" v="349" actId="26606"/>
          <ac:spMkLst>
            <pc:docMk/>
            <pc:sldMk cId="3287821154" sldId="289"/>
            <ac:spMk id="20" creationId="{45B67B9C-9B45-4084-9BB5-187071EE9A61}"/>
          </ac:spMkLst>
        </pc:spChg>
        <pc:cxnChg chg="add del">
          <ac:chgData name="Naved Akhtar" userId="eb3419f3-8c6b-44a1-8370-4c96f833b0fd" providerId="ADAL" clId="{176B3739-7231-46FF-92A7-DC2F93E32D53}" dt="2024-03-27T08:21:19.562" v="349" actId="26606"/>
          <ac:cxnSpMkLst>
            <pc:docMk/>
            <pc:sldMk cId="3287821154" sldId="289"/>
            <ac:cxnSpMk id="13" creationId="{A49B2805-6469-407A-A68A-BB85AC8A8596}"/>
          </ac:cxnSpMkLst>
        </pc:cxnChg>
      </pc:sldChg>
      <pc:sldChg chg="addSp delSp modSp new mod setBg setClrOvrMap">
        <pc:chgData name="Naved Akhtar" userId="eb3419f3-8c6b-44a1-8370-4c96f833b0fd" providerId="ADAL" clId="{176B3739-7231-46FF-92A7-DC2F93E32D53}" dt="2024-03-27T08:21:23.067" v="350" actId="26606"/>
        <pc:sldMkLst>
          <pc:docMk/>
          <pc:sldMk cId="2669862318" sldId="290"/>
        </pc:sldMkLst>
        <pc:spChg chg="mod">
          <ac:chgData name="Naved Akhtar" userId="eb3419f3-8c6b-44a1-8370-4c96f833b0fd" providerId="ADAL" clId="{176B3739-7231-46FF-92A7-DC2F93E32D53}" dt="2024-03-27T08:21:23.067" v="350" actId="26606"/>
          <ac:spMkLst>
            <pc:docMk/>
            <pc:sldMk cId="2669862318" sldId="290"/>
            <ac:spMk id="2" creationId="{45E57FC5-CEAF-0254-E7B4-831D599D67E2}"/>
          </ac:spMkLst>
        </pc:spChg>
        <pc:spChg chg="del">
          <ac:chgData name="Naved Akhtar" userId="eb3419f3-8c6b-44a1-8370-4c96f833b0fd" providerId="ADAL" clId="{176B3739-7231-46FF-92A7-DC2F93E32D53}" dt="2024-03-27T08:19:02.685" v="306"/>
          <ac:spMkLst>
            <pc:docMk/>
            <pc:sldMk cId="2669862318" sldId="290"/>
            <ac:spMk id="3" creationId="{D9237D3F-1BA9-547F-7AFD-0B19EF3E2134}"/>
          </ac:spMkLst>
        </pc:spChg>
        <pc:spChg chg="add mod">
          <ac:chgData name="Naved Akhtar" userId="eb3419f3-8c6b-44a1-8370-4c96f833b0fd" providerId="ADAL" clId="{176B3739-7231-46FF-92A7-DC2F93E32D53}" dt="2024-03-27T08:21:23.067" v="350" actId="26606"/>
          <ac:spMkLst>
            <pc:docMk/>
            <pc:sldMk cId="2669862318" sldId="290"/>
            <ac:spMk id="4" creationId="{F108F786-E017-832C-F8C2-338C6104207A}"/>
          </ac:spMkLst>
        </pc:spChg>
        <pc:spChg chg="add del">
          <ac:chgData name="Naved Akhtar" userId="eb3419f3-8c6b-44a1-8370-4c96f833b0fd" providerId="ADAL" clId="{176B3739-7231-46FF-92A7-DC2F93E32D53}" dt="2024-03-27T08:21:23.067" v="350" actId="26606"/>
          <ac:spMkLst>
            <pc:docMk/>
            <pc:sldMk cId="2669862318" sldId="290"/>
            <ac:spMk id="9" creationId="{1C3D9BD5-A493-4B97-963D-60135D533822}"/>
          </ac:spMkLst>
        </pc:spChg>
        <pc:spChg chg="add del">
          <ac:chgData name="Naved Akhtar" userId="eb3419f3-8c6b-44a1-8370-4c96f833b0fd" providerId="ADAL" clId="{176B3739-7231-46FF-92A7-DC2F93E32D53}" dt="2024-03-27T08:21:23.067" v="350" actId="26606"/>
          <ac:spMkLst>
            <pc:docMk/>
            <pc:sldMk cId="2669862318" sldId="290"/>
            <ac:spMk id="11" creationId="{1F759AF4-E342-4E60-8A32-C44A328F2F42}"/>
          </ac:spMkLst>
        </pc:spChg>
        <pc:spChg chg="add">
          <ac:chgData name="Naved Akhtar" userId="eb3419f3-8c6b-44a1-8370-4c96f833b0fd" providerId="ADAL" clId="{176B3739-7231-46FF-92A7-DC2F93E32D53}" dt="2024-03-27T08:21:23.067" v="350" actId="26606"/>
          <ac:spMkLst>
            <pc:docMk/>
            <pc:sldMk cId="2669862318" sldId="290"/>
            <ac:spMk id="18" creationId="{7CFAC9FD-BAD6-47B4-9C11-BE23CEAC750B}"/>
          </ac:spMkLst>
        </pc:spChg>
        <pc:spChg chg="add">
          <ac:chgData name="Naved Akhtar" userId="eb3419f3-8c6b-44a1-8370-4c96f833b0fd" providerId="ADAL" clId="{176B3739-7231-46FF-92A7-DC2F93E32D53}" dt="2024-03-27T08:21:23.067" v="350" actId="26606"/>
          <ac:spMkLst>
            <pc:docMk/>
            <pc:sldMk cId="2669862318" sldId="290"/>
            <ac:spMk id="20" creationId="{45B67B9C-9B45-4084-9BB5-187071EE9A61}"/>
          </ac:spMkLst>
        </pc:spChg>
        <pc:cxnChg chg="add del">
          <ac:chgData name="Naved Akhtar" userId="eb3419f3-8c6b-44a1-8370-4c96f833b0fd" providerId="ADAL" clId="{176B3739-7231-46FF-92A7-DC2F93E32D53}" dt="2024-03-27T08:21:23.067" v="350" actId="26606"/>
          <ac:cxnSpMkLst>
            <pc:docMk/>
            <pc:sldMk cId="2669862318" sldId="290"/>
            <ac:cxnSpMk id="13" creationId="{A49B2805-6469-407A-A68A-BB85AC8A8596}"/>
          </ac:cxnSpMkLst>
        </pc:cxnChg>
      </pc:sldChg>
      <pc:sldChg chg="addSp delSp modSp new mod setBg">
        <pc:chgData name="Naved Akhtar" userId="eb3419f3-8c6b-44a1-8370-4c96f833b0fd" providerId="ADAL" clId="{176B3739-7231-46FF-92A7-DC2F93E32D53}" dt="2024-03-27T08:20:49.709" v="344" actId="27614"/>
        <pc:sldMkLst>
          <pc:docMk/>
          <pc:sldMk cId="1199561385" sldId="291"/>
        </pc:sldMkLst>
        <pc:spChg chg="mod">
          <ac:chgData name="Naved Akhtar" userId="eb3419f3-8c6b-44a1-8370-4c96f833b0fd" providerId="ADAL" clId="{176B3739-7231-46FF-92A7-DC2F93E32D53}" dt="2024-03-27T08:19:56.508" v="343" actId="26606"/>
          <ac:spMkLst>
            <pc:docMk/>
            <pc:sldMk cId="1199561385" sldId="291"/>
            <ac:spMk id="2" creationId="{7CF33351-A719-358A-7890-0FC23E436C47}"/>
          </ac:spMkLst>
        </pc:spChg>
        <pc:spChg chg="del">
          <ac:chgData name="Naved Akhtar" userId="eb3419f3-8c6b-44a1-8370-4c96f833b0fd" providerId="ADAL" clId="{176B3739-7231-46FF-92A7-DC2F93E32D53}" dt="2024-03-27T08:19:54.111" v="342" actId="22"/>
          <ac:spMkLst>
            <pc:docMk/>
            <pc:sldMk cId="1199561385" sldId="291"/>
            <ac:spMk id="3" creationId="{EAB9EA38-DE3D-32ED-2278-804F38101C9B}"/>
          </ac:spMkLst>
        </pc:spChg>
        <pc:spChg chg="add">
          <ac:chgData name="Naved Akhtar" userId="eb3419f3-8c6b-44a1-8370-4c96f833b0fd" providerId="ADAL" clId="{176B3739-7231-46FF-92A7-DC2F93E32D53}" dt="2024-03-27T08:19:56.508" v="343" actId="26606"/>
          <ac:spMkLst>
            <pc:docMk/>
            <pc:sldMk cId="1199561385" sldId="291"/>
            <ac:spMk id="10" creationId="{1E70A317-DCED-4E80-AA2D-467D8702E5CB}"/>
          </ac:spMkLst>
        </pc:spChg>
        <pc:spChg chg="add">
          <ac:chgData name="Naved Akhtar" userId="eb3419f3-8c6b-44a1-8370-4c96f833b0fd" providerId="ADAL" clId="{176B3739-7231-46FF-92A7-DC2F93E32D53}" dt="2024-03-27T08:19:56.508" v="343" actId="26606"/>
          <ac:spMkLst>
            <pc:docMk/>
            <pc:sldMk cId="1199561385" sldId="291"/>
            <ac:spMk id="12" creationId="{A6D87845-294F-40CB-BC48-46455460D292}"/>
          </ac:spMkLst>
        </pc:spChg>
        <pc:picChg chg="add mod ord">
          <ac:chgData name="Naved Akhtar" userId="eb3419f3-8c6b-44a1-8370-4c96f833b0fd" providerId="ADAL" clId="{176B3739-7231-46FF-92A7-DC2F93E32D53}" dt="2024-03-27T08:20:49.709" v="344" actId="27614"/>
          <ac:picMkLst>
            <pc:docMk/>
            <pc:sldMk cId="1199561385" sldId="291"/>
            <ac:picMk id="5" creationId="{3EDC1412-78A2-4870-108F-5DC471C7F64C}"/>
          </ac:picMkLst>
        </pc:picChg>
      </pc:sldChg>
      <pc:sldChg chg="addSp modSp new mod setBg setClrOvrMap">
        <pc:chgData name="Naved Akhtar" userId="eb3419f3-8c6b-44a1-8370-4c96f833b0fd" providerId="ADAL" clId="{176B3739-7231-46FF-92A7-DC2F93E32D53}" dt="2024-03-27T08:22:06.825" v="364" actId="26606"/>
        <pc:sldMkLst>
          <pc:docMk/>
          <pc:sldMk cId="3765655948" sldId="292"/>
        </pc:sldMkLst>
        <pc:spChg chg="mod">
          <ac:chgData name="Naved Akhtar" userId="eb3419f3-8c6b-44a1-8370-4c96f833b0fd" providerId="ADAL" clId="{176B3739-7231-46FF-92A7-DC2F93E32D53}" dt="2024-03-27T08:22:06.825" v="364" actId="26606"/>
          <ac:spMkLst>
            <pc:docMk/>
            <pc:sldMk cId="3765655948" sldId="292"/>
            <ac:spMk id="2" creationId="{E0B55A4F-2C12-C8E1-A5A8-A083967E2963}"/>
          </ac:spMkLst>
        </pc:spChg>
        <pc:spChg chg="mod">
          <ac:chgData name="Naved Akhtar" userId="eb3419f3-8c6b-44a1-8370-4c96f833b0fd" providerId="ADAL" clId="{176B3739-7231-46FF-92A7-DC2F93E32D53}" dt="2024-03-27T08:22:06.825" v="364" actId="26606"/>
          <ac:spMkLst>
            <pc:docMk/>
            <pc:sldMk cId="3765655948" sldId="292"/>
            <ac:spMk id="3" creationId="{742B9A29-111B-3DB2-4654-C671065F6872}"/>
          </ac:spMkLst>
        </pc:spChg>
        <pc:spChg chg="add">
          <ac:chgData name="Naved Akhtar" userId="eb3419f3-8c6b-44a1-8370-4c96f833b0fd" providerId="ADAL" clId="{176B3739-7231-46FF-92A7-DC2F93E32D53}" dt="2024-03-27T08:22:06.825" v="364" actId="26606"/>
          <ac:spMkLst>
            <pc:docMk/>
            <pc:sldMk cId="3765655948" sldId="292"/>
            <ac:spMk id="8" creationId="{7CFAC9FD-BAD6-47B4-9C11-BE23CEAC750B}"/>
          </ac:spMkLst>
        </pc:spChg>
        <pc:spChg chg="add">
          <ac:chgData name="Naved Akhtar" userId="eb3419f3-8c6b-44a1-8370-4c96f833b0fd" providerId="ADAL" clId="{176B3739-7231-46FF-92A7-DC2F93E32D53}" dt="2024-03-27T08:22:06.825" v="364" actId="26606"/>
          <ac:spMkLst>
            <pc:docMk/>
            <pc:sldMk cId="3765655948" sldId="292"/>
            <ac:spMk id="10" creationId="{45B67B9C-9B45-4084-9BB5-187071EE9A61}"/>
          </ac:spMkLst>
        </pc:spChg>
      </pc:sldChg>
      <pc:sldChg chg="addSp delSp modSp new mod setBg setClrOvrMap">
        <pc:chgData name="Naved Akhtar" userId="eb3419f3-8c6b-44a1-8370-4c96f833b0fd" providerId="ADAL" clId="{176B3739-7231-46FF-92A7-DC2F93E32D53}" dt="2024-03-27T08:24:12.989" v="449" actId="26606"/>
        <pc:sldMkLst>
          <pc:docMk/>
          <pc:sldMk cId="2262388750" sldId="293"/>
        </pc:sldMkLst>
        <pc:spChg chg="mod">
          <ac:chgData name="Naved Akhtar" userId="eb3419f3-8c6b-44a1-8370-4c96f833b0fd" providerId="ADAL" clId="{176B3739-7231-46FF-92A7-DC2F93E32D53}" dt="2024-03-27T08:23:19.749" v="396" actId="20577"/>
          <ac:spMkLst>
            <pc:docMk/>
            <pc:sldMk cId="2262388750" sldId="293"/>
            <ac:spMk id="2" creationId="{1072AD09-9D3B-4516-978D-FE34FDEDF930}"/>
          </ac:spMkLst>
        </pc:spChg>
        <pc:spChg chg="mod">
          <ac:chgData name="Naved Akhtar" userId="eb3419f3-8c6b-44a1-8370-4c96f833b0fd" providerId="ADAL" clId="{176B3739-7231-46FF-92A7-DC2F93E32D53}" dt="2024-03-27T08:24:12.989" v="449" actId="26606"/>
          <ac:spMkLst>
            <pc:docMk/>
            <pc:sldMk cId="2262388750" sldId="293"/>
            <ac:spMk id="3" creationId="{15BB6DF5-DD06-1CAD-C6A7-251C8B0CFB67}"/>
          </ac:spMkLst>
        </pc:spChg>
        <pc:spChg chg="add del">
          <ac:chgData name="Naved Akhtar" userId="eb3419f3-8c6b-44a1-8370-4c96f833b0fd" providerId="ADAL" clId="{176B3739-7231-46FF-92A7-DC2F93E32D53}" dt="2024-03-27T08:24:12.989" v="449" actId="26606"/>
          <ac:spMkLst>
            <pc:docMk/>
            <pc:sldMk cId="2262388750" sldId="293"/>
            <ac:spMk id="8" creationId="{7CFAC9FD-BAD6-47B4-9C11-BE23CEAC750B}"/>
          </ac:spMkLst>
        </pc:spChg>
        <pc:spChg chg="add del">
          <ac:chgData name="Naved Akhtar" userId="eb3419f3-8c6b-44a1-8370-4c96f833b0fd" providerId="ADAL" clId="{176B3739-7231-46FF-92A7-DC2F93E32D53}" dt="2024-03-27T08:24:12.989" v="449" actId="26606"/>
          <ac:spMkLst>
            <pc:docMk/>
            <pc:sldMk cId="2262388750" sldId="293"/>
            <ac:spMk id="10" creationId="{45B67B9C-9B45-4084-9BB5-187071EE9A61}"/>
          </ac:spMkLst>
        </pc:spChg>
        <pc:spChg chg="add">
          <ac:chgData name="Naved Akhtar" userId="eb3419f3-8c6b-44a1-8370-4c96f833b0fd" providerId="ADAL" clId="{176B3739-7231-46FF-92A7-DC2F93E32D53}" dt="2024-03-27T08:24:12.989" v="449" actId="26606"/>
          <ac:spMkLst>
            <pc:docMk/>
            <pc:sldMk cId="2262388750" sldId="293"/>
            <ac:spMk id="15" creationId="{7CFAC9FD-BAD6-47B4-9C11-BE23CEAC750B}"/>
          </ac:spMkLst>
        </pc:spChg>
        <pc:spChg chg="add">
          <ac:chgData name="Naved Akhtar" userId="eb3419f3-8c6b-44a1-8370-4c96f833b0fd" providerId="ADAL" clId="{176B3739-7231-46FF-92A7-DC2F93E32D53}" dt="2024-03-27T08:24:12.989" v="449" actId="26606"/>
          <ac:spMkLst>
            <pc:docMk/>
            <pc:sldMk cId="2262388750" sldId="293"/>
            <ac:spMk id="17" creationId="{45B67B9C-9B45-4084-9BB5-187071EE9A61}"/>
          </ac:spMkLst>
        </pc:spChg>
      </pc:sldChg>
      <pc:sldChg chg="addSp delSp modSp new mod setBg">
        <pc:chgData name="Naved Akhtar" userId="eb3419f3-8c6b-44a1-8370-4c96f833b0fd" providerId="ADAL" clId="{176B3739-7231-46FF-92A7-DC2F93E32D53}" dt="2024-03-27T08:24:49.522" v="468" actId="27614"/>
        <pc:sldMkLst>
          <pc:docMk/>
          <pc:sldMk cId="598351325" sldId="294"/>
        </pc:sldMkLst>
        <pc:spChg chg="mod">
          <ac:chgData name="Naved Akhtar" userId="eb3419f3-8c6b-44a1-8370-4c96f833b0fd" providerId="ADAL" clId="{176B3739-7231-46FF-92A7-DC2F93E32D53}" dt="2024-03-27T08:24:39.714" v="467" actId="26606"/>
          <ac:spMkLst>
            <pc:docMk/>
            <pc:sldMk cId="598351325" sldId="294"/>
            <ac:spMk id="2" creationId="{5A9FA498-5F99-27E3-B7B7-68E36B4EC8D7}"/>
          </ac:spMkLst>
        </pc:spChg>
        <pc:spChg chg="del">
          <ac:chgData name="Naved Akhtar" userId="eb3419f3-8c6b-44a1-8370-4c96f833b0fd" providerId="ADAL" clId="{176B3739-7231-46FF-92A7-DC2F93E32D53}" dt="2024-03-27T08:24:37.217" v="466" actId="22"/>
          <ac:spMkLst>
            <pc:docMk/>
            <pc:sldMk cId="598351325" sldId="294"/>
            <ac:spMk id="3" creationId="{27E60B93-CE00-20D2-E595-FF33BDC365A5}"/>
          </ac:spMkLst>
        </pc:spChg>
        <pc:spChg chg="add">
          <ac:chgData name="Naved Akhtar" userId="eb3419f3-8c6b-44a1-8370-4c96f833b0fd" providerId="ADAL" clId="{176B3739-7231-46FF-92A7-DC2F93E32D53}" dt="2024-03-27T08:24:39.714" v="467" actId="26606"/>
          <ac:spMkLst>
            <pc:docMk/>
            <pc:sldMk cId="598351325" sldId="294"/>
            <ac:spMk id="10" creationId="{1E70A317-DCED-4E80-AA2D-467D8702E5CB}"/>
          </ac:spMkLst>
        </pc:spChg>
        <pc:spChg chg="add">
          <ac:chgData name="Naved Akhtar" userId="eb3419f3-8c6b-44a1-8370-4c96f833b0fd" providerId="ADAL" clId="{176B3739-7231-46FF-92A7-DC2F93E32D53}" dt="2024-03-27T08:24:39.714" v="467" actId="26606"/>
          <ac:spMkLst>
            <pc:docMk/>
            <pc:sldMk cId="598351325" sldId="294"/>
            <ac:spMk id="12" creationId="{A6D87845-294F-40CB-BC48-46455460D292}"/>
          </ac:spMkLst>
        </pc:spChg>
        <pc:picChg chg="add mod ord">
          <ac:chgData name="Naved Akhtar" userId="eb3419f3-8c6b-44a1-8370-4c96f833b0fd" providerId="ADAL" clId="{176B3739-7231-46FF-92A7-DC2F93E32D53}" dt="2024-03-27T08:24:49.522" v="468" actId="27614"/>
          <ac:picMkLst>
            <pc:docMk/>
            <pc:sldMk cId="598351325" sldId="294"/>
            <ac:picMk id="5" creationId="{10CBB562-56C8-53C4-C62D-EC1198B9CD07}"/>
          </ac:picMkLst>
        </pc:picChg>
      </pc:sldChg>
      <pc:sldChg chg="modSp new del mod">
        <pc:chgData name="Naved Akhtar" userId="eb3419f3-8c6b-44a1-8370-4c96f833b0fd" providerId="ADAL" clId="{176B3739-7231-46FF-92A7-DC2F93E32D53}" dt="2024-03-27T08:25:19.461" v="478" actId="47"/>
        <pc:sldMkLst>
          <pc:docMk/>
          <pc:sldMk cId="1239477107" sldId="295"/>
        </pc:sldMkLst>
        <pc:spChg chg="mod">
          <ac:chgData name="Naved Akhtar" userId="eb3419f3-8c6b-44a1-8370-4c96f833b0fd" providerId="ADAL" clId="{176B3739-7231-46FF-92A7-DC2F93E32D53}" dt="2024-03-27T08:25:06.482" v="475" actId="20577"/>
          <ac:spMkLst>
            <pc:docMk/>
            <pc:sldMk cId="1239477107" sldId="295"/>
            <ac:spMk id="2" creationId="{01B2583D-8FE0-89F8-F1CE-28BCD52F430E}"/>
          </ac:spMkLst>
        </pc:spChg>
      </pc:sldChg>
      <pc:sldChg chg="addSp delSp modSp add mod setBg delDesignElem">
        <pc:chgData name="Naved Akhtar" userId="eb3419f3-8c6b-44a1-8370-4c96f833b0fd" providerId="ADAL" clId="{176B3739-7231-46FF-92A7-DC2F93E32D53}" dt="2024-03-27T08:25:58.225" v="508"/>
        <pc:sldMkLst>
          <pc:docMk/>
          <pc:sldMk cId="300455926" sldId="296"/>
        </pc:sldMkLst>
        <pc:spChg chg="mod">
          <ac:chgData name="Naved Akhtar" userId="eb3419f3-8c6b-44a1-8370-4c96f833b0fd" providerId="ADAL" clId="{176B3739-7231-46FF-92A7-DC2F93E32D53}" dt="2024-03-27T08:25:56.567" v="507" actId="21"/>
          <ac:spMkLst>
            <pc:docMk/>
            <pc:sldMk cId="300455926" sldId="296"/>
            <ac:spMk id="2" creationId="{0D1F047C-C727-42A7-85C5-68C5AA1B1A93}"/>
          </ac:spMkLst>
        </pc:spChg>
        <pc:spChg chg="mod">
          <ac:chgData name="Naved Akhtar" userId="eb3419f3-8c6b-44a1-8370-4c96f833b0fd" providerId="ADAL" clId="{176B3739-7231-46FF-92A7-DC2F93E32D53}" dt="2024-03-27T08:25:58.225" v="508"/>
          <ac:spMkLst>
            <pc:docMk/>
            <pc:sldMk cId="300455926" sldId="296"/>
            <ac:spMk id="3" creationId="{DB93FB3F-A8D4-46D3-A1C6-C79C64563729}"/>
          </ac:spMkLst>
        </pc:spChg>
        <pc:spChg chg="add">
          <ac:chgData name="Naved Akhtar" userId="eb3419f3-8c6b-44a1-8370-4c96f833b0fd" providerId="ADAL" clId="{176B3739-7231-46FF-92A7-DC2F93E32D53}" dt="2024-03-27T08:25:47.559" v="506" actId="26606"/>
          <ac:spMkLst>
            <pc:docMk/>
            <pc:sldMk cId="300455926" sldId="296"/>
            <ac:spMk id="11" creationId="{1E70A317-DCED-4E80-AA2D-467D8702E5CB}"/>
          </ac:spMkLst>
        </pc:spChg>
        <pc:spChg chg="add">
          <ac:chgData name="Naved Akhtar" userId="eb3419f3-8c6b-44a1-8370-4c96f833b0fd" providerId="ADAL" clId="{176B3739-7231-46FF-92A7-DC2F93E32D53}" dt="2024-03-27T08:25:47.559" v="506" actId="26606"/>
          <ac:spMkLst>
            <pc:docMk/>
            <pc:sldMk cId="300455926" sldId="296"/>
            <ac:spMk id="13" creationId="{A6D87845-294F-40CB-BC48-46455460D292}"/>
          </ac:spMkLst>
        </pc:spChg>
        <pc:spChg chg="del">
          <ac:chgData name="Naved Akhtar" userId="eb3419f3-8c6b-44a1-8370-4c96f833b0fd" providerId="ADAL" clId="{176B3739-7231-46FF-92A7-DC2F93E32D53}" dt="2024-03-27T08:25:17.394" v="477"/>
          <ac:spMkLst>
            <pc:docMk/>
            <pc:sldMk cId="300455926" sldId="296"/>
            <ac:spMk id="96" creationId="{FE469E50-3893-4ED6-92BA-2985C32B0CA6}"/>
          </ac:spMkLst>
        </pc:spChg>
        <pc:picChg chg="mod ord">
          <ac:chgData name="Naved Akhtar" userId="eb3419f3-8c6b-44a1-8370-4c96f833b0fd" providerId="ADAL" clId="{176B3739-7231-46FF-92A7-DC2F93E32D53}" dt="2024-03-27T08:25:47.559" v="506" actId="26606"/>
          <ac:picMkLst>
            <pc:docMk/>
            <pc:sldMk cId="300455926" sldId="296"/>
            <ac:picMk id="6" creationId="{9A5D9ED1-DFCC-4799-89E2-D118451B98DF}"/>
          </ac:picMkLst>
        </pc:picChg>
      </pc:sldChg>
      <pc:sldChg chg="addSp delSp modSp new mod setBg">
        <pc:chgData name="Naved Akhtar" userId="eb3419f3-8c6b-44a1-8370-4c96f833b0fd" providerId="ADAL" clId="{176B3739-7231-46FF-92A7-DC2F93E32D53}" dt="2024-03-27T08:29:49.407" v="576" actId="1076"/>
        <pc:sldMkLst>
          <pc:docMk/>
          <pc:sldMk cId="3953757071" sldId="297"/>
        </pc:sldMkLst>
        <pc:spChg chg="mod">
          <ac:chgData name="Naved Akhtar" userId="eb3419f3-8c6b-44a1-8370-4c96f833b0fd" providerId="ADAL" clId="{176B3739-7231-46FF-92A7-DC2F93E32D53}" dt="2024-03-27T08:29:15.610" v="567" actId="1076"/>
          <ac:spMkLst>
            <pc:docMk/>
            <pc:sldMk cId="3953757071" sldId="297"/>
            <ac:spMk id="2" creationId="{85E82CB3-21D3-A5BF-B5BE-4AB54D9736FB}"/>
          </ac:spMkLst>
        </pc:spChg>
        <pc:spChg chg="del">
          <ac:chgData name="Naved Akhtar" userId="eb3419f3-8c6b-44a1-8370-4c96f833b0fd" providerId="ADAL" clId="{176B3739-7231-46FF-92A7-DC2F93E32D53}" dt="2024-03-27T08:27:51.222" v="558" actId="22"/>
          <ac:spMkLst>
            <pc:docMk/>
            <pc:sldMk cId="3953757071" sldId="297"/>
            <ac:spMk id="3" creationId="{9457C404-2002-BC21-5E3B-5EE0EA2D1F69}"/>
          </ac:spMkLst>
        </pc:spChg>
        <pc:spChg chg="add del">
          <ac:chgData name="Naved Akhtar" userId="eb3419f3-8c6b-44a1-8370-4c96f833b0fd" providerId="ADAL" clId="{176B3739-7231-46FF-92A7-DC2F93E32D53}" dt="2024-03-27T08:28:52.770" v="565" actId="26606"/>
          <ac:spMkLst>
            <pc:docMk/>
            <pc:sldMk cId="3953757071" sldId="297"/>
            <ac:spMk id="12" creationId="{72CA733A-8D25-4E63-8273-CC14052E0E8A}"/>
          </ac:spMkLst>
        </pc:spChg>
        <pc:spChg chg="add del">
          <ac:chgData name="Naved Akhtar" userId="eb3419f3-8c6b-44a1-8370-4c96f833b0fd" providerId="ADAL" clId="{176B3739-7231-46FF-92A7-DC2F93E32D53}" dt="2024-03-27T08:29:10.617" v="566" actId="478"/>
          <ac:spMkLst>
            <pc:docMk/>
            <pc:sldMk cId="3953757071" sldId="297"/>
            <ac:spMk id="20" creationId="{061113DF-603C-E5C1-942D-D526777952F7}"/>
          </ac:spMkLst>
        </pc:spChg>
        <pc:spChg chg="add">
          <ac:chgData name="Naved Akhtar" userId="eb3419f3-8c6b-44a1-8370-4c96f833b0fd" providerId="ADAL" clId="{176B3739-7231-46FF-92A7-DC2F93E32D53}" dt="2024-03-27T08:28:52.770" v="565" actId="26606"/>
          <ac:spMkLst>
            <pc:docMk/>
            <pc:sldMk cId="3953757071" sldId="297"/>
            <ac:spMk id="23" creationId="{8C0FE9A7-4DAF-43C6-B6C7-AF2D46FAD324}"/>
          </ac:spMkLst>
        </pc:spChg>
        <pc:spChg chg="add">
          <ac:chgData name="Naved Akhtar" userId="eb3419f3-8c6b-44a1-8370-4c96f833b0fd" providerId="ADAL" clId="{176B3739-7231-46FF-92A7-DC2F93E32D53}" dt="2024-03-27T08:28:52.770" v="565" actId="26606"/>
          <ac:spMkLst>
            <pc:docMk/>
            <pc:sldMk cId="3953757071" sldId="297"/>
            <ac:spMk id="25" creationId="{37D54B6C-87D0-4C03-8335-3955179D2B5B}"/>
          </ac:spMkLst>
        </pc:spChg>
        <pc:picChg chg="add mod ord">
          <ac:chgData name="Naved Akhtar" userId="eb3419f3-8c6b-44a1-8370-4c96f833b0fd" providerId="ADAL" clId="{176B3739-7231-46FF-92A7-DC2F93E32D53}" dt="2024-03-27T08:29:44.145" v="574" actId="14100"/>
          <ac:picMkLst>
            <pc:docMk/>
            <pc:sldMk cId="3953757071" sldId="297"/>
            <ac:picMk id="5" creationId="{E27424B3-EE12-3987-D49D-84E89E9CB9C8}"/>
          </ac:picMkLst>
        </pc:picChg>
        <pc:picChg chg="add mod">
          <ac:chgData name="Naved Akhtar" userId="eb3419f3-8c6b-44a1-8370-4c96f833b0fd" providerId="ADAL" clId="{176B3739-7231-46FF-92A7-DC2F93E32D53}" dt="2024-03-27T08:29:49.407" v="576" actId="1076"/>
          <ac:picMkLst>
            <pc:docMk/>
            <pc:sldMk cId="3953757071" sldId="297"/>
            <ac:picMk id="7" creationId="{1C0B4760-3057-8A5D-39A9-090EC32B00B4}"/>
          </ac:picMkLst>
        </pc:picChg>
        <pc:picChg chg="add del">
          <ac:chgData name="Naved Akhtar" userId="eb3419f3-8c6b-44a1-8370-4c96f833b0fd" providerId="ADAL" clId="{176B3739-7231-46FF-92A7-DC2F93E32D53}" dt="2024-03-27T08:28:52.770" v="565" actId="26606"/>
          <ac:picMkLst>
            <pc:docMk/>
            <pc:sldMk cId="3953757071" sldId="297"/>
            <ac:picMk id="14" creationId="{2BFB581C-2142-4222-9A3B-905AD6C09535}"/>
          </ac:picMkLst>
        </pc:picChg>
        <pc:cxnChg chg="add del">
          <ac:chgData name="Naved Akhtar" userId="eb3419f3-8c6b-44a1-8370-4c96f833b0fd" providerId="ADAL" clId="{176B3739-7231-46FF-92A7-DC2F93E32D53}" dt="2024-03-27T08:28:52.770" v="565" actId="26606"/>
          <ac:cxnSpMkLst>
            <pc:docMk/>
            <pc:sldMk cId="3953757071" sldId="297"/>
            <ac:cxnSpMk id="16" creationId="{9F50CB42-2459-4324-95ED-6936C456465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609B8-CCA2-4BC9-B1B7-A56D594F0CDB}"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FAE55-8138-487C-8320-8183AF1BCDAE}" type="slidenum">
              <a:rPr lang="en-IN" smtClean="0"/>
              <a:t>‹#›</a:t>
            </a:fld>
            <a:endParaRPr lang="en-IN"/>
          </a:p>
        </p:txBody>
      </p:sp>
    </p:spTree>
    <p:extLst>
      <p:ext uri="{BB962C8B-B14F-4D97-AF65-F5344CB8AC3E}">
        <p14:creationId xmlns:p14="http://schemas.microsoft.com/office/powerpoint/2010/main" val="1775306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FFAE55-8138-487C-8320-8183AF1BCDAE}" type="slidenum">
              <a:rPr lang="en-IN" smtClean="0"/>
              <a:t>6</a:t>
            </a:fld>
            <a:endParaRPr lang="en-IN"/>
          </a:p>
        </p:txBody>
      </p:sp>
    </p:spTree>
    <p:extLst>
      <p:ext uri="{BB962C8B-B14F-4D97-AF65-F5344CB8AC3E}">
        <p14:creationId xmlns:p14="http://schemas.microsoft.com/office/powerpoint/2010/main" val="212900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ostgresqltutorial.com/postgresql-window-function/postgresql-dense_rank-fun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ostgresqltutorial.com/postgresql-window-function/postgresql-last_value-function/" TargetMode="External"/><Relationship Id="rId2" Type="http://schemas.openxmlformats.org/officeDocument/2006/relationships/hyperlink" Target="https://www.postgresqltutorial.com/postgresql-window-function/postgresql-first_value-fun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postgresqltutorial.com/postgresql-window-function/postgresql-lag-function/" TargetMode="External"/><Relationship Id="rId3" Type="http://schemas.openxmlformats.org/officeDocument/2006/relationships/hyperlink" Target="https://www.postgresqltutorial.com/postgresql-window-function/postgresql-row_number/" TargetMode="External"/><Relationship Id="rId7" Type="http://schemas.openxmlformats.org/officeDocument/2006/relationships/hyperlink" Target="https://www.postgresqltutorial.com/postgresql-window-function/postgresql-last_value-functio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postgresqltutorial.com/postgresql-window-function/postgresql-first_value-function/" TargetMode="External"/><Relationship Id="rId5" Type="http://schemas.openxmlformats.org/officeDocument/2006/relationships/hyperlink" Target="https://www.postgresqltutorial.com/postgresql-window-function/postgresql-dense_rank-function/" TargetMode="External"/><Relationship Id="rId4" Type="http://schemas.openxmlformats.org/officeDocument/2006/relationships/hyperlink" Target="https://www.postgresqltutorial.com/postgresql-window-function/postgresql-rank-function/" TargetMode="External"/><Relationship Id="rId9" Type="http://schemas.openxmlformats.org/officeDocument/2006/relationships/hyperlink" Target="https://www.postgresqltutorial.com/postgresql-window-function/postgresql-lead-fun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ostgresqltutorial.com/postgresql-window-function/postgresql-rank-fun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Window Functions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Naved Akhtar</a:t>
            </a:r>
          </a:p>
        </p:txBody>
      </p:sp>
    </p:spTree>
    <p:extLst>
      <p:ext uri="{BB962C8B-B14F-4D97-AF65-F5344CB8AC3E}">
        <p14:creationId xmlns:p14="http://schemas.microsoft.com/office/powerpoint/2010/main" val="1583120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E26CFE-7462-C579-4DF6-FF9866D5B010}"/>
              </a:ext>
            </a:extLst>
          </p:cNvPr>
          <p:cNvSpPr>
            <a:spLocks noGrp="1"/>
          </p:cNvSpPr>
          <p:nvPr>
            <p:ph type="title"/>
          </p:nvPr>
        </p:nvSpPr>
        <p:spPr>
          <a:xfrm>
            <a:off x="695916" y="1078264"/>
            <a:ext cx="3422930" cy="4701473"/>
          </a:xfrm>
        </p:spPr>
        <p:txBody>
          <a:bodyPr>
            <a:normAutofit/>
          </a:bodyPr>
          <a:lstStyle/>
          <a:p>
            <a:pPr algn="r"/>
            <a:r>
              <a:rPr lang="en-US" sz="3700">
                <a:solidFill>
                  <a:srgbClr val="FFFFFF"/>
                </a:solidFill>
              </a:rPr>
              <a:t>DENSE_RANK</a:t>
            </a:r>
            <a:endParaRPr lang="en-IN" sz="3700">
              <a:solidFill>
                <a:srgbClr val="FFFFFF"/>
              </a:solidFill>
            </a:endParaRPr>
          </a:p>
        </p:txBody>
      </p:sp>
      <p:sp>
        <p:nvSpPr>
          <p:cNvPr id="4" name="Rectangle 1">
            <a:extLst>
              <a:ext uri="{FF2B5EF4-FFF2-40B4-BE49-F238E27FC236}">
                <a16:creationId xmlns:a16="http://schemas.microsoft.com/office/drawing/2014/main" id="{94C68010-AF66-70B0-28F7-B75F57914A51}"/>
              </a:ext>
            </a:extLst>
          </p:cNvPr>
          <p:cNvSpPr>
            <a:spLocks noGrp="1" noChangeArrowheads="1"/>
          </p:cNvSpPr>
          <p:nvPr>
            <p:ph idx="1"/>
          </p:nvPr>
        </p:nvSpPr>
        <p:spPr bwMode="auto">
          <a:xfrm>
            <a:off x="5114167" y="1078263"/>
            <a:ext cx="6117578" cy="4701474"/>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Wotfard"/>
              </a:rPr>
              <a:t>Similar to the </a:t>
            </a:r>
            <a:r>
              <a:rPr kumimoji="0" lang="en-US" altLang="en-US" b="0" i="0" u="none" strike="noStrike" cap="none" normalizeH="0" baseline="0" dirty="0">
                <a:ln>
                  <a:noFill/>
                </a:ln>
                <a:effectLst/>
                <a:latin typeface="var(--font-family-code)"/>
              </a:rPr>
              <a:t>RANK()</a:t>
            </a:r>
            <a:r>
              <a:rPr kumimoji="0" lang="en-US" altLang="en-US" b="0" i="0" u="none" strike="noStrike" cap="none" normalizeH="0" baseline="0" dirty="0">
                <a:ln>
                  <a:noFill/>
                </a:ln>
                <a:effectLst/>
                <a:latin typeface="Wotfard"/>
              </a:rPr>
              <a:t> function, the </a:t>
            </a:r>
            <a:r>
              <a:rPr kumimoji="0" lang="en-US" altLang="en-US" b="0" i="0" u="none" strike="noStrike" cap="none" normalizeH="0" baseline="0" dirty="0">
                <a:ln>
                  <a:noFill/>
                </a:ln>
                <a:effectLst/>
                <a:latin typeface="var(--font-family-code)"/>
                <a:hlinkClick r:id="rId2"/>
              </a:rPr>
              <a:t>DENSE_RANK()</a:t>
            </a:r>
            <a:r>
              <a:rPr kumimoji="0" lang="en-US" altLang="en-US" b="0" i="0" u="none" strike="noStrike" cap="none" normalizeH="0" baseline="0" dirty="0">
                <a:ln>
                  <a:noFill/>
                </a:ln>
                <a:effectLst/>
                <a:latin typeface="Wotfard"/>
              </a:rPr>
              <a:t> function assigns a rank to each row within an ordered partition, but the ranks have no gap. In other words, the same ranks are assigned to multiple rows and no ranks are skipped.</a:t>
            </a:r>
            <a:r>
              <a:rPr kumimoji="0" lang="en-US" altLang="en-US" b="0" i="0" u="none" strike="noStrike" cap="none" normalizeH="0" baseline="0" dirty="0">
                <a:ln>
                  <a:noFill/>
                </a:ln>
                <a:effectLst/>
              </a:rPr>
              <a:t> </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2878211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57FC5-CEAF-0254-E7B4-831D599D67E2}"/>
              </a:ext>
            </a:extLst>
          </p:cNvPr>
          <p:cNvSpPr>
            <a:spLocks noGrp="1"/>
          </p:cNvSpPr>
          <p:nvPr>
            <p:ph type="title"/>
          </p:nvPr>
        </p:nvSpPr>
        <p:spPr>
          <a:xfrm>
            <a:off x="695916" y="1078264"/>
            <a:ext cx="3422930" cy="4701473"/>
          </a:xfrm>
        </p:spPr>
        <p:txBody>
          <a:bodyPr>
            <a:normAutofit/>
          </a:bodyPr>
          <a:lstStyle/>
          <a:p>
            <a:pPr algn="r"/>
            <a:r>
              <a:rPr lang="en-US" sz="2100" dirty="0">
                <a:solidFill>
                  <a:srgbClr val="FFFFFF"/>
                </a:solidFill>
              </a:rPr>
              <a:t>FIRST_VALUE</a:t>
            </a:r>
            <a:r>
              <a:rPr lang="en-US" sz="2100" dirty="0" smtClean="0">
                <a:solidFill>
                  <a:srgbClr val="FFFFFF"/>
                </a:solidFill>
              </a:rPr>
              <a:t>,</a:t>
            </a:r>
            <a:br>
              <a:rPr lang="en-US" sz="2100" dirty="0" smtClean="0">
                <a:solidFill>
                  <a:srgbClr val="FFFFFF"/>
                </a:solidFill>
              </a:rPr>
            </a:br>
            <a:r>
              <a:rPr lang="en-US" sz="2100" dirty="0" smtClean="0">
                <a:solidFill>
                  <a:srgbClr val="FFFFFF"/>
                </a:solidFill>
              </a:rPr>
              <a:t>LAST_VALUE</a:t>
            </a:r>
            <a:endParaRPr lang="en-IN" sz="2100" dirty="0">
              <a:solidFill>
                <a:srgbClr val="FFFFFF"/>
              </a:solidFill>
            </a:endParaRPr>
          </a:p>
        </p:txBody>
      </p:sp>
      <p:sp>
        <p:nvSpPr>
          <p:cNvPr id="4" name="Rectangle 1">
            <a:extLst>
              <a:ext uri="{FF2B5EF4-FFF2-40B4-BE49-F238E27FC236}">
                <a16:creationId xmlns:a16="http://schemas.microsoft.com/office/drawing/2014/main" id="{F108F786-E017-832C-F8C2-338C6104207A}"/>
              </a:ext>
            </a:extLst>
          </p:cNvPr>
          <p:cNvSpPr>
            <a:spLocks noGrp="1" noChangeArrowheads="1"/>
          </p:cNvSpPr>
          <p:nvPr>
            <p:ph idx="1"/>
          </p:nvPr>
        </p:nvSpPr>
        <p:spPr bwMode="auto">
          <a:xfrm>
            <a:off x="5114167" y="1078263"/>
            <a:ext cx="6117578" cy="4701474"/>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fontScale="70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2600" b="0" i="0" u="none" strike="noStrike" cap="none" normalizeH="0" baseline="0" dirty="0" smtClean="0">
                <a:ln>
                  <a:noFill/>
                </a:ln>
                <a:effectLst/>
                <a:latin typeface="Wotfard"/>
              </a:rPr>
              <a:t>The </a:t>
            </a:r>
            <a:r>
              <a:rPr kumimoji="0" lang="en-US" altLang="en-US" sz="2600" b="0" i="0" u="none" strike="noStrike" cap="none" normalizeH="0" baseline="0" dirty="0" smtClean="0">
                <a:ln>
                  <a:noFill/>
                </a:ln>
                <a:effectLst/>
                <a:latin typeface="var(--font-family-code)"/>
                <a:hlinkClick r:id="rId2"/>
              </a:rPr>
              <a:t>FIRST_VALUE()</a:t>
            </a:r>
            <a:r>
              <a:rPr kumimoji="0" lang="en-US" altLang="en-US" sz="2600" b="0" i="0" u="none" strike="noStrike" cap="none" normalizeH="0" baseline="0" dirty="0" smtClean="0">
                <a:ln>
                  <a:noFill/>
                </a:ln>
                <a:effectLst/>
                <a:latin typeface="Wotfard"/>
              </a:rPr>
              <a:t> function returns a value evaluated against the first row within its partition, whereas the </a:t>
            </a:r>
            <a:r>
              <a:rPr kumimoji="0" lang="en-US" altLang="en-US" sz="2600" b="0" i="0" u="none" strike="noStrike" cap="none" normalizeH="0" baseline="0" dirty="0" smtClean="0">
                <a:ln>
                  <a:noFill/>
                </a:ln>
                <a:effectLst/>
                <a:latin typeface="var(--font-family-code)"/>
                <a:hlinkClick r:id="rId3"/>
              </a:rPr>
              <a:t>LAST_VALUE()</a:t>
            </a:r>
            <a:r>
              <a:rPr kumimoji="0" lang="en-US" altLang="en-US" sz="2600" b="0" i="0" u="none" strike="noStrike" cap="none" normalizeH="0" baseline="0" dirty="0" smtClean="0">
                <a:ln>
                  <a:noFill/>
                </a:ln>
                <a:effectLst/>
                <a:latin typeface="Wotfard"/>
              </a:rPr>
              <a:t> function returns a value evaluated against the last row in its partition.</a:t>
            </a:r>
            <a:r>
              <a:rPr kumimoji="0" lang="en-US" altLang="en-US" sz="2600" b="0" i="0" u="none" strike="noStrike" cap="none" normalizeH="0" baseline="0" dirty="0" smtClean="0">
                <a:ln>
                  <a:noFill/>
                </a:ln>
                <a:effectLst/>
              </a:rPr>
              <a:t> </a:t>
            </a:r>
            <a:r>
              <a:rPr kumimoji="0" lang="en-US" altLang="en-US" sz="1400" b="0" i="0" u="none" strike="noStrike" cap="none" normalizeH="0" baseline="0" dirty="0" smtClean="0">
                <a:ln>
                  <a:noFill/>
                </a:ln>
                <a:effectLst/>
              </a:rPr>
              <a:t/>
            </a:r>
            <a:br>
              <a:rPr kumimoji="0" lang="en-US" altLang="en-US" sz="1400" b="0" i="0" u="none" strike="noStrike" cap="none" normalizeH="0" baseline="0" dirty="0" smtClean="0">
                <a:ln>
                  <a:noFill/>
                </a:ln>
                <a:effectLst/>
              </a:rPr>
            </a:br>
            <a:r>
              <a:rPr kumimoji="0" lang="en-US" altLang="en-US" sz="1400" b="0" i="0" u="none" strike="noStrike" cap="none" normalizeH="0" baseline="0" dirty="0" smtClean="0">
                <a:ln>
                  <a:noFill/>
                </a:ln>
                <a:effectLst/>
              </a:rPr>
              <a:t/>
            </a:r>
            <a:br>
              <a:rPr kumimoji="0" lang="en-US" altLang="en-US" sz="1400" b="0" i="0" u="none" strike="noStrike" cap="none" normalizeH="0" baseline="0" dirty="0" smtClean="0">
                <a:ln>
                  <a:noFill/>
                </a:ln>
                <a:effectLst/>
              </a:rPr>
            </a:br>
            <a:r>
              <a:rPr lang="en-US" sz="2600" dirty="0">
                <a:solidFill>
                  <a:srgbClr val="0000FF"/>
                </a:solidFill>
                <a:latin typeface="Consolas" panose="020B0609020204030204" pitchFamily="49" charset="0"/>
              </a:rPr>
              <a:t>SELECT</a:t>
            </a:r>
            <a:endParaRPr lang="en-US" sz="2600" dirty="0">
              <a:solidFill>
                <a:srgbClr val="000000"/>
              </a:solidFill>
              <a:latin typeface="Consolas" panose="020B0609020204030204" pitchFamily="49" charset="0"/>
            </a:endParaRPr>
          </a:p>
          <a:p>
            <a:pPr marL="36900" indent="0">
              <a:buNone/>
            </a:pPr>
            <a:r>
              <a:rPr lang="en-US" sz="2600" dirty="0" smtClean="0">
                <a:solidFill>
                  <a:srgbClr val="000000"/>
                </a:solidFill>
                <a:latin typeface="Consolas" panose="020B0609020204030204" pitchFamily="49" charset="0"/>
              </a:rPr>
              <a:t>	</a:t>
            </a:r>
            <a:r>
              <a:rPr lang="en-US" sz="2600" dirty="0" err="1" smtClean="0">
                <a:solidFill>
                  <a:srgbClr val="000000"/>
                </a:solidFill>
                <a:latin typeface="Consolas" panose="020B0609020204030204" pitchFamily="49" charset="0"/>
              </a:rPr>
              <a:t>product_name</a:t>
            </a:r>
            <a:r>
              <a:rPr lang="en-US" sz="2600" dirty="0">
                <a:solidFill>
                  <a:srgbClr val="808080"/>
                </a:solidFill>
                <a:latin typeface="Consolas" panose="020B0609020204030204" pitchFamily="49" charset="0"/>
              </a:rPr>
              <a:t>,</a:t>
            </a:r>
            <a:endParaRPr lang="en-US" sz="2600" dirty="0">
              <a:solidFill>
                <a:srgbClr val="000000"/>
              </a:solidFill>
              <a:latin typeface="Consolas" panose="020B0609020204030204" pitchFamily="49" charset="0"/>
            </a:endParaRPr>
          </a:p>
          <a:p>
            <a:pPr marL="36900" indent="0">
              <a:buNone/>
            </a:pPr>
            <a:r>
              <a:rPr lang="en-US" sz="2600" dirty="0" smtClean="0">
                <a:solidFill>
                  <a:srgbClr val="000000"/>
                </a:solidFill>
                <a:latin typeface="Consolas" panose="020B0609020204030204" pitchFamily="49" charset="0"/>
              </a:rPr>
              <a:t>	</a:t>
            </a:r>
            <a:r>
              <a:rPr lang="en-US" sz="2600" dirty="0" err="1" smtClean="0">
                <a:solidFill>
                  <a:srgbClr val="000000"/>
                </a:solidFill>
                <a:latin typeface="Consolas" panose="020B0609020204030204" pitchFamily="49" charset="0"/>
              </a:rPr>
              <a:t>group_name</a:t>
            </a:r>
            <a:r>
              <a:rPr lang="en-US" sz="2600" dirty="0">
                <a:solidFill>
                  <a:srgbClr val="808080"/>
                </a:solidFill>
                <a:latin typeface="Consolas" panose="020B0609020204030204" pitchFamily="49" charset="0"/>
              </a:rPr>
              <a:t>,</a:t>
            </a:r>
            <a:endParaRPr lang="en-US" sz="2600" dirty="0">
              <a:solidFill>
                <a:srgbClr val="000000"/>
              </a:solidFill>
              <a:latin typeface="Consolas" panose="020B0609020204030204" pitchFamily="49" charset="0"/>
            </a:endParaRPr>
          </a:p>
          <a:p>
            <a:pPr marL="36900" indent="0">
              <a:buNone/>
            </a:pPr>
            <a:r>
              <a:rPr lang="en-US" sz="2600" dirty="0" smtClean="0">
                <a:solidFill>
                  <a:srgbClr val="000000"/>
                </a:solidFill>
                <a:latin typeface="Consolas" panose="020B0609020204030204" pitchFamily="49" charset="0"/>
              </a:rPr>
              <a:t>	price</a:t>
            </a:r>
            <a:r>
              <a:rPr lang="en-US" sz="2600" dirty="0" smtClean="0">
                <a:solidFill>
                  <a:srgbClr val="808080"/>
                </a:solidFill>
                <a:latin typeface="Consolas" panose="020B0609020204030204" pitchFamily="49" charset="0"/>
              </a:rPr>
              <a:t>,</a:t>
            </a:r>
            <a:endParaRPr lang="en-US" sz="2600" dirty="0">
              <a:solidFill>
                <a:srgbClr val="000000"/>
              </a:solidFill>
              <a:latin typeface="Consolas" panose="020B0609020204030204" pitchFamily="49" charset="0"/>
            </a:endParaRPr>
          </a:p>
          <a:p>
            <a:pPr marL="36900" indent="0">
              <a:buNone/>
            </a:pPr>
            <a:r>
              <a:rPr lang="en-US" sz="2600" dirty="0" smtClean="0">
                <a:solidFill>
                  <a:srgbClr val="000000"/>
                </a:solidFill>
                <a:latin typeface="Consolas" panose="020B0609020204030204" pitchFamily="49" charset="0"/>
              </a:rPr>
              <a:t>	FIRST_VALUE</a:t>
            </a:r>
            <a:r>
              <a:rPr lang="en-US" sz="2600" dirty="0" smtClean="0">
                <a:solidFill>
                  <a:srgbClr val="0000FF"/>
                </a:solidFill>
                <a:latin typeface="Consolas" panose="020B0609020204030204" pitchFamily="49" charset="0"/>
              </a:rPr>
              <a:t> </a:t>
            </a:r>
            <a:r>
              <a:rPr lang="en-US" sz="2600" dirty="0">
                <a:solidFill>
                  <a:srgbClr val="808080"/>
                </a:solidFill>
                <a:latin typeface="Consolas" panose="020B0609020204030204" pitchFamily="49" charset="0"/>
              </a:rPr>
              <a:t>(</a:t>
            </a:r>
            <a:r>
              <a:rPr lang="en-US" sz="2600" dirty="0">
                <a:solidFill>
                  <a:srgbClr val="000000"/>
                </a:solidFill>
                <a:latin typeface="Consolas" panose="020B0609020204030204" pitchFamily="49" charset="0"/>
              </a:rPr>
              <a:t>price</a:t>
            </a:r>
            <a:r>
              <a:rPr lang="en-US" sz="2600" dirty="0">
                <a:solidFill>
                  <a:srgbClr val="808080"/>
                </a:solidFill>
                <a:latin typeface="Consolas" panose="020B0609020204030204" pitchFamily="49" charset="0"/>
              </a:rPr>
              <a:t>)</a:t>
            </a:r>
            <a:r>
              <a:rPr lang="en-US" sz="2600" dirty="0">
                <a:solidFill>
                  <a:srgbClr val="000000"/>
                </a:solidFill>
                <a:latin typeface="Consolas" panose="020B0609020204030204" pitchFamily="49" charset="0"/>
              </a:rPr>
              <a:t> </a:t>
            </a:r>
            <a:r>
              <a:rPr lang="en-US" sz="2600" dirty="0">
                <a:solidFill>
                  <a:srgbClr val="0000FF"/>
                </a:solidFill>
                <a:latin typeface="Consolas" panose="020B0609020204030204" pitchFamily="49" charset="0"/>
              </a:rPr>
              <a:t>OVER </a:t>
            </a:r>
            <a:r>
              <a:rPr lang="en-US" sz="2600" dirty="0">
                <a:solidFill>
                  <a:srgbClr val="808080"/>
                </a:solidFill>
                <a:latin typeface="Consolas" panose="020B0609020204030204" pitchFamily="49" charset="0"/>
              </a:rPr>
              <a:t>(</a:t>
            </a:r>
            <a:endParaRPr lang="en-US" sz="2600" dirty="0">
              <a:solidFill>
                <a:srgbClr val="000000"/>
              </a:solidFill>
              <a:latin typeface="Consolas" panose="020B0609020204030204" pitchFamily="49" charset="0"/>
            </a:endParaRPr>
          </a:p>
          <a:p>
            <a:pPr marL="36900" indent="0">
              <a:buNone/>
            </a:pPr>
            <a:r>
              <a:rPr lang="en-US" sz="2600" dirty="0" smtClean="0">
                <a:solidFill>
                  <a:srgbClr val="0000FF"/>
                </a:solidFill>
                <a:latin typeface="Consolas" panose="020B0609020204030204" pitchFamily="49" charset="0"/>
              </a:rPr>
              <a:t>	PARTITION</a:t>
            </a:r>
            <a:r>
              <a:rPr lang="en-US" sz="2600" dirty="0" smtClean="0">
                <a:solidFill>
                  <a:srgbClr val="000000"/>
                </a:solidFill>
                <a:latin typeface="Consolas" panose="020B0609020204030204" pitchFamily="49" charset="0"/>
              </a:rPr>
              <a:t> </a:t>
            </a:r>
            <a:r>
              <a:rPr lang="en-US" sz="2600" dirty="0">
                <a:solidFill>
                  <a:srgbClr val="0000FF"/>
                </a:solidFill>
                <a:latin typeface="Consolas" panose="020B0609020204030204" pitchFamily="49" charset="0"/>
              </a:rPr>
              <a:t>BY</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group_name</a:t>
            </a:r>
            <a:endParaRPr lang="en-US" sz="2600" dirty="0">
              <a:solidFill>
                <a:srgbClr val="000000"/>
              </a:solidFill>
              <a:latin typeface="Consolas" panose="020B0609020204030204" pitchFamily="49" charset="0"/>
            </a:endParaRPr>
          </a:p>
          <a:p>
            <a:pPr marL="36900" indent="0">
              <a:buNone/>
            </a:pPr>
            <a:r>
              <a:rPr lang="en-US" sz="2600" dirty="0" smtClean="0">
                <a:solidFill>
                  <a:srgbClr val="0000FF"/>
                </a:solidFill>
                <a:latin typeface="Consolas" panose="020B0609020204030204" pitchFamily="49" charset="0"/>
              </a:rPr>
              <a:t>	ORDER</a:t>
            </a:r>
            <a:r>
              <a:rPr lang="en-US" sz="2600" dirty="0" smtClean="0">
                <a:solidFill>
                  <a:srgbClr val="000000"/>
                </a:solidFill>
                <a:latin typeface="Consolas" panose="020B0609020204030204" pitchFamily="49" charset="0"/>
              </a:rPr>
              <a:t> </a:t>
            </a:r>
            <a:r>
              <a:rPr lang="en-US" sz="2600" dirty="0">
                <a:solidFill>
                  <a:srgbClr val="0000FF"/>
                </a:solidFill>
                <a:latin typeface="Consolas" panose="020B0609020204030204" pitchFamily="49" charset="0"/>
              </a:rPr>
              <a:t>BY</a:t>
            </a:r>
            <a:endParaRPr lang="en-US" sz="2600" dirty="0">
              <a:solidFill>
                <a:srgbClr val="000000"/>
              </a:solidFill>
              <a:latin typeface="Consolas" panose="020B0609020204030204" pitchFamily="49" charset="0"/>
            </a:endParaRPr>
          </a:p>
          <a:p>
            <a:pPr marL="36900" indent="0">
              <a:buNone/>
            </a:pPr>
            <a:r>
              <a:rPr lang="en-US" sz="2600" dirty="0" smtClean="0">
                <a:solidFill>
                  <a:srgbClr val="000000"/>
                </a:solidFill>
                <a:latin typeface="Consolas" panose="020B0609020204030204" pitchFamily="49" charset="0"/>
              </a:rPr>
              <a:t>	price</a:t>
            </a:r>
            <a:endParaRPr lang="en-US" sz="2600" dirty="0">
              <a:solidFill>
                <a:srgbClr val="000000"/>
              </a:solidFill>
              <a:latin typeface="Consolas" panose="020B0609020204030204" pitchFamily="49" charset="0"/>
            </a:endParaRPr>
          </a:p>
          <a:p>
            <a:pPr marL="36900" indent="0">
              <a:buNone/>
            </a:pPr>
            <a:r>
              <a:rPr lang="en-US" sz="2600" dirty="0" smtClean="0">
                <a:solidFill>
                  <a:srgbClr val="808080"/>
                </a:solidFill>
                <a:latin typeface="Consolas" panose="020B0609020204030204" pitchFamily="49" charset="0"/>
              </a:rPr>
              <a:t>	)</a:t>
            </a:r>
            <a:r>
              <a:rPr lang="en-US" sz="2600" dirty="0" smtClean="0">
                <a:solidFill>
                  <a:srgbClr val="000000"/>
                </a:solidFill>
                <a:latin typeface="Consolas" panose="020B0609020204030204" pitchFamily="49" charset="0"/>
              </a:rPr>
              <a:t> </a:t>
            </a:r>
            <a:r>
              <a:rPr lang="en-US" sz="2600" dirty="0">
                <a:solidFill>
                  <a:srgbClr val="0000FF"/>
                </a:solidFill>
                <a:latin typeface="Consolas" panose="020B0609020204030204" pitchFamily="49" charset="0"/>
              </a:rPr>
              <a:t>AS</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lowest_price_per_group</a:t>
            </a:r>
            <a:endParaRPr lang="en-US" sz="2600" dirty="0">
              <a:solidFill>
                <a:srgbClr val="000000"/>
              </a:solidFill>
              <a:latin typeface="Consolas" panose="020B0609020204030204" pitchFamily="49" charset="0"/>
            </a:endParaRPr>
          </a:p>
          <a:p>
            <a:pPr marL="36900" indent="0">
              <a:buNone/>
            </a:pPr>
            <a:r>
              <a:rPr lang="en-US" sz="2600" dirty="0" smtClean="0">
                <a:solidFill>
                  <a:srgbClr val="0000FF"/>
                </a:solidFill>
                <a:latin typeface="Consolas" panose="020B0609020204030204" pitchFamily="49" charset="0"/>
              </a:rPr>
              <a:t>	FROM</a:t>
            </a:r>
            <a:endParaRPr lang="en-US" sz="2600" dirty="0">
              <a:solidFill>
                <a:srgbClr val="000000"/>
              </a:solidFill>
              <a:latin typeface="Consolas" panose="020B0609020204030204" pitchFamily="49" charset="0"/>
            </a:endParaRPr>
          </a:p>
          <a:p>
            <a:pPr marL="36900" indent="0">
              <a:buNone/>
            </a:pPr>
            <a:r>
              <a:rPr lang="en-US" sz="2600" dirty="0" smtClean="0">
                <a:solidFill>
                  <a:srgbClr val="000000"/>
                </a:solidFill>
                <a:latin typeface="Consolas" panose="020B0609020204030204" pitchFamily="49" charset="0"/>
              </a:rPr>
              <a:t>	products </a:t>
            </a:r>
            <a:r>
              <a:rPr lang="en-US" sz="2600" dirty="0">
                <a:solidFill>
                  <a:srgbClr val="000000"/>
                </a:solidFill>
                <a:latin typeface="Consolas" panose="020B0609020204030204" pitchFamily="49" charset="0"/>
              </a:rPr>
              <a:t>p</a:t>
            </a:r>
          </a:p>
          <a:p>
            <a:pPr marL="36900" indent="0">
              <a:buNone/>
            </a:pPr>
            <a:r>
              <a:rPr lang="en-US" sz="2600" dirty="0" smtClean="0">
                <a:solidFill>
                  <a:srgbClr val="808080"/>
                </a:solidFill>
                <a:latin typeface="Consolas" panose="020B0609020204030204" pitchFamily="49" charset="0"/>
              </a:rPr>
              <a:t>	INNER</a:t>
            </a:r>
            <a:r>
              <a:rPr lang="en-US" sz="2600" dirty="0" smtClean="0">
                <a:solidFill>
                  <a:srgbClr val="000000"/>
                </a:solidFill>
                <a:latin typeface="Consolas" panose="020B0609020204030204" pitchFamily="49" charset="0"/>
              </a:rPr>
              <a:t> </a:t>
            </a:r>
            <a:r>
              <a:rPr lang="en-US" sz="2600" dirty="0">
                <a:solidFill>
                  <a:srgbClr val="808080"/>
                </a:solidFill>
                <a:latin typeface="Consolas" panose="020B0609020204030204" pitchFamily="49" charset="0"/>
              </a:rPr>
              <a:t>JOIN</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product_groups</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pg</a:t>
            </a:r>
            <a:endParaRPr lang="en-US" sz="2600" dirty="0">
              <a:solidFill>
                <a:srgbClr val="000000"/>
              </a:solidFill>
              <a:latin typeface="Consolas" panose="020B0609020204030204" pitchFamily="49" charset="0"/>
            </a:endParaRPr>
          </a:p>
          <a:p>
            <a:pPr marL="36900" indent="0">
              <a:buNone/>
            </a:pPr>
            <a:r>
              <a:rPr lang="en-US" sz="2600" dirty="0" smtClean="0">
                <a:solidFill>
                  <a:srgbClr val="0000FF"/>
                </a:solidFill>
                <a:latin typeface="Consolas" panose="020B0609020204030204" pitchFamily="49" charset="0"/>
              </a:rPr>
              <a:t>	ON</a:t>
            </a:r>
            <a:r>
              <a:rPr lang="en-US" sz="2600" dirty="0" smtClean="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p</a:t>
            </a:r>
            <a:r>
              <a:rPr lang="en-US" sz="2600" dirty="0" err="1">
                <a:solidFill>
                  <a:srgbClr val="808080"/>
                </a:solidFill>
                <a:latin typeface="Consolas" panose="020B0609020204030204" pitchFamily="49" charset="0"/>
              </a:rPr>
              <a:t>.</a:t>
            </a:r>
            <a:r>
              <a:rPr lang="en-US" sz="2600" dirty="0" err="1">
                <a:solidFill>
                  <a:srgbClr val="000000"/>
                </a:solidFill>
                <a:latin typeface="Consolas" panose="020B0609020204030204" pitchFamily="49" charset="0"/>
              </a:rPr>
              <a:t>group_id</a:t>
            </a:r>
            <a:r>
              <a:rPr lang="en-US" sz="2600" dirty="0">
                <a:solidFill>
                  <a:srgbClr val="808080"/>
                </a:solidFill>
                <a:latin typeface="Consolas" panose="020B0609020204030204" pitchFamily="49" charset="0"/>
              </a:rPr>
              <a:t>=</a:t>
            </a:r>
            <a:r>
              <a:rPr lang="en-US" sz="2600" dirty="0" err="1">
                <a:solidFill>
                  <a:srgbClr val="000000"/>
                </a:solidFill>
                <a:latin typeface="Consolas" panose="020B0609020204030204" pitchFamily="49" charset="0"/>
              </a:rPr>
              <a:t>pg</a:t>
            </a:r>
            <a:r>
              <a:rPr lang="en-US" sz="2600" dirty="0" err="1">
                <a:solidFill>
                  <a:srgbClr val="808080"/>
                </a:solidFill>
                <a:latin typeface="Consolas" panose="020B0609020204030204" pitchFamily="49" charset="0"/>
              </a:rPr>
              <a:t>.</a:t>
            </a:r>
            <a:r>
              <a:rPr lang="en-US" sz="2600" dirty="0" err="1">
                <a:solidFill>
                  <a:srgbClr val="000000"/>
                </a:solidFill>
                <a:latin typeface="Consolas" panose="020B0609020204030204" pitchFamily="49" charset="0"/>
              </a:rPr>
              <a:t>group_id</a:t>
            </a:r>
            <a:r>
              <a:rPr lang="en-US" sz="2600" dirty="0">
                <a:solidFill>
                  <a:srgbClr val="808080"/>
                </a:solidFill>
                <a:latin typeface="Consolas" panose="020B0609020204030204" pitchFamily="49" charset="0"/>
              </a:rPr>
              <a:t>;</a:t>
            </a:r>
            <a:endParaRPr lang="en-US" sz="2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6698623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3351-A719-358A-7890-0FC23E436C4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3900" dirty="0"/>
              <a:t>FIRST_VALUE OUTPUT</a:t>
            </a:r>
          </a:p>
        </p:txBody>
      </p:sp>
      <p:sp>
        <p:nvSpPr>
          <p:cNvPr id="12" name="Rectangle 11">
            <a:extLst>
              <a:ext uri="{FF2B5EF4-FFF2-40B4-BE49-F238E27FC236}">
                <a16:creationId xmlns:a16="http://schemas.microsoft.com/office/drawing/2014/main" id="{A6D87845-294F-40CB-BC48-46455460D2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995495" y="2070252"/>
            <a:ext cx="6077095" cy="3573464"/>
          </a:xfrm>
          <a:prstGeom prst="rect">
            <a:avLst/>
          </a:prstGeom>
        </p:spPr>
      </p:pic>
    </p:spTree>
    <p:extLst>
      <p:ext uri="{BB962C8B-B14F-4D97-AF65-F5344CB8AC3E}">
        <p14:creationId xmlns:p14="http://schemas.microsoft.com/office/powerpoint/2010/main" val="1199561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55A4F-2C12-C8E1-A5A8-A083967E2963}"/>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LEAD, LAG</a:t>
            </a:r>
            <a:endParaRPr lang="en-IN" sz="4400">
              <a:solidFill>
                <a:srgbClr val="FFFFFF"/>
              </a:solidFill>
            </a:endParaRPr>
          </a:p>
        </p:txBody>
      </p:sp>
      <p:sp>
        <p:nvSpPr>
          <p:cNvPr id="3" name="Content Placeholder 2">
            <a:extLst>
              <a:ext uri="{FF2B5EF4-FFF2-40B4-BE49-F238E27FC236}">
                <a16:creationId xmlns:a16="http://schemas.microsoft.com/office/drawing/2014/main" id="{742B9A29-111B-3DB2-4654-C671065F6872}"/>
              </a:ext>
            </a:extLst>
          </p:cNvPr>
          <p:cNvSpPr>
            <a:spLocks noGrp="1"/>
          </p:cNvSpPr>
          <p:nvPr>
            <p:ph idx="1"/>
          </p:nvPr>
        </p:nvSpPr>
        <p:spPr>
          <a:xfrm>
            <a:off x="5114167" y="1078263"/>
            <a:ext cx="6117578" cy="4701474"/>
          </a:xfrm>
          <a:effectLst/>
        </p:spPr>
        <p:txBody>
          <a:bodyPr anchor="ctr">
            <a:normAutofit/>
          </a:bodyPr>
          <a:lstStyle/>
          <a:p>
            <a:pPr>
              <a:lnSpc>
                <a:spcPct val="100000"/>
              </a:lnSpc>
            </a:pPr>
            <a:r>
              <a:rPr lang="en-US" dirty="0"/>
              <a:t>The LAG() function has the ability to access data from the previous row, while the LEAD() function can access data from the next row.</a:t>
            </a:r>
          </a:p>
          <a:p>
            <a:pPr>
              <a:lnSpc>
                <a:spcPct val="100000"/>
              </a:lnSpc>
            </a:pPr>
            <a:endParaRPr lang="en-US" dirty="0"/>
          </a:p>
          <a:p>
            <a:pPr>
              <a:lnSpc>
                <a:spcPct val="100000"/>
              </a:lnSpc>
            </a:pPr>
            <a:r>
              <a:rPr lang="en-US" dirty="0"/>
              <a:t>Both LAG() and LEAD() functions have the same syntax as follows:</a:t>
            </a:r>
          </a:p>
          <a:p>
            <a:pPr>
              <a:lnSpc>
                <a:spcPct val="100000"/>
              </a:lnSpc>
            </a:pPr>
            <a:r>
              <a:rPr lang="en-US" dirty="0"/>
              <a:t>LAG  (expression [,offset] [,default]) </a:t>
            </a:r>
            <a:r>
              <a:rPr lang="en-US" dirty="0" err="1"/>
              <a:t>over_clause</a:t>
            </a:r>
            <a:r>
              <a:rPr lang="en-US" dirty="0"/>
              <a:t>;</a:t>
            </a:r>
          </a:p>
          <a:p>
            <a:pPr>
              <a:lnSpc>
                <a:spcPct val="100000"/>
              </a:lnSpc>
            </a:pPr>
            <a:r>
              <a:rPr lang="en-US" dirty="0"/>
              <a:t>LEAD (expression [,offset] [,default]) </a:t>
            </a:r>
            <a:r>
              <a:rPr lang="en-US" dirty="0" err="1"/>
              <a:t>over_clause</a:t>
            </a:r>
            <a:r>
              <a:rPr lang="en-US" dirty="0"/>
              <a:t>;</a:t>
            </a:r>
            <a:endParaRPr lang="en-IN" dirty="0"/>
          </a:p>
        </p:txBody>
      </p:sp>
    </p:spTree>
    <p:extLst>
      <p:ext uri="{BB962C8B-B14F-4D97-AF65-F5344CB8AC3E}">
        <p14:creationId xmlns:p14="http://schemas.microsoft.com/office/powerpoint/2010/main" val="37656559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2AD09-9D3B-4516-978D-FE34FDEDF930}"/>
              </a:ext>
            </a:extLst>
          </p:cNvPr>
          <p:cNvSpPr>
            <a:spLocks noGrp="1"/>
          </p:cNvSpPr>
          <p:nvPr>
            <p:ph type="title"/>
          </p:nvPr>
        </p:nvSpPr>
        <p:spPr>
          <a:xfrm>
            <a:off x="695916" y="1078264"/>
            <a:ext cx="3422930" cy="4701473"/>
          </a:xfrm>
        </p:spPr>
        <p:txBody>
          <a:bodyPr>
            <a:normAutofit/>
          </a:bodyPr>
          <a:lstStyle/>
          <a:p>
            <a:pPr algn="r"/>
            <a:r>
              <a:rPr lang="en-US" sz="4400" dirty="0">
                <a:solidFill>
                  <a:srgbClr val="FFFFFF"/>
                </a:solidFill>
              </a:rPr>
              <a:t>LEAD, LAG CONTD.</a:t>
            </a:r>
            <a:endParaRPr lang="en-IN" sz="4400" dirty="0">
              <a:solidFill>
                <a:srgbClr val="FFFFFF"/>
              </a:solidFill>
            </a:endParaRPr>
          </a:p>
        </p:txBody>
      </p:sp>
      <p:sp>
        <p:nvSpPr>
          <p:cNvPr id="3" name="Content Placeholder 2">
            <a:extLst>
              <a:ext uri="{FF2B5EF4-FFF2-40B4-BE49-F238E27FC236}">
                <a16:creationId xmlns:a16="http://schemas.microsoft.com/office/drawing/2014/main" id="{15BB6DF5-DD06-1CAD-C6A7-251C8B0CFB67}"/>
              </a:ext>
            </a:extLst>
          </p:cNvPr>
          <p:cNvSpPr>
            <a:spLocks noGrp="1"/>
          </p:cNvSpPr>
          <p:nvPr>
            <p:ph idx="1"/>
          </p:nvPr>
        </p:nvSpPr>
        <p:spPr>
          <a:xfrm>
            <a:off x="5114167" y="1078263"/>
            <a:ext cx="6117578" cy="4701474"/>
          </a:xfrm>
          <a:effectLst/>
        </p:spPr>
        <p:txBody>
          <a:bodyPr anchor="ctr">
            <a:noAutofit/>
          </a:bodyPr>
          <a:lstStyle/>
          <a:p>
            <a:pPr marL="36900" indent="0">
              <a:buNone/>
            </a:pPr>
            <a:r>
              <a:rPr lang="en-US" sz="2000" dirty="0">
                <a:solidFill>
                  <a:srgbClr val="0000FF"/>
                </a:solidFill>
                <a:latin typeface="Consolas" panose="020B0609020204030204" pitchFamily="49" charset="0"/>
              </a:rPr>
              <a:t>SELECT</a:t>
            </a:r>
            <a:endParaRPr lang="en-US" sz="2000" dirty="0">
              <a:solidFill>
                <a:srgbClr val="000000"/>
              </a:solidFill>
              <a:latin typeface="Consolas" panose="020B0609020204030204" pitchFamily="49" charset="0"/>
            </a:endParaRPr>
          </a:p>
          <a:p>
            <a:pPr marL="36900" indent="0">
              <a:buNone/>
            </a:pPr>
            <a:r>
              <a:rPr lang="en-US" sz="2000" dirty="0" err="1">
                <a:solidFill>
                  <a:srgbClr val="000000"/>
                </a:solidFill>
                <a:latin typeface="Consolas" panose="020B0609020204030204" pitchFamily="49" charset="0"/>
              </a:rPr>
              <a:t>product_name</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marL="36900" indent="0">
              <a:buNone/>
            </a:pPr>
            <a:r>
              <a:rPr lang="en-US" sz="2000" dirty="0" err="1">
                <a:solidFill>
                  <a:srgbClr val="000000"/>
                </a:solidFill>
                <a:latin typeface="Consolas" panose="020B0609020204030204" pitchFamily="49" charset="0"/>
              </a:rPr>
              <a:t>group_name</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marL="36900" indent="0">
              <a:buNone/>
            </a:pPr>
            <a:r>
              <a:rPr lang="en-US" sz="2000" dirty="0">
                <a:solidFill>
                  <a:srgbClr val="000000"/>
                </a:solidFill>
                <a:latin typeface="Consolas" panose="020B0609020204030204" pitchFamily="49" charset="0"/>
              </a:rPr>
              <a:t>price</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marL="36900" indent="0">
              <a:buNone/>
            </a:pPr>
            <a:r>
              <a:rPr lang="en-US" sz="2000" dirty="0">
                <a:solidFill>
                  <a:srgbClr val="FF00FF"/>
                </a:solidFill>
                <a:latin typeface="Consolas" panose="020B0609020204030204" pitchFamily="49" charset="0"/>
              </a:rPr>
              <a:t>LAG</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price</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1</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OVER </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PARTITION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group_name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price</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prev_price</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marL="36900" indent="0">
              <a:buNone/>
            </a:pPr>
            <a:r>
              <a:rPr lang="en-US" sz="2000" dirty="0">
                <a:solidFill>
                  <a:srgbClr val="000000"/>
                </a:solidFill>
                <a:latin typeface="Consolas" panose="020B0609020204030204" pitchFamily="49" charset="0"/>
              </a:rPr>
              <a:t>price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LAG</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price</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1</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OVER </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PARTITION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group_name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price</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cur_prev_diff</a:t>
            </a:r>
            <a:endParaRPr lang="en-US" sz="2000" dirty="0">
              <a:solidFill>
                <a:srgbClr val="000000"/>
              </a:solidFill>
              <a:latin typeface="Consolas" panose="020B0609020204030204" pitchFamily="49" charset="0"/>
            </a:endParaRPr>
          </a:p>
          <a:p>
            <a:pPr marL="36900" indent="0">
              <a:buNone/>
            </a:pPr>
            <a:r>
              <a:rPr lang="en-US" sz="2000" dirty="0">
                <a:solidFill>
                  <a:srgbClr val="0000FF"/>
                </a:solidFill>
                <a:latin typeface="Consolas" panose="020B0609020204030204" pitchFamily="49" charset="0"/>
              </a:rPr>
              <a:t>FROM</a:t>
            </a:r>
            <a:endParaRPr lang="en-US" sz="2000" dirty="0">
              <a:solidFill>
                <a:srgbClr val="000000"/>
              </a:solidFill>
              <a:latin typeface="Consolas" panose="020B0609020204030204" pitchFamily="49" charset="0"/>
            </a:endParaRPr>
          </a:p>
          <a:p>
            <a:pPr marL="36900" indent="0">
              <a:buNone/>
            </a:pPr>
            <a:r>
              <a:rPr lang="en-US" sz="2000" dirty="0">
                <a:solidFill>
                  <a:srgbClr val="000000"/>
                </a:solidFill>
                <a:latin typeface="Consolas" panose="020B0609020204030204" pitchFamily="49" charset="0"/>
              </a:rPr>
              <a:t>products p</a:t>
            </a:r>
          </a:p>
          <a:p>
            <a:pPr marL="36900" indent="0">
              <a:buNone/>
            </a:pPr>
            <a:r>
              <a:rPr lang="en-US" sz="2000" dirty="0">
                <a:solidFill>
                  <a:srgbClr val="808080"/>
                </a:solidFill>
                <a:latin typeface="Consolas" panose="020B0609020204030204" pitchFamily="49" charset="0"/>
              </a:rPr>
              <a:t>INNER</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JOIN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product_groups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pg</a:t>
            </a:r>
            <a:endParaRPr lang="en-US" sz="2000" dirty="0">
              <a:solidFill>
                <a:srgbClr val="000000"/>
              </a:solidFill>
              <a:latin typeface="Consolas" panose="020B0609020204030204" pitchFamily="49" charset="0"/>
            </a:endParaRPr>
          </a:p>
          <a:p>
            <a:pPr marL="36900" indent="0">
              <a:buNone/>
            </a:pP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group_id</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pg</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group_id</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2623887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A498-5F99-27E3-B7B7-68E36B4EC8D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LEAD,LAG Output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894611" y="2153265"/>
            <a:ext cx="6424950" cy="3648737"/>
          </a:xfrm>
          <a:prstGeom prst="rect">
            <a:avLst/>
          </a:prstGeom>
        </p:spPr>
      </p:pic>
    </p:spTree>
    <p:extLst>
      <p:ext uri="{BB962C8B-B14F-4D97-AF65-F5344CB8AC3E}">
        <p14:creationId xmlns:p14="http://schemas.microsoft.com/office/powerpoint/2010/main" val="1186044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a:ea typeface="+mn-ea"/>
              <a:cs typeface="+mn-cs"/>
            </a:endParaRPr>
          </a:p>
        </p:txBody>
      </p:sp>
      <p:sp>
        <p:nvSpPr>
          <p:cNvPr id="10" name="Rectangle 9">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E0B55A4F-2C12-C8E1-A5A8-A083967E2963}"/>
              </a:ext>
            </a:extLst>
          </p:cNvPr>
          <p:cNvSpPr>
            <a:spLocks noGrp="1"/>
          </p:cNvSpPr>
          <p:nvPr>
            <p:ph type="title"/>
          </p:nvPr>
        </p:nvSpPr>
        <p:spPr>
          <a:xfrm>
            <a:off x="695916" y="1078264"/>
            <a:ext cx="3422930" cy="4701473"/>
          </a:xfrm>
        </p:spPr>
        <p:txBody>
          <a:bodyPr>
            <a:normAutofit/>
          </a:bodyPr>
          <a:lstStyle/>
          <a:p>
            <a:pPr algn="r"/>
            <a:r>
              <a:rPr lang="en-US" sz="4400" dirty="0" smtClean="0">
                <a:solidFill>
                  <a:srgbClr val="FFFFFF"/>
                </a:solidFill>
              </a:rPr>
              <a:t>Window Frame Clauses</a:t>
            </a:r>
            <a:endParaRPr lang="en-IN" sz="4400" dirty="0">
              <a:solidFill>
                <a:srgbClr val="FFFFFF"/>
              </a:solidFill>
            </a:endParaRPr>
          </a:p>
        </p:txBody>
      </p:sp>
      <p:sp>
        <p:nvSpPr>
          <p:cNvPr id="3" name="Content Placeholder 2">
            <a:extLst>
              <a:ext uri="{FF2B5EF4-FFF2-40B4-BE49-F238E27FC236}">
                <a16:creationId xmlns:a16="http://schemas.microsoft.com/office/drawing/2014/main" id="{742B9A29-111B-3DB2-4654-C671065F6872}"/>
              </a:ext>
            </a:extLst>
          </p:cNvPr>
          <p:cNvSpPr>
            <a:spLocks noGrp="1"/>
          </p:cNvSpPr>
          <p:nvPr>
            <p:ph idx="1"/>
          </p:nvPr>
        </p:nvSpPr>
        <p:spPr>
          <a:xfrm>
            <a:off x="5114166" y="786581"/>
            <a:ext cx="6920517" cy="4993156"/>
          </a:xfrm>
          <a:effectLst/>
        </p:spPr>
        <p:txBody>
          <a:bodyPr anchor="ctr">
            <a:normAutofit lnSpcReduction="10000"/>
          </a:bodyPr>
          <a:lstStyle/>
          <a:p>
            <a:pPr marL="36900" indent="0">
              <a:buNone/>
            </a:pPr>
            <a:r>
              <a:rPr lang="en-US" b="1" dirty="0">
                <a:effectLst/>
              </a:rPr>
              <a:t>ROWS BETWEEN</a:t>
            </a:r>
          </a:p>
          <a:p>
            <a:r>
              <a:rPr lang="en-US" dirty="0">
                <a:effectLst/>
              </a:rPr>
              <a:t>This clause defines the window frame based on the number of rows before and after the </a:t>
            </a:r>
            <a:r>
              <a:rPr lang="en-US" dirty="0" smtClean="0">
                <a:effectLst/>
              </a:rPr>
              <a:t>cur</a:t>
            </a:r>
            <a:r>
              <a:rPr lang="en-US" sz="2400" dirty="0">
                <a:effectLst/>
              </a:rPr>
              <a:t>rent row.</a:t>
            </a:r>
            <a:endParaRPr lang="en-US" sz="2400" dirty="0">
              <a:solidFill>
                <a:srgbClr val="000000"/>
              </a:solidFill>
              <a:latin typeface="Consolas" panose="020B0609020204030204" pitchFamily="49" charset="0"/>
            </a:endParaRPr>
          </a:p>
          <a:p>
            <a:r>
              <a:rPr lang="en-US" sz="2400" dirty="0">
                <a:effectLst/>
              </a:rPr>
              <a:t>Example : </a:t>
            </a:r>
            <a:r>
              <a:rPr lang="en-US" sz="2400" dirty="0" smtClean="0">
                <a:solidFill>
                  <a:srgbClr val="0000FF"/>
                </a:solidFill>
                <a:latin typeface="Consolas" panose="020B0609020204030204" pitchFamily="49" charset="0"/>
              </a:rPr>
              <a:t>ROWS</a:t>
            </a:r>
            <a:r>
              <a:rPr lang="en-US" sz="2400" dirty="0" smtClean="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BETWEEN</a:t>
            </a:r>
            <a:r>
              <a:rPr lang="en-US" sz="2400" dirty="0">
                <a:solidFill>
                  <a:srgbClr val="000000"/>
                </a:solidFill>
                <a:latin typeface="Consolas" panose="020B0609020204030204" pitchFamily="49" charset="0"/>
              </a:rPr>
              <a:t> 1 </a:t>
            </a:r>
            <a:r>
              <a:rPr lang="en-US" sz="2400" dirty="0">
                <a:solidFill>
                  <a:srgbClr val="0000FF"/>
                </a:solidFill>
                <a:latin typeface="Consolas" panose="020B0609020204030204" pitchFamily="49" charset="0"/>
              </a:rPr>
              <a:t>PRECEDING</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AND</a:t>
            </a:r>
            <a:r>
              <a:rPr lang="en-US" sz="2400" dirty="0">
                <a:solidFill>
                  <a:srgbClr val="000000"/>
                </a:solidFill>
                <a:latin typeface="Consolas" panose="020B0609020204030204" pitchFamily="49" charset="0"/>
              </a:rPr>
              <a:t> 1 </a:t>
            </a:r>
            <a:r>
              <a:rPr lang="en-US" sz="2400" dirty="0" smtClean="0">
                <a:solidFill>
                  <a:srgbClr val="0000FF"/>
                </a:solidFill>
                <a:latin typeface="Consolas" panose="020B0609020204030204" pitchFamily="49" charset="0"/>
              </a:rPr>
              <a:t>FOLLOWING</a:t>
            </a:r>
            <a:endParaRPr lang="en-US" dirty="0" smtClean="0">
              <a:effectLst/>
            </a:endParaRPr>
          </a:p>
          <a:p>
            <a:pPr marL="36900" indent="0">
              <a:lnSpc>
                <a:spcPct val="100000"/>
              </a:lnSpc>
              <a:buNone/>
            </a:pPr>
            <a:r>
              <a:rPr lang="en-US" b="1" dirty="0">
                <a:effectLst/>
              </a:rPr>
              <a:t>RANGE </a:t>
            </a:r>
            <a:r>
              <a:rPr lang="en-US" b="1" dirty="0" smtClean="0">
                <a:effectLst/>
              </a:rPr>
              <a:t>BETWEEN</a:t>
            </a:r>
            <a:endParaRPr lang="en-US" dirty="0" smtClean="0"/>
          </a:p>
          <a:p>
            <a:pPr>
              <a:lnSpc>
                <a:spcPct val="100000"/>
              </a:lnSpc>
            </a:pPr>
            <a:r>
              <a:rPr lang="en-US" dirty="0">
                <a:effectLst/>
              </a:rPr>
              <a:t>This clause defines the window frame based on the values of the rows before and after the current row, rather than the number of rows. </a:t>
            </a:r>
            <a:endParaRPr lang="en-US" dirty="0"/>
          </a:p>
          <a:p>
            <a:r>
              <a:rPr lang="en-US" dirty="0" smtClean="0">
                <a:effectLst/>
              </a:rPr>
              <a:t>Example :</a:t>
            </a:r>
            <a:r>
              <a:rPr lang="en-US" sz="2400" dirty="0" smtClean="0">
                <a:solidFill>
                  <a:srgbClr val="0000FF"/>
                </a:solidFill>
                <a:latin typeface="Consolas" panose="020B0609020204030204" pitchFamily="49" charset="0"/>
              </a:rPr>
              <a:t>RANGE</a:t>
            </a:r>
            <a:r>
              <a:rPr lang="en-US" sz="2400" dirty="0" smtClean="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BETWEEN</a:t>
            </a:r>
            <a:r>
              <a:rPr lang="en-US" sz="2400" dirty="0">
                <a:solidFill>
                  <a:srgbClr val="000000"/>
                </a:solidFill>
                <a:latin typeface="Consolas" panose="020B0609020204030204" pitchFamily="49" charset="0"/>
              </a:rPr>
              <a:t> INTERVAL </a:t>
            </a:r>
            <a:r>
              <a:rPr lang="en-US" sz="2400" dirty="0">
                <a:solidFill>
                  <a:srgbClr val="FF0000"/>
                </a:solidFill>
                <a:latin typeface="Consolas" panose="020B0609020204030204" pitchFamily="49" charset="0"/>
              </a:rPr>
              <a:t>'1'</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DAY</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PRECEDING</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AND</a:t>
            </a:r>
            <a:r>
              <a:rPr lang="en-US" sz="2400" dirty="0">
                <a:solidFill>
                  <a:srgbClr val="000000"/>
                </a:solidFill>
                <a:latin typeface="Consolas" panose="020B0609020204030204" pitchFamily="49" charset="0"/>
              </a:rPr>
              <a:t> INTERVAL </a:t>
            </a:r>
            <a:r>
              <a:rPr lang="en-US" sz="2400" dirty="0">
                <a:solidFill>
                  <a:srgbClr val="FF0000"/>
                </a:solidFill>
                <a:latin typeface="Consolas" panose="020B0609020204030204" pitchFamily="49" charset="0"/>
              </a:rPr>
              <a:t>'1'</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DAY</a:t>
            </a:r>
            <a:endParaRPr lang="en-US" dirty="0" smtClean="0">
              <a:effectLst/>
            </a:endParaRPr>
          </a:p>
        </p:txBody>
      </p:sp>
    </p:spTree>
    <p:extLst>
      <p:ext uri="{BB962C8B-B14F-4D97-AF65-F5344CB8AC3E}">
        <p14:creationId xmlns:p14="http://schemas.microsoft.com/office/powerpoint/2010/main" val="27108201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a:ea typeface="+mn-ea"/>
              <a:cs typeface="+mn-cs"/>
            </a:endParaRPr>
          </a:p>
        </p:txBody>
      </p:sp>
      <p:sp>
        <p:nvSpPr>
          <p:cNvPr id="10" name="Rectangle 9">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E0B55A4F-2C12-C8E1-A5A8-A083967E2963}"/>
              </a:ext>
            </a:extLst>
          </p:cNvPr>
          <p:cNvSpPr>
            <a:spLocks noGrp="1"/>
          </p:cNvSpPr>
          <p:nvPr>
            <p:ph type="title"/>
          </p:nvPr>
        </p:nvSpPr>
        <p:spPr>
          <a:xfrm>
            <a:off x="695916" y="1078264"/>
            <a:ext cx="3422930" cy="4701473"/>
          </a:xfrm>
        </p:spPr>
        <p:txBody>
          <a:bodyPr>
            <a:normAutofit/>
          </a:bodyPr>
          <a:lstStyle/>
          <a:p>
            <a:pPr algn="r"/>
            <a:r>
              <a:rPr lang="en-US" sz="4400" dirty="0" smtClean="0">
                <a:solidFill>
                  <a:srgbClr val="FFFFFF"/>
                </a:solidFill>
              </a:rPr>
              <a:t>Window Frame Clauses (Absolute Boundaries)</a:t>
            </a:r>
            <a:r>
              <a:rPr lang="en-US" sz="4400" b="1" dirty="0" smtClean="0">
                <a:effectLst/>
              </a:rPr>
              <a:t> </a:t>
            </a:r>
            <a:r>
              <a:rPr lang="en-US" sz="4400" b="1" dirty="0">
                <a:effectLst/>
              </a:rPr>
              <a:t/>
            </a:r>
            <a:br>
              <a:rPr lang="en-US" sz="4400" b="1" dirty="0">
                <a:effectLst/>
              </a:rPr>
            </a:br>
            <a:endParaRPr lang="en-IN" sz="4400" dirty="0">
              <a:solidFill>
                <a:srgbClr val="FFFFFF"/>
              </a:solidFill>
            </a:endParaRPr>
          </a:p>
        </p:txBody>
      </p:sp>
      <p:sp>
        <p:nvSpPr>
          <p:cNvPr id="3" name="Content Placeholder 2">
            <a:extLst>
              <a:ext uri="{FF2B5EF4-FFF2-40B4-BE49-F238E27FC236}">
                <a16:creationId xmlns:a16="http://schemas.microsoft.com/office/drawing/2014/main" id="{742B9A29-111B-3DB2-4654-C671065F6872}"/>
              </a:ext>
            </a:extLst>
          </p:cNvPr>
          <p:cNvSpPr>
            <a:spLocks noGrp="1"/>
          </p:cNvSpPr>
          <p:nvPr>
            <p:ph idx="1"/>
          </p:nvPr>
        </p:nvSpPr>
        <p:spPr>
          <a:xfrm>
            <a:off x="5114166" y="786581"/>
            <a:ext cx="6920517" cy="4993156"/>
          </a:xfrm>
          <a:effectLst/>
        </p:spPr>
        <p:txBody>
          <a:bodyPr anchor="ctr">
            <a:normAutofit fontScale="92500" lnSpcReduction="10000"/>
          </a:bodyPr>
          <a:lstStyle/>
          <a:p>
            <a:pPr marL="36900" indent="0">
              <a:buNone/>
            </a:pPr>
            <a:r>
              <a:rPr lang="en-US" b="1" dirty="0">
                <a:effectLst/>
              </a:rPr>
              <a:t>UNBOUNDED PRECEEDING </a:t>
            </a:r>
          </a:p>
          <a:p>
            <a:r>
              <a:rPr lang="en-US" sz="2400" dirty="0" smtClean="0">
                <a:effectLst/>
              </a:rPr>
              <a:t>Starting point of a window frame</a:t>
            </a:r>
          </a:p>
          <a:p>
            <a:r>
              <a:rPr lang="en-US" sz="2400" dirty="0" smtClean="0">
                <a:effectLst/>
              </a:rPr>
              <a:t> </a:t>
            </a:r>
            <a:r>
              <a:rPr lang="en-US" dirty="0">
                <a:effectLst/>
              </a:rPr>
              <a:t>I</a:t>
            </a:r>
            <a:r>
              <a:rPr lang="en-US" dirty="0" smtClean="0">
                <a:effectLst/>
              </a:rPr>
              <a:t>ndicates that the window frame includes all rows from the </a:t>
            </a:r>
            <a:r>
              <a:rPr lang="en-US" dirty="0">
                <a:effectLst/>
              </a:rPr>
              <a:t>partition's first row up to the current row.</a:t>
            </a:r>
            <a:endParaRPr lang="en-US" dirty="0" smtClean="0">
              <a:effectLst/>
            </a:endParaRPr>
          </a:p>
          <a:p>
            <a:pPr marL="36900" indent="0">
              <a:lnSpc>
                <a:spcPct val="100000"/>
              </a:lnSpc>
              <a:buNone/>
            </a:pPr>
            <a:r>
              <a:rPr lang="en-US" b="1" dirty="0">
                <a:effectLst/>
              </a:rPr>
              <a:t>UNBOUNDED </a:t>
            </a:r>
            <a:r>
              <a:rPr lang="en-US" b="1" dirty="0" smtClean="0">
                <a:effectLst/>
              </a:rPr>
              <a:t>FOLLOWING</a:t>
            </a:r>
            <a:endParaRPr lang="en-US" dirty="0" smtClean="0"/>
          </a:p>
          <a:p>
            <a:r>
              <a:rPr lang="en-US" sz="2400" dirty="0" smtClean="0">
                <a:effectLst/>
              </a:rPr>
              <a:t>Ending </a:t>
            </a:r>
            <a:r>
              <a:rPr lang="en-US" sz="2400" dirty="0">
                <a:effectLst/>
              </a:rPr>
              <a:t>point of a window frame</a:t>
            </a:r>
          </a:p>
          <a:p>
            <a:r>
              <a:rPr lang="en-US" sz="2400" dirty="0">
                <a:effectLst/>
              </a:rPr>
              <a:t> </a:t>
            </a:r>
            <a:r>
              <a:rPr lang="en-US" dirty="0">
                <a:effectLst/>
              </a:rPr>
              <a:t>Indicates that the window frame includes all rows </a:t>
            </a:r>
            <a:r>
              <a:rPr lang="en-US" dirty="0" smtClean="0">
                <a:effectLst/>
              </a:rPr>
              <a:t>from the </a:t>
            </a:r>
            <a:r>
              <a:rPr lang="en-US" dirty="0">
                <a:effectLst/>
              </a:rPr>
              <a:t>current </a:t>
            </a:r>
            <a:r>
              <a:rPr lang="en-US" dirty="0" smtClean="0">
                <a:effectLst/>
              </a:rPr>
              <a:t>row </a:t>
            </a:r>
            <a:r>
              <a:rPr lang="en-US" dirty="0" err="1" smtClean="0">
                <a:effectLst/>
              </a:rPr>
              <a:t>upto</a:t>
            </a:r>
            <a:r>
              <a:rPr lang="en-US" dirty="0" smtClean="0">
                <a:effectLst/>
              </a:rPr>
              <a:t> the </a:t>
            </a:r>
            <a:r>
              <a:rPr lang="en-US" dirty="0">
                <a:effectLst/>
              </a:rPr>
              <a:t>partition's </a:t>
            </a:r>
            <a:r>
              <a:rPr lang="en-US" dirty="0" smtClean="0">
                <a:effectLst/>
              </a:rPr>
              <a:t>last row</a:t>
            </a:r>
          </a:p>
          <a:p>
            <a:pPr marL="36900" indent="0">
              <a:buNone/>
            </a:pPr>
            <a:r>
              <a:rPr lang="en-US" b="1" dirty="0">
                <a:effectLst/>
              </a:rPr>
              <a:t>CURRENT </a:t>
            </a:r>
            <a:r>
              <a:rPr lang="en-US" b="1" dirty="0" smtClean="0">
                <a:effectLst/>
              </a:rPr>
              <a:t>ROW</a:t>
            </a:r>
          </a:p>
          <a:p>
            <a:r>
              <a:rPr lang="en-US" sz="2400" dirty="0" smtClean="0">
                <a:effectLst/>
              </a:rPr>
              <a:t>This </a:t>
            </a:r>
            <a:r>
              <a:rPr lang="en-US" sz="2400" dirty="0">
                <a:effectLst/>
              </a:rPr>
              <a:t>keyword specifies the current row within the window frame</a:t>
            </a:r>
          </a:p>
        </p:txBody>
      </p:sp>
    </p:spTree>
    <p:extLst>
      <p:ext uri="{BB962C8B-B14F-4D97-AF65-F5344CB8AC3E}">
        <p14:creationId xmlns:p14="http://schemas.microsoft.com/office/powerpoint/2010/main" val="38965671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a:ea typeface="+mn-ea"/>
              <a:cs typeface="+mn-cs"/>
            </a:endParaRPr>
          </a:p>
        </p:txBody>
      </p:sp>
      <p:sp>
        <p:nvSpPr>
          <p:cNvPr id="10" name="Rectangle 9">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E0B55A4F-2C12-C8E1-A5A8-A083967E2963}"/>
              </a:ext>
            </a:extLst>
          </p:cNvPr>
          <p:cNvSpPr>
            <a:spLocks noGrp="1"/>
          </p:cNvSpPr>
          <p:nvPr>
            <p:ph type="title"/>
          </p:nvPr>
        </p:nvSpPr>
        <p:spPr>
          <a:xfrm>
            <a:off x="695916" y="1078264"/>
            <a:ext cx="3422930" cy="4701473"/>
          </a:xfrm>
        </p:spPr>
        <p:txBody>
          <a:bodyPr>
            <a:normAutofit/>
          </a:bodyPr>
          <a:lstStyle/>
          <a:p>
            <a:pPr algn="r"/>
            <a:r>
              <a:rPr lang="en-US" sz="4400" dirty="0" smtClean="0">
                <a:solidFill>
                  <a:srgbClr val="FFFFFF"/>
                </a:solidFill>
              </a:rPr>
              <a:t>Window Frame Clauses (Absolute Boundaries) Contd.</a:t>
            </a:r>
            <a:r>
              <a:rPr lang="en-US" sz="4400" b="1" dirty="0" smtClean="0">
                <a:effectLst/>
              </a:rPr>
              <a:t> </a:t>
            </a:r>
            <a:r>
              <a:rPr lang="en-US" sz="4400" b="1" dirty="0">
                <a:effectLst/>
              </a:rPr>
              <a:t/>
            </a:r>
            <a:br>
              <a:rPr lang="en-US" sz="4400" b="1" dirty="0">
                <a:effectLst/>
              </a:rPr>
            </a:br>
            <a:endParaRPr lang="en-IN" sz="4400" dirty="0">
              <a:solidFill>
                <a:srgbClr val="FFFFFF"/>
              </a:solidFill>
            </a:endParaRPr>
          </a:p>
        </p:txBody>
      </p:sp>
      <p:sp>
        <p:nvSpPr>
          <p:cNvPr id="3" name="Content Placeholder 2">
            <a:extLst>
              <a:ext uri="{FF2B5EF4-FFF2-40B4-BE49-F238E27FC236}">
                <a16:creationId xmlns:a16="http://schemas.microsoft.com/office/drawing/2014/main" id="{742B9A29-111B-3DB2-4654-C671065F6872}"/>
              </a:ext>
            </a:extLst>
          </p:cNvPr>
          <p:cNvSpPr>
            <a:spLocks noGrp="1"/>
          </p:cNvSpPr>
          <p:nvPr>
            <p:ph idx="1"/>
          </p:nvPr>
        </p:nvSpPr>
        <p:spPr>
          <a:xfrm>
            <a:off x="5114166" y="786581"/>
            <a:ext cx="6920517" cy="4993156"/>
          </a:xfrm>
          <a:effectLst/>
        </p:spPr>
        <p:txBody>
          <a:bodyPr anchor="ctr">
            <a:normAutofit fontScale="70000" lnSpcReduction="20000"/>
          </a:bodyPr>
          <a:lstStyle/>
          <a:p>
            <a:pPr marL="36900" indent="0">
              <a:buNone/>
            </a:pPr>
            <a:r>
              <a:rPr lang="en-US" sz="2400" dirty="0">
                <a:solidFill>
                  <a:srgbClr val="0000FF"/>
                </a:solidFill>
                <a:latin typeface="Consolas" panose="020B0609020204030204" pitchFamily="49" charset="0"/>
              </a:rPr>
              <a:t>SELECT</a:t>
            </a:r>
            <a:endParaRPr lang="en-US" sz="2400" dirty="0">
              <a:solidFill>
                <a:srgbClr val="000000"/>
              </a:solidFill>
              <a:latin typeface="Consolas" panose="020B0609020204030204" pitchFamily="49" charset="0"/>
            </a:endParaRPr>
          </a:p>
          <a:p>
            <a:pPr marL="36900" indent="0">
              <a:buNone/>
            </a:pPr>
            <a:r>
              <a:rPr lang="en-US" sz="2400" dirty="0" err="1">
                <a:solidFill>
                  <a:srgbClr val="000000"/>
                </a:solidFill>
                <a:latin typeface="Consolas" panose="020B0609020204030204" pitchFamily="49" charset="0"/>
              </a:rPr>
              <a:t>product_name</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marL="36900" indent="0">
              <a:buNone/>
            </a:pPr>
            <a:r>
              <a:rPr lang="en-US" sz="2400" dirty="0" err="1">
                <a:solidFill>
                  <a:srgbClr val="000000"/>
                </a:solidFill>
                <a:latin typeface="Consolas" panose="020B0609020204030204" pitchFamily="49" charset="0"/>
              </a:rPr>
              <a:t>group_name</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marL="36900" indent="0">
              <a:buNone/>
            </a:pPr>
            <a:r>
              <a:rPr lang="en-US" sz="2400" dirty="0">
                <a:solidFill>
                  <a:srgbClr val="000000"/>
                </a:solidFill>
                <a:latin typeface="Consolas" panose="020B0609020204030204" pitchFamily="49" charset="0"/>
              </a:rPr>
              <a:t>price</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marL="36900" indent="0">
              <a:buNone/>
            </a:pPr>
            <a:r>
              <a:rPr lang="en-US" sz="2400" dirty="0">
                <a:solidFill>
                  <a:srgbClr val="000000"/>
                </a:solidFill>
                <a:latin typeface="Consolas" panose="020B0609020204030204" pitchFamily="49" charset="0"/>
              </a:rPr>
              <a:t>LAST_VALUE</a:t>
            </a:r>
            <a:r>
              <a:rPr lang="en-US" sz="2400" dirty="0">
                <a:solidFill>
                  <a:srgbClr val="0000FF"/>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price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OVER </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marL="36900" indent="0">
              <a:buNone/>
            </a:pPr>
            <a:r>
              <a:rPr lang="en-US" sz="2400" dirty="0">
                <a:solidFill>
                  <a:srgbClr val="0000FF"/>
                </a:solidFill>
                <a:latin typeface="Consolas" panose="020B0609020204030204" pitchFamily="49" charset="0"/>
              </a:rPr>
              <a:t>PARTITION</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group_name</a:t>
            </a:r>
            <a:endParaRPr lang="en-US" sz="2400" dirty="0">
              <a:solidFill>
                <a:srgbClr val="000000"/>
              </a:solidFill>
              <a:latin typeface="Consolas" panose="020B0609020204030204" pitchFamily="49" charset="0"/>
            </a:endParaRPr>
          </a:p>
          <a:p>
            <a:pPr marL="36900" indent="0">
              <a:buNone/>
            </a:pPr>
            <a:r>
              <a:rPr lang="en-US" sz="2400" dirty="0">
                <a:solidFill>
                  <a:srgbClr val="0000FF"/>
                </a:solidFill>
                <a:latin typeface="Consolas" panose="020B0609020204030204" pitchFamily="49" charset="0"/>
              </a:rPr>
              <a:t>ORDER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a:t>
            </a:r>
            <a:endParaRPr lang="en-US" sz="2400" dirty="0">
              <a:solidFill>
                <a:srgbClr val="000000"/>
              </a:solidFill>
              <a:latin typeface="Consolas" panose="020B0609020204030204" pitchFamily="49" charset="0"/>
            </a:endParaRPr>
          </a:p>
          <a:p>
            <a:pPr marL="36900" indent="0">
              <a:buNone/>
            </a:pPr>
            <a:r>
              <a:rPr lang="en-US" sz="2400" dirty="0">
                <a:solidFill>
                  <a:srgbClr val="000000"/>
                </a:solidFill>
                <a:latin typeface="Consolas" panose="020B0609020204030204" pitchFamily="49" charset="0"/>
              </a:rPr>
              <a:t>price </a:t>
            </a:r>
            <a:r>
              <a:rPr lang="en-US" sz="2400" dirty="0">
                <a:solidFill>
                  <a:srgbClr val="0000FF"/>
                </a:solidFill>
                <a:latin typeface="Consolas" panose="020B0609020204030204" pitchFamily="49" charset="0"/>
              </a:rPr>
              <a:t>RANGE</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BETWEEN</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UNBOUNDED</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PRECEDING</a:t>
            </a:r>
            <a:endParaRPr lang="en-US" sz="2400" dirty="0">
              <a:solidFill>
                <a:srgbClr val="000000"/>
              </a:solidFill>
              <a:latin typeface="Consolas" panose="020B0609020204030204" pitchFamily="49" charset="0"/>
            </a:endParaRPr>
          </a:p>
          <a:p>
            <a:pPr marL="36900" indent="0">
              <a:buNone/>
            </a:pPr>
            <a:r>
              <a:rPr lang="en-US" sz="2400" dirty="0">
                <a:solidFill>
                  <a:srgbClr val="808080"/>
                </a:solidFill>
                <a:latin typeface="Consolas" panose="020B0609020204030204" pitchFamily="49" charset="0"/>
              </a:rPr>
              <a:t>AND</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UNBOUNDED</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FOLLOWING</a:t>
            </a:r>
            <a:endParaRPr lang="en-US" sz="2400" dirty="0">
              <a:solidFill>
                <a:srgbClr val="000000"/>
              </a:solidFill>
              <a:latin typeface="Consolas" panose="020B0609020204030204" pitchFamily="49" charset="0"/>
            </a:endParaRPr>
          </a:p>
          <a:p>
            <a:pPr marL="36900" indent="0">
              <a:buNone/>
            </a:pP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highest_price_per_group</a:t>
            </a:r>
            <a:endParaRPr lang="en-US" sz="2400" dirty="0">
              <a:solidFill>
                <a:srgbClr val="000000"/>
              </a:solidFill>
              <a:latin typeface="Consolas" panose="020B0609020204030204" pitchFamily="49" charset="0"/>
            </a:endParaRPr>
          </a:p>
          <a:p>
            <a:pPr marL="36900" indent="0">
              <a:buNone/>
            </a:pPr>
            <a:r>
              <a:rPr lang="en-US" sz="2400" dirty="0">
                <a:solidFill>
                  <a:srgbClr val="0000FF"/>
                </a:solidFill>
                <a:latin typeface="Consolas" panose="020B0609020204030204" pitchFamily="49" charset="0"/>
              </a:rPr>
              <a:t>FROM</a:t>
            </a:r>
            <a:endParaRPr lang="en-US" sz="2400" dirty="0">
              <a:solidFill>
                <a:srgbClr val="000000"/>
              </a:solidFill>
              <a:latin typeface="Consolas" panose="020B0609020204030204" pitchFamily="49" charset="0"/>
            </a:endParaRPr>
          </a:p>
          <a:p>
            <a:pPr marL="36900" indent="0">
              <a:buNone/>
            </a:pPr>
            <a:r>
              <a:rPr lang="en-US" sz="2400" dirty="0">
                <a:solidFill>
                  <a:srgbClr val="000000"/>
                </a:solidFill>
                <a:latin typeface="Consolas" panose="020B0609020204030204" pitchFamily="49" charset="0"/>
              </a:rPr>
              <a:t>products p</a:t>
            </a:r>
          </a:p>
          <a:p>
            <a:pPr marL="36900" indent="0">
              <a:buNone/>
            </a:pPr>
            <a:r>
              <a:rPr lang="en-US" sz="2400" dirty="0">
                <a:solidFill>
                  <a:srgbClr val="808080"/>
                </a:solidFill>
                <a:latin typeface="Consolas" panose="020B0609020204030204" pitchFamily="49" charset="0"/>
              </a:rPr>
              <a:t>INNER</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product_groups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group_id</a:t>
            </a:r>
            <a:r>
              <a:rPr lang="en-US" sz="2400" dirty="0">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pg</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group_id</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0218869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a:ea typeface="+mn-ea"/>
              <a:cs typeface="+mn-cs"/>
            </a:endParaRPr>
          </a:p>
        </p:txBody>
      </p:sp>
      <p:sp>
        <p:nvSpPr>
          <p:cNvPr id="10" name="Rectangle 9">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E0B55A4F-2C12-C8E1-A5A8-A083967E2963}"/>
              </a:ext>
            </a:extLst>
          </p:cNvPr>
          <p:cNvSpPr>
            <a:spLocks noGrp="1"/>
          </p:cNvSpPr>
          <p:nvPr>
            <p:ph type="title"/>
          </p:nvPr>
        </p:nvSpPr>
        <p:spPr>
          <a:xfrm>
            <a:off x="695916" y="1078264"/>
            <a:ext cx="3422930" cy="4701473"/>
          </a:xfrm>
        </p:spPr>
        <p:txBody>
          <a:bodyPr>
            <a:normAutofit/>
          </a:bodyPr>
          <a:lstStyle/>
          <a:p>
            <a:pPr algn="r"/>
            <a:r>
              <a:rPr lang="en-US" sz="4400" dirty="0" smtClean="0">
                <a:solidFill>
                  <a:srgbClr val="FFFFFF"/>
                </a:solidFill>
              </a:rPr>
              <a:t>Window Frame Clauses (Absolute Boundaries) Output</a:t>
            </a:r>
            <a:r>
              <a:rPr lang="en-US" sz="4400" b="1" dirty="0" smtClean="0">
                <a:effectLst/>
              </a:rPr>
              <a:t> </a:t>
            </a:r>
            <a:r>
              <a:rPr lang="en-US" sz="4400" b="1" dirty="0">
                <a:effectLst/>
              </a:rPr>
              <a:t/>
            </a:r>
            <a:br>
              <a:rPr lang="en-US" sz="4400" b="1" dirty="0">
                <a:effectLst/>
              </a:rPr>
            </a:br>
            <a:endParaRPr lang="en-IN" sz="4400" dirty="0">
              <a:solidFill>
                <a:srgbClr val="FFFFFF"/>
              </a:solidFill>
            </a:endParaRPr>
          </a:p>
        </p:txBody>
      </p:sp>
      <p:pic>
        <p:nvPicPr>
          <p:cNvPr id="4" name="Content Placeholder 3"/>
          <p:cNvPicPr>
            <a:picLocks noGrp="1" noChangeAspect="1"/>
          </p:cNvPicPr>
          <p:nvPr>
            <p:ph idx="1"/>
          </p:nvPr>
        </p:nvPicPr>
        <p:blipFill>
          <a:blip r:embed="rId2"/>
          <a:stretch>
            <a:fillRect/>
          </a:stretch>
        </p:blipFill>
        <p:spPr>
          <a:xfrm>
            <a:off x="4662679" y="1268360"/>
            <a:ext cx="7446509" cy="3834581"/>
          </a:xfrm>
          <a:prstGeom prst="rect">
            <a:avLst/>
          </a:prstGeom>
        </p:spPr>
      </p:pic>
    </p:spTree>
    <p:extLst>
      <p:ext uri="{BB962C8B-B14F-4D97-AF65-F5344CB8AC3E}">
        <p14:creationId xmlns:p14="http://schemas.microsoft.com/office/powerpoint/2010/main" val="33349357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DF554-C920-7760-BF93-1C3FCD1C5DB0}"/>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Syntax</a:t>
            </a:r>
            <a:endParaRPr lang="en-IN" sz="4400">
              <a:solidFill>
                <a:srgbClr val="FFFFFF"/>
              </a:solidFill>
            </a:endParaRPr>
          </a:p>
        </p:txBody>
      </p:sp>
      <p:sp>
        <p:nvSpPr>
          <p:cNvPr id="3" name="Content Placeholder 2">
            <a:extLst>
              <a:ext uri="{FF2B5EF4-FFF2-40B4-BE49-F238E27FC236}">
                <a16:creationId xmlns:a16="http://schemas.microsoft.com/office/drawing/2014/main" id="{C16E9F16-1870-68FF-1D48-F5AD812800C6}"/>
              </a:ext>
            </a:extLst>
          </p:cNvPr>
          <p:cNvSpPr>
            <a:spLocks noGrp="1"/>
          </p:cNvSpPr>
          <p:nvPr>
            <p:ph idx="1"/>
          </p:nvPr>
        </p:nvSpPr>
        <p:spPr>
          <a:xfrm>
            <a:off x="5114167" y="1078263"/>
            <a:ext cx="6117578" cy="4701474"/>
          </a:xfrm>
          <a:effectLst/>
        </p:spPr>
        <p:txBody>
          <a:bodyPr anchor="ctr">
            <a:normAutofit/>
          </a:bodyPr>
          <a:lstStyle/>
          <a:p>
            <a:r>
              <a:rPr lang="en-US" b="0" i="0" dirty="0" err="1">
                <a:effectLst/>
                <a:latin typeface="Roboto Mono" panose="00000009000000000000" pitchFamily="49" charset="0"/>
              </a:rPr>
              <a:t>window_function</a:t>
            </a:r>
            <a:r>
              <a:rPr lang="en-US" b="0" i="0" dirty="0">
                <a:effectLst/>
                <a:latin typeface="Roboto Mono" panose="00000009000000000000" pitchFamily="49" charset="0"/>
              </a:rPr>
              <a:t>(arg1, arg2,..) OVER ( [PARTITION BY </a:t>
            </a:r>
            <a:r>
              <a:rPr lang="en-US" b="0" i="0" dirty="0" err="1">
                <a:effectLst/>
                <a:latin typeface="Roboto Mono" panose="00000009000000000000" pitchFamily="49" charset="0"/>
              </a:rPr>
              <a:t>partition_expression</a:t>
            </a:r>
            <a:r>
              <a:rPr lang="en-US" b="0" i="0" dirty="0">
                <a:effectLst/>
                <a:latin typeface="Roboto Mono" panose="00000009000000000000" pitchFamily="49" charset="0"/>
              </a:rPr>
              <a:t>] [ORDER BY </a:t>
            </a:r>
            <a:r>
              <a:rPr lang="en-US" b="0" i="0" dirty="0" err="1">
                <a:effectLst/>
                <a:latin typeface="Roboto Mono" panose="00000009000000000000" pitchFamily="49" charset="0"/>
              </a:rPr>
              <a:t>sort_expression</a:t>
            </a:r>
            <a:r>
              <a:rPr lang="en-US" b="0" i="0" dirty="0">
                <a:effectLst/>
                <a:latin typeface="Roboto Mono" panose="00000009000000000000" pitchFamily="49" charset="0"/>
              </a:rPr>
              <a:t> [ASC | DESC] [NULLS {FIRST | LAST }]) </a:t>
            </a:r>
            <a:endParaRPr lang="en-IN" dirty="0"/>
          </a:p>
        </p:txBody>
      </p:sp>
    </p:spTree>
    <p:extLst>
      <p:ext uri="{BB962C8B-B14F-4D97-AF65-F5344CB8AC3E}">
        <p14:creationId xmlns:p14="http://schemas.microsoft.com/office/powerpoint/2010/main" val="24759779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61791" y="835383"/>
            <a:ext cx="3382832" cy="3499549"/>
          </a:xfrm>
        </p:spPr>
        <p:txBody>
          <a:bodyPr>
            <a:normAutofit/>
          </a:bodyPr>
          <a:lstStyle/>
          <a:p>
            <a:pPr algn="l"/>
            <a:r>
              <a:rPr lang="en-US" sz="4200" dirty="0"/>
              <a:t>Thanks !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61789" y="4334933"/>
            <a:ext cx="3382831" cy="1185333"/>
          </a:xfrm>
        </p:spPr>
        <p:txBody>
          <a:bodyPr>
            <a:normAutofit/>
          </a:bodyPr>
          <a:lstStyle/>
          <a:p>
            <a:pPr algn="l"/>
            <a:r>
              <a:rPr lang="en-US" sz="2400" dirty="0"/>
              <a:t>Any Questions?</a:t>
            </a:r>
            <a:endParaRPr lang="en-US" dirty="0">
              <a:solidFill>
                <a:srgbClr val="5792BA"/>
              </a:solidFill>
            </a:endParaRPr>
          </a:p>
        </p:txBody>
      </p:sp>
      <p:sp>
        <p:nvSpPr>
          <p:cNvPr id="13" name="Rectangle 12">
            <a:extLst>
              <a:ext uri="{FF2B5EF4-FFF2-40B4-BE49-F238E27FC236}">
                <a16:creationId xmlns:a16="http://schemas.microsoft.com/office/drawing/2014/main" id="{A6D87845-294F-40CB-BC48-46455460D2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5324315" y="1685906"/>
            <a:ext cx="6197668" cy="3486188"/>
          </a:xfrm>
          <a:prstGeom prst="rect">
            <a:avLst/>
          </a:prstGeom>
        </p:spPr>
      </p:pic>
    </p:spTree>
    <p:extLst>
      <p:ext uri="{BB962C8B-B14F-4D97-AF65-F5344CB8AC3E}">
        <p14:creationId xmlns:p14="http://schemas.microsoft.com/office/powerpoint/2010/main" val="300455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88ABB8-E70B-D5DF-F604-E8D48763708B}"/>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PARTITION BY CLAUSE</a:t>
            </a:r>
            <a:endParaRPr lang="en-IN" sz="4400">
              <a:solidFill>
                <a:srgbClr val="FFFFFF"/>
              </a:solidFill>
            </a:endParaRPr>
          </a:p>
        </p:txBody>
      </p:sp>
      <p:sp>
        <p:nvSpPr>
          <p:cNvPr id="3" name="Content Placeholder 2">
            <a:extLst>
              <a:ext uri="{FF2B5EF4-FFF2-40B4-BE49-F238E27FC236}">
                <a16:creationId xmlns:a16="http://schemas.microsoft.com/office/drawing/2014/main" id="{24C6766B-F085-1848-68FA-DAB74B9A5737}"/>
              </a:ext>
            </a:extLst>
          </p:cNvPr>
          <p:cNvSpPr>
            <a:spLocks noGrp="1"/>
          </p:cNvSpPr>
          <p:nvPr>
            <p:ph idx="1"/>
          </p:nvPr>
        </p:nvSpPr>
        <p:spPr>
          <a:xfrm>
            <a:off x="5114167" y="1078263"/>
            <a:ext cx="6117578" cy="4701474"/>
          </a:xfrm>
          <a:effectLst/>
        </p:spPr>
        <p:txBody>
          <a:bodyPr anchor="ctr">
            <a:normAutofit/>
          </a:bodyPr>
          <a:lstStyle/>
          <a:p>
            <a:r>
              <a:rPr lang="en-US" dirty="0"/>
              <a:t>The PARTITION BY clause divides rows into multiple groups or partitions to which the window function is applied.</a:t>
            </a:r>
          </a:p>
          <a:p>
            <a:endParaRPr lang="en-US" dirty="0"/>
          </a:p>
          <a:p>
            <a:r>
              <a:rPr lang="en-US" dirty="0"/>
              <a:t>The PARTITION BY clause is optional. If you skip the PARTITION BY clause, the window function will treat the whole result set as a single partition.</a:t>
            </a:r>
            <a:endParaRPr lang="en-IN" dirty="0"/>
          </a:p>
        </p:txBody>
      </p:sp>
    </p:spTree>
    <p:extLst>
      <p:ext uri="{BB962C8B-B14F-4D97-AF65-F5344CB8AC3E}">
        <p14:creationId xmlns:p14="http://schemas.microsoft.com/office/powerpoint/2010/main" val="27961222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45197-FCD0-2503-4435-9F00BE76DDBE}"/>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ORDER BY CLAUSE</a:t>
            </a:r>
            <a:endParaRPr lang="en-IN" sz="4400">
              <a:solidFill>
                <a:srgbClr val="FFFFFF"/>
              </a:solidFill>
            </a:endParaRPr>
          </a:p>
        </p:txBody>
      </p:sp>
      <p:sp>
        <p:nvSpPr>
          <p:cNvPr id="3" name="Content Placeholder 2">
            <a:extLst>
              <a:ext uri="{FF2B5EF4-FFF2-40B4-BE49-F238E27FC236}">
                <a16:creationId xmlns:a16="http://schemas.microsoft.com/office/drawing/2014/main" id="{44B8C1A4-19A9-6943-654A-6F9F416C7FB8}"/>
              </a:ext>
            </a:extLst>
          </p:cNvPr>
          <p:cNvSpPr>
            <a:spLocks noGrp="1"/>
          </p:cNvSpPr>
          <p:nvPr>
            <p:ph idx="1"/>
          </p:nvPr>
        </p:nvSpPr>
        <p:spPr>
          <a:xfrm>
            <a:off x="5114167" y="1078263"/>
            <a:ext cx="6117578" cy="4701474"/>
          </a:xfrm>
          <a:effectLst/>
        </p:spPr>
        <p:txBody>
          <a:bodyPr anchor="ctr">
            <a:normAutofit/>
          </a:bodyPr>
          <a:lstStyle/>
          <a:p>
            <a:r>
              <a:rPr lang="en-US" dirty="0"/>
              <a:t>The ORDER BY clause specifies the order of rows in each partition to which the window function is applied.</a:t>
            </a:r>
          </a:p>
          <a:p>
            <a:endParaRPr lang="en-US" dirty="0"/>
          </a:p>
          <a:p>
            <a:r>
              <a:rPr lang="en-US" dirty="0"/>
              <a:t>The ORDER BY clause uses the NULLS FIRST or NULLS LAST option to specify whether nullable values should be first or last in the result set. The default is NULLS LAST option.</a:t>
            </a:r>
            <a:endParaRPr lang="en-IN" dirty="0"/>
          </a:p>
        </p:txBody>
      </p:sp>
    </p:spTree>
    <p:extLst>
      <p:ext uri="{BB962C8B-B14F-4D97-AF65-F5344CB8AC3E}">
        <p14:creationId xmlns:p14="http://schemas.microsoft.com/office/powerpoint/2010/main" val="37765650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E70A317-DCED-4E80-AA2D-467D8702E5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D6FBB-5FE7-0471-7EDD-9CF3B7B9D97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Most Used Window Functions</a:t>
            </a:r>
          </a:p>
        </p:txBody>
      </p:sp>
      <p:sp>
        <p:nvSpPr>
          <p:cNvPr id="34" name="Rectangle 33">
            <a:extLst>
              <a:ext uri="{FF2B5EF4-FFF2-40B4-BE49-F238E27FC236}">
                <a16:creationId xmlns:a16="http://schemas.microsoft.com/office/drawing/2014/main" id="{A6D87845-294F-40CB-BC48-46455460D2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Content Placeholder 20">
            <a:extLst>
              <a:ext uri="{FF2B5EF4-FFF2-40B4-BE49-F238E27FC236}">
                <a16:creationId xmlns:a16="http://schemas.microsoft.com/office/drawing/2014/main" id="{C05159B4-8F0B-BFCE-7DE1-CE4D83B71B06}"/>
              </a:ext>
            </a:extLst>
          </p:cNvPr>
          <p:cNvGraphicFramePr>
            <a:graphicFrameLocks noGrp="1"/>
          </p:cNvGraphicFramePr>
          <p:nvPr>
            <p:ph idx="1"/>
            <p:extLst>
              <p:ext uri="{D42A27DB-BD31-4B8C-83A1-F6EECF244321}">
                <p14:modId xmlns:p14="http://schemas.microsoft.com/office/powerpoint/2010/main" val="2304687004"/>
              </p:ext>
            </p:extLst>
          </p:nvPr>
        </p:nvGraphicFramePr>
        <p:xfrm>
          <a:off x="4655669" y="0"/>
          <a:ext cx="7536330" cy="6857997"/>
        </p:xfrm>
        <a:graphic>
          <a:graphicData uri="http://schemas.openxmlformats.org/drawingml/2006/table">
            <a:tbl>
              <a:tblPr firstRow="1" bandRow="1">
                <a:tableStyleId>{8EC20E35-A176-4012-BC5E-935CFFF8708E}</a:tableStyleId>
              </a:tblPr>
              <a:tblGrid>
                <a:gridCol w="3768165">
                  <a:extLst>
                    <a:ext uri="{9D8B030D-6E8A-4147-A177-3AD203B41FA5}">
                      <a16:colId xmlns:a16="http://schemas.microsoft.com/office/drawing/2014/main" val="2025889966"/>
                    </a:ext>
                  </a:extLst>
                </a:gridCol>
                <a:gridCol w="3768165">
                  <a:extLst>
                    <a:ext uri="{9D8B030D-6E8A-4147-A177-3AD203B41FA5}">
                      <a16:colId xmlns:a16="http://schemas.microsoft.com/office/drawing/2014/main" val="300747034"/>
                    </a:ext>
                  </a:extLst>
                </a:gridCol>
              </a:tblGrid>
              <a:tr h="829149">
                <a:tc>
                  <a:txBody>
                    <a:bodyPr/>
                    <a:lstStyle/>
                    <a:p>
                      <a:pPr algn="l" fontAlgn="b"/>
                      <a:r>
                        <a:rPr lang="en-IN" sz="1600" b="0" i="0" u="none" strike="noStrike" dirty="0">
                          <a:solidFill>
                            <a:schemeClr val="tx2"/>
                          </a:solidFill>
                          <a:effectLst/>
                          <a:latin typeface="Aptos Narrow" panose="020B0004020202020204" pitchFamily="34" charset="0"/>
                        </a:rPr>
                        <a:t>Name</a:t>
                      </a:r>
                    </a:p>
                  </a:txBody>
                  <a:tcPr marL="6350" marR="6350" marT="6350" marB="0" anchor="b"/>
                </a:tc>
                <a:tc>
                  <a:txBody>
                    <a:bodyPr/>
                    <a:lstStyle/>
                    <a:p>
                      <a:pPr algn="l" fontAlgn="b"/>
                      <a:r>
                        <a:rPr lang="en-IN" sz="1600" b="0" i="0" u="none" strike="noStrike" dirty="0">
                          <a:solidFill>
                            <a:schemeClr val="tx2"/>
                          </a:solidFill>
                          <a:effectLst/>
                          <a:latin typeface="Aptos Narrow" panose="020B0004020202020204" pitchFamily="34" charset="0"/>
                        </a:rPr>
                        <a:t>Description</a:t>
                      </a:r>
                    </a:p>
                  </a:txBody>
                  <a:tcPr marL="6350" marR="6350" marT="6350" marB="0" anchor="b"/>
                </a:tc>
                <a:extLst>
                  <a:ext uri="{0D108BD9-81ED-4DB2-BD59-A6C34878D82A}">
                    <a16:rowId xmlns:a16="http://schemas.microsoft.com/office/drawing/2014/main" val="753247172"/>
                  </a:ext>
                </a:extLst>
              </a:tr>
              <a:tr h="829149">
                <a:tc>
                  <a:txBody>
                    <a:bodyPr/>
                    <a:lstStyle/>
                    <a:p>
                      <a:pPr algn="l" fontAlgn="b"/>
                      <a:r>
                        <a:rPr lang="en-IN" sz="1100" b="0" i="0" u="none" strike="noStrike" dirty="0">
                          <a:solidFill>
                            <a:srgbClr val="000000"/>
                          </a:solidFill>
                          <a:effectLst/>
                          <a:latin typeface="Aptos Narrow" panose="020B0004020202020204" pitchFamily="34" charset="0"/>
                          <a:hlinkClick r:id="rId3"/>
                        </a:rPr>
                        <a:t>ROW_NUMBER</a:t>
                      </a:r>
                      <a:endParaRPr lang="en-IN" sz="11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Aptos Narrow" panose="020B0004020202020204" pitchFamily="34" charset="0"/>
                        </a:rPr>
                        <a:t>Number the current row within its partition starting from 1.</a:t>
                      </a:r>
                    </a:p>
                  </a:txBody>
                  <a:tcPr marL="6350" marR="6350" marT="6350" marB="0" anchor="b"/>
                </a:tc>
                <a:extLst>
                  <a:ext uri="{0D108BD9-81ED-4DB2-BD59-A6C34878D82A}">
                    <a16:rowId xmlns:a16="http://schemas.microsoft.com/office/drawing/2014/main" val="3606002290"/>
                  </a:ext>
                </a:extLst>
              </a:tr>
              <a:tr h="829149">
                <a:tc>
                  <a:txBody>
                    <a:bodyPr/>
                    <a:lstStyle/>
                    <a:p>
                      <a:pPr algn="l" fontAlgn="b"/>
                      <a:r>
                        <a:rPr lang="en-IN" sz="1100" b="0" i="0" u="none" strike="noStrike">
                          <a:solidFill>
                            <a:srgbClr val="000000"/>
                          </a:solidFill>
                          <a:effectLst/>
                          <a:latin typeface="Aptos Narrow" panose="020B0004020202020204" pitchFamily="34" charset="0"/>
                          <a:hlinkClick r:id="rId4"/>
                        </a:rPr>
                        <a:t>RANK</a:t>
                      </a:r>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l" fontAlgn="b"/>
                      <a:r>
                        <a:rPr lang="en-US" sz="1100" b="0" i="0" u="none" strike="noStrike">
                          <a:solidFill>
                            <a:srgbClr val="000000"/>
                          </a:solidFill>
                          <a:effectLst/>
                          <a:latin typeface="Aptos Narrow" panose="020B0004020202020204" pitchFamily="34" charset="0"/>
                        </a:rPr>
                        <a:t>Rank the current row within its partition with gaps.</a:t>
                      </a:r>
                    </a:p>
                  </a:txBody>
                  <a:tcPr marL="6350" marR="6350" marT="6350" marB="0" anchor="b"/>
                </a:tc>
                <a:extLst>
                  <a:ext uri="{0D108BD9-81ED-4DB2-BD59-A6C34878D82A}">
                    <a16:rowId xmlns:a16="http://schemas.microsoft.com/office/drawing/2014/main" val="2872570329"/>
                  </a:ext>
                </a:extLst>
              </a:tr>
              <a:tr h="829149">
                <a:tc>
                  <a:txBody>
                    <a:bodyPr/>
                    <a:lstStyle/>
                    <a:p>
                      <a:pPr algn="l" fontAlgn="b"/>
                      <a:r>
                        <a:rPr lang="en-IN" sz="1100" b="0" i="0" u="none" strike="noStrike">
                          <a:solidFill>
                            <a:srgbClr val="000000"/>
                          </a:solidFill>
                          <a:effectLst/>
                          <a:latin typeface="Aptos Narrow" panose="020B0004020202020204" pitchFamily="34" charset="0"/>
                          <a:hlinkClick r:id="rId5"/>
                        </a:rPr>
                        <a:t>DENSE_RANK</a:t>
                      </a:r>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l" fontAlgn="b"/>
                      <a:r>
                        <a:rPr lang="en-US" sz="1100" b="0" i="0" u="none" strike="noStrike">
                          <a:solidFill>
                            <a:srgbClr val="000000"/>
                          </a:solidFill>
                          <a:effectLst/>
                          <a:latin typeface="Aptos Narrow" panose="020B0004020202020204" pitchFamily="34" charset="0"/>
                        </a:rPr>
                        <a:t>Rank the current row within its partition without gaps.</a:t>
                      </a:r>
                    </a:p>
                  </a:txBody>
                  <a:tcPr marL="6350" marR="6350" marT="6350" marB="0" anchor="b"/>
                </a:tc>
                <a:extLst>
                  <a:ext uri="{0D108BD9-81ED-4DB2-BD59-A6C34878D82A}">
                    <a16:rowId xmlns:a16="http://schemas.microsoft.com/office/drawing/2014/main" val="3120202064"/>
                  </a:ext>
                </a:extLst>
              </a:tr>
              <a:tr h="829149">
                <a:tc>
                  <a:txBody>
                    <a:bodyPr/>
                    <a:lstStyle/>
                    <a:p>
                      <a:pPr algn="l" fontAlgn="b"/>
                      <a:r>
                        <a:rPr lang="en-IN" sz="1100" b="0" i="0" u="none" strike="noStrike">
                          <a:solidFill>
                            <a:srgbClr val="000000"/>
                          </a:solidFill>
                          <a:effectLst/>
                          <a:latin typeface="Aptos Narrow" panose="020B0004020202020204" pitchFamily="34" charset="0"/>
                          <a:hlinkClick r:id="rId6"/>
                        </a:rPr>
                        <a:t>FIRST_VALUE</a:t>
                      </a:r>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l" fontAlgn="b"/>
                      <a:r>
                        <a:rPr lang="en-US" sz="1100" b="0" i="0" u="none" strike="noStrike">
                          <a:solidFill>
                            <a:srgbClr val="000000"/>
                          </a:solidFill>
                          <a:effectLst/>
                          <a:latin typeface="Aptos Narrow" panose="020B0004020202020204" pitchFamily="34" charset="0"/>
                        </a:rPr>
                        <a:t>Return a value evaluated against the first row within its partition.</a:t>
                      </a:r>
                    </a:p>
                  </a:txBody>
                  <a:tcPr marL="6350" marR="6350" marT="6350" marB="0" anchor="b"/>
                </a:tc>
                <a:extLst>
                  <a:ext uri="{0D108BD9-81ED-4DB2-BD59-A6C34878D82A}">
                    <a16:rowId xmlns:a16="http://schemas.microsoft.com/office/drawing/2014/main" val="3637509767"/>
                  </a:ext>
                </a:extLst>
              </a:tr>
              <a:tr h="829149">
                <a:tc>
                  <a:txBody>
                    <a:bodyPr/>
                    <a:lstStyle/>
                    <a:p>
                      <a:pPr algn="l" fontAlgn="b"/>
                      <a:r>
                        <a:rPr lang="en-IN" sz="1100" b="0" i="0" u="none" strike="noStrike">
                          <a:solidFill>
                            <a:srgbClr val="000000"/>
                          </a:solidFill>
                          <a:effectLst/>
                          <a:latin typeface="Aptos Narrow" panose="020B0004020202020204" pitchFamily="34" charset="0"/>
                          <a:hlinkClick r:id="rId7"/>
                        </a:rPr>
                        <a:t>LAST_VALUE</a:t>
                      </a:r>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l" fontAlgn="b"/>
                      <a:r>
                        <a:rPr lang="en-US" sz="1100" b="0" i="0" u="none" strike="noStrike">
                          <a:solidFill>
                            <a:srgbClr val="000000"/>
                          </a:solidFill>
                          <a:effectLst/>
                          <a:latin typeface="Aptos Narrow" panose="020B0004020202020204" pitchFamily="34" charset="0"/>
                        </a:rPr>
                        <a:t>Return a value evaluated against the last row within its partition.</a:t>
                      </a:r>
                    </a:p>
                  </a:txBody>
                  <a:tcPr marL="6350" marR="6350" marT="6350" marB="0" anchor="b"/>
                </a:tc>
                <a:extLst>
                  <a:ext uri="{0D108BD9-81ED-4DB2-BD59-A6C34878D82A}">
                    <a16:rowId xmlns:a16="http://schemas.microsoft.com/office/drawing/2014/main" val="2272297067"/>
                  </a:ext>
                </a:extLst>
              </a:tr>
              <a:tr h="1053954">
                <a:tc>
                  <a:txBody>
                    <a:bodyPr/>
                    <a:lstStyle/>
                    <a:p>
                      <a:pPr algn="l" fontAlgn="b"/>
                      <a:r>
                        <a:rPr lang="en-IN" sz="1100" b="0" i="0" u="none" strike="noStrike">
                          <a:solidFill>
                            <a:srgbClr val="000000"/>
                          </a:solidFill>
                          <a:effectLst/>
                          <a:latin typeface="Aptos Narrow" panose="020B0004020202020204" pitchFamily="34" charset="0"/>
                          <a:hlinkClick r:id="rId8"/>
                        </a:rPr>
                        <a:t>LAG</a:t>
                      </a:r>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l" fontAlgn="b"/>
                      <a:r>
                        <a:rPr lang="en-US" sz="1100" b="0" i="0" u="none" strike="noStrike">
                          <a:solidFill>
                            <a:srgbClr val="000000"/>
                          </a:solidFill>
                          <a:effectLst/>
                          <a:latin typeface="Aptos Narrow" panose="020B0004020202020204" pitchFamily="34" charset="0"/>
                        </a:rPr>
                        <a:t>Return a value evaluated at the row that is at a specified physical offset row before the current row within the partition.</a:t>
                      </a:r>
                    </a:p>
                  </a:txBody>
                  <a:tcPr marL="6350" marR="6350" marT="6350" marB="0" anchor="b"/>
                </a:tc>
                <a:extLst>
                  <a:ext uri="{0D108BD9-81ED-4DB2-BD59-A6C34878D82A}">
                    <a16:rowId xmlns:a16="http://schemas.microsoft.com/office/drawing/2014/main" val="2131170561"/>
                  </a:ext>
                </a:extLst>
              </a:tr>
              <a:tr h="829149">
                <a:tc>
                  <a:txBody>
                    <a:bodyPr/>
                    <a:lstStyle/>
                    <a:p>
                      <a:pPr algn="l" fontAlgn="b"/>
                      <a:r>
                        <a:rPr lang="en-IN" sz="1100" b="0" i="0" u="none" strike="noStrike">
                          <a:solidFill>
                            <a:srgbClr val="000000"/>
                          </a:solidFill>
                          <a:effectLst/>
                          <a:latin typeface="Aptos Narrow" panose="020B0004020202020204" pitchFamily="34" charset="0"/>
                          <a:hlinkClick r:id="rId9"/>
                        </a:rPr>
                        <a:t>LEAD</a:t>
                      </a:r>
                      <a:endParaRPr lang="en-IN"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Aptos Narrow" panose="020B0004020202020204" pitchFamily="34" charset="0"/>
                        </a:rPr>
                        <a:t>Return a value evaluated at the row that is </a:t>
                      </a:r>
                      <a:r>
                        <a:rPr lang="en-US" sz="1100" b="0" i="0" u="none" strike="noStrike" dirty="0">
                          <a:solidFill>
                            <a:srgbClr val="212529"/>
                          </a:solidFill>
                          <a:effectLst/>
                          <a:latin typeface="Aptos Narrow" panose="020B0004020202020204" pitchFamily="34" charset="0"/>
                        </a:rPr>
                        <a:t>offset rows after the current row within the partition.</a:t>
                      </a:r>
                      <a:endParaRPr lang="en-US" sz="1100" b="0"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800434782"/>
                  </a:ext>
                </a:extLst>
              </a:tr>
            </a:tbl>
          </a:graphicData>
        </a:graphic>
      </p:graphicFrame>
    </p:spTree>
    <p:extLst>
      <p:ext uri="{BB962C8B-B14F-4D97-AF65-F5344CB8AC3E}">
        <p14:creationId xmlns:p14="http://schemas.microsoft.com/office/powerpoint/2010/main" val="1343629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0FE9A7-4DAF-43C6-B6C7-AF2D46FAD3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5">
            <a:extLst>
              <a:ext uri="{FF2B5EF4-FFF2-40B4-BE49-F238E27FC236}">
                <a16:creationId xmlns:a16="http://schemas.microsoft.com/office/drawing/2014/main" id="{37D54B6C-87D0-4C03-8335-3955179D2B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5E82CB3-21D3-A5BF-B5BE-4AB54D9736FB}"/>
              </a:ext>
            </a:extLst>
          </p:cNvPr>
          <p:cNvSpPr>
            <a:spLocks noGrp="1"/>
          </p:cNvSpPr>
          <p:nvPr>
            <p:ph type="title"/>
          </p:nvPr>
        </p:nvSpPr>
        <p:spPr>
          <a:xfrm>
            <a:off x="826687" y="2795543"/>
            <a:ext cx="3596420" cy="979016"/>
          </a:xfrm>
        </p:spPr>
        <p:txBody>
          <a:bodyPr vert="horz" lIns="91440" tIns="45720" rIns="91440" bIns="45720" rtlCol="0" anchor="b">
            <a:normAutofit/>
          </a:bodyPr>
          <a:lstStyle/>
          <a:p>
            <a:pPr algn="l"/>
            <a:r>
              <a:rPr lang="en-US" sz="2400" dirty="0"/>
              <a:t>Sample products and </a:t>
            </a:r>
            <a:r>
              <a:rPr lang="en-US" sz="2400" dirty="0" err="1"/>
              <a:t>product_groups</a:t>
            </a:r>
            <a:r>
              <a:rPr lang="en-US" sz="2400" dirty="0"/>
              <a:t> tables</a:t>
            </a:r>
          </a:p>
        </p:txBody>
      </p:sp>
      <p:pic>
        <p:nvPicPr>
          <p:cNvPr id="3" name="Picture 2"/>
          <p:cNvPicPr>
            <a:picLocks noChangeAspect="1"/>
          </p:cNvPicPr>
          <p:nvPr/>
        </p:nvPicPr>
        <p:blipFill>
          <a:blip r:embed="rId4"/>
          <a:stretch>
            <a:fillRect/>
          </a:stretch>
        </p:blipFill>
        <p:spPr>
          <a:xfrm>
            <a:off x="4927106" y="903468"/>
            <a:ext cx="6606133" cy="5318948"/>
          </a:xfrm>
          <a:prstGeom prst="rect">
            <a:avLst/>
          </a:prstGeom>
        </p:spPr>
      </p:pic>
    </p:spTree>
    <p:extLst>
      <p:ext uri="{BB962C8B-B14F-4D97-AF65-F5344CB8AC3E}">
        <p14:creationId xmlns:p14="http://schemas.microsoft.com/office/powerpoint/2010/main" val="3953757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1E4484-52A6-279B-9AA4-A3A184A39E5C}"/>
              </a:ext>
            </a:extLst>
          </p:cNvPr>
          <p:cNvSpPr>
            <a:spLocks noGrp="1"/>
          </p:cNvSpPr>
          <p:nvPr>
            <p:ph type="title"/>
          </p:nvPr>
        </p:nvSpPr>
        <p:spPr>
          <a:xfrm>
            <a:off x="695916" y="1078264"/>
            <a:ext cx="3422930" cy="4701473"/>
          </a:xfrm>
        </p:spPr>
        <p:txBody>
          <a:bodyPr>
            <a:normAutofit/>
          </a:bodyPr>
          <a:lstStyle/>
          <a:p>
            <a:pPr algn="r"/>
            <a:r>
              <a:rPr lang="en-US" sz="4400" dirty="0">
                <a:solidFill>
                  <a:srgbClr val="FFFFFF"/>
                </a:solidFill>
              </a:rPr>
              <a:t>Row Number</a:t>
            </a:r>
            <a:endParaRPr lang="en-IN" sz="4400" dirty="0">
              <a:solidFill>
                <a:srgbClr val="FFFFFF"/>
              </a:solidFill>
            </a:endParaRPr>
          </a:p>
        </p:txBody>
      </p:sp>
      <p:sp>
        <p:nvSpPr>
          <p:cNvPr id="4" name="Rectangle 1">
            <a:extLst>
              <a:ext uri="{FF2B5EF4-FFF2-40B4-BE49-F238E27FC236}">
                <a16:creationId xmlns:a16="http://schemas.microsoft.com/office/drawing/2014/main" id="{4323502F-2739-DEAB-DF8A-D7948556F519}"/>
              </a:ext>
            </a:extLst>
          </p:cNvPr>
          <p:cNvSpPr>
            <a:spLocks noGrp="1" noChangeArrowheads="1"/>
          </p:cNvSpPr>
          <p:nvPr>
            <p:ph idx="1"/>
          </p:nvPr>
        </p:nvSpPr>
        <p:spPr bwMode="auto">
          <a:xfrm>
            <a:off x="4814762" y="816076"/>
            <a:ext cx="6806967" cy="5742039"/>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fontScale="92500"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ptos Narrow" panose="020B0004020202020204" pitchFamily="34" charset="0"/>
              </a:rPr>
              <a:t>The ROW_NUMBER() function assigns a sequential number to each row in each partition. See the following query </a:t>
            </a:r>
            <a:endParaRPr kumimoji="0" lang="en-US" altLang="en-US" b="0" i="0" u="none" strike="noStrike" cap="none" normalizeH="0" baseline="0" dirty="0" smtClean="0">
              <a:ln>
                <a:noFill/>
              </a:ln>
              <a:effectLst/>
              <a:latin typeface="Aptos Narrow" panose="020B0004020202020204" pitchFamily="34" charset="0"/>
            </a:endParaRPr>
          </a:p>
          <a:p>
            <a:pPr marL="36900" indent="0">
              <a:buNone/>
            </a:pPr>
            <a:r>
              <a:rPr lang="en-US" sz="2400" dirty="0" smtClean="0">
                <a:solidFill>
                  <a:srgbClr val="0000FF"/>
                </a:solidFill>
                <a:latin typeface="Consolas" panose="020B0609020204030204" pitchFamily="49" charset="0"/>
              </a:rPr>
              <a:t>	SELECT</a:t>
            </a:r>
            <a:endParaRPr lang="en-US" sz="2400" dirty="0" smtClean="0">
              <a:solidFill>
                <a:srgbClr val="000000"/>
              </a:solidFill>
              <a:latin typeface="Consolas" panose="020B0609020204030204" pitchFamily="49" charset="0"/>
            </a:endParaRPr>
          </a:p>
          <a:p>
            <a:pPr marL="36900" indent="0">
              <a:buNone/>
            </a:pPr>
            <a:r>
              <a:rPr lang="en-US" sz="2400" dirty="0" smtClean="0">
                <a:solidFill>
                  <a:srgbClr val="000000"/>
                </a:solidFill>
                <a:latin typeface="Consolas" panose="020B0609020204030204" pitchFamily="49" charset="0"/>
              </a:rPr>
              <a:t> 	</a:t>
            </a:r>
            <a:r>
              <a:rPr lang="en-US" sz="2400" dirty="0" err="1" smtClean="0">
                <a:solidFill>
                  <a:srgbClr val="000000"/>
                </a:solidFill>
                <a:latin typeface="Consolas" panose="020B0609020204030204" pitchFamily="49" charset="0"/>
              </a:rPr>
              <a:t>product_name</a:t>
            </a:r>
            <a:r>
              <a:rPr lang="en-US" sz="2400" dirty="0" smtClean="0">
                <a:solidFill>
                  <a:srgbClr val="808080"/>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marL="36900" indent="0">
              <a:buNone/>
            </a:pPr>
            <a:r>
              <a:rPr lang="en-US" sz="2400" dirty="0" smtClean="0">
                <a:solidFill>
                  <a:srgbClr val="000000"/>
                </a:solidFill>
                <a:latin typeface="Consolas" panose="020B0609020204030204" pitchFamily="49" charset="0"/>
              </a:rPr>
              <a:t>	</a:t>
            </a:r>
            <a:r>
              <a:rPr lang="en-US" sz="2400" dirty="0" err="1" smtClean="0">
                <a:solidFill>
                  <a:srgbClr val="000000"/>
                </a:solidFill>
                <a:latin typeface="Consolas" panose="020B0609020204030204" pitchFamily="49" charset="0"/>
              </a:rPr>
              <a:t>group_name</a:t>
            </a:r>
            <a:r>
              <a:rPr lang="en-US" sz="2400" dirty="0" smtClean="0">
                <a:solidFill>
                  <a:srgbClr val="808080"/>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marL="36900" indent="0">
              <a:buNone/>
            </a:pPr>
            <a:r>
              <a:rPr lang="en-US" sz="2400" dirty="0" smtClean="0">
                <a:solidFill>
                  <a:srgbClr val="000000"/>
                </a:solidFill>
                <a:latin typeface="Consolas" panose="020B0609020204030204" pitchFamily="49" charset="0"/>
              </a:rPr>
              <a:t>	price</a:t>
            </a:r>
            <a:r>
              <a:rPr lang="en-US" sz="2400" dirty="0" smtClean="0">
                <a:solidFill>
                  <a:srgbClr val="808080"/>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marL="36900" indent="0">
              <a:buNone/>
            </a:pPr>
            <a:r>
              <a:rPr lang="en-US" sz="2400" dirty="0" smtClean="0">
                <a:solidFill>
                  <a:srgbClr val="000000"/>
                </a:solidFill>
                <a:latin typeface="Consolas" panose="020B0609020204030204" pitchFamily="49" charset="0"/>
              </a:rPr>
              <a:t>	</a:t>
            </a:r>
            <a:r>
              <a:rPr lang="en-US" sz="2200" dirty="0" smtClean="0">
                <a:solidFill>
                  <a:srgbClr val="FF00FF"/>
                </a:solidFill>
                <a:latin typeface="Consolas" panose="020B0609020204030204" pitchFamily="49" charset="0"/>
              </a:rPr>
              <a:t>ROW_NUMBER</a:t>
            </a:r>
            <a:r>
              <a:rPr lang="en-US" sz="2200" dirty="0" smtClean="0">
                <a:solidFill>
                  <a:srgbClr val="0000FF"/>
                </a:solidFill>
                <a:latin typeface="Consolas" panose="020B0609020204030204" pitchFamily="49" charset="0"/>
              </a:rPr>
              <a:t> </a:t>
            </a:r>
            <a:r>
              <a:rPr lang="en-US" sz="2200" dirty="0" smtClean="0">
                <a:solidFill>
                  <a:srgbClr val="808080"/>
                </a:solidFill>
                <a:latin typeface="Consolas" panose="020B0609020204030204" pitchFamily="49" charset="0"/>
              </a:rPr>
              <a:t>()</a:t>
            </a:r>
            <a:r>
              <a:rPr lang="en-US" sz="2200" dirty="0" smtClean="0">
                <a:solidFill>
                  <a:srgbClr val="000000"/>
                </a:solidFill>
                <a:latin typeface="Consolas" panose="020B0609020204030204" pitchFamily="49" charset="0"/>
              </a:rPr>
              <a:t> </a:t>
            </a:r>
            <a:r>
              <a:rPr lang="en-US" sz="2200" dirty="0" smtClean="0">
                <a:solidFill>
                  <a:srgbClr val="0000FF"/>
                </a:solidFill>
                <a:latin typeface="Consolas" panose="020B0609020204030204" pitchFamily="49" charset="0"/>
              </a:rPr>
              <a:t>OVER </a:t>
            </a:r>
            <a:r>
              <a:rPr lang="en-US" sz="2200" dirty="0" smtClean="0">
                <a:solidFill>
                  <a:srgbClr val="808080"/>
                </a:solidFill>
                <a:latin typeface="Consolas" panose="020B0609020204030204" pitchFamily="49" charset="0"/>
              </a:rPr>
              <a:t>(</a:t>
            </a:r>
            <a:endParaRPr lang="en-US" sz="2200" dirty="0" smtClean="0">
              <a:solidFill>
                <a:srgbClr val="000000"/>
              </a:solidFill>
              <a:latin typeface="Consolas" panose="020B0609020204030204" pitchFamily="49" charset="0"/>
            </a:endParaRPr>
          </a:p>
          <a:p>
            <a:pPr marL="36900" indent="0">
              <a:buNone/>
            </a:pPr>
            <a:r>
              <a:rPr lang="en-US" sz="2400" dirty="0" smtClean="0">
                <a:solidFill>
                  <a:srgbClr val="0000FF"/>
                </a:solidFill>
                <a:latin typeface="Consolas" panose="020B0609020204030204" pitchFamily="49" charset="0"/>
              </a:rPr>
              <a:t>	PARTITION</a:t>
            </a:r>
            <a:r>
              <a:rPr lang="en-US" sz="2400" dirty="0" smtClean="0">
                <a:solidFill>
                  <a:srgbClr val="000000"/>
                </a:solidFill>
                <a:latin typeface="Consolas" panose="020B0609020204030204" pitchFamily="49" charset="0"/>
              </a:rPr>
              <a:t> </a:t>
            </a:r>
            <a:r>
              <a:rPr lang="en-US" sz="2400" dirty="0" smtClean="0">
                <a:solidFill>
                  <a:srgbClr val="0000FF"/>
                </a:solidFill>
                <a:latin typeface="Consolas" panose="020B0609020204030204" pitchFamily="49" charset="0"/>
              </a:rPr>
              <a:t>BY</a:t>
            </a:r>
            <a:r>
              <a:rPr lang="en-US" sz="2400" dirty="0" smtClean="0">
                <a:solidFill>
                  <a:srgbClr val="000000"/>
                </a:solidFill>
                <a:latin typeface="Consolas" panose="020B0609020204030204" pitchFamily="49" charset="0"/>
              </a:rPr>
              <a:t> </a:t>
            </a:r>
            <a:r>
              <a:rPr lang="en-US" sz="2400" dirty="0" err="1" smtClean="0">
                <a:solidFill>
                  <a:srgbClr val="000000"/>
                </a:solidFill>
                <a:latin typeface="Consolas" panose="020B0609020204030204" pitchFamily="49" charset="0"/>
              </a:rPr>
              <a:t>group_name</a:t>
            </a:r>
            <a:endParaRPr lang="en-US" sz="2400" dirty="0" smtClean="0">
              <a:solidFill>
                <a:srgbClr val="000000"/>
              </a:solidFill>
              <a:latin typeface="Consolas" panose="020B0609020204030204" pitchFamily="49" charset="0"/>
            </a:endParaRPr>
          </a:p>
          <a:p>
            <a:pPr marL="36900" indent="0">
              <a:buNone/>
            </a:pPr>
            <a:r>
              <a:rPr lang="en-US" sz="2400" dirty="0" smtClean="0">
                <a:solidFill>
                  <a:srgbClr val="0000FF"/>
                </a:solidFill>
                <a:latin typeface="Consolas" panose="020B0609020204030204" pitchFamily="49" charset="0"/>
              </a:rPr>
              <a:t>	ORDER</a:t>
            </a:r>
            <a:r>
              <a:rPr lang="en-US" sz="2400" dirty="0" smtClean="0">
                <a:solidFill>
                  <a:srgbClr val="000000"/>
                </a:solidFill>
                <a:latin typeface="Consolas" panose="020B0609020204030204" pitchFamily="49" charset="0"/>
              </a:rPr>
              <a:t> </a:t>
            </a:r>
            <a:r>
              <a:rPr lang="en-US" sz="2400" dirty="0" smtClean="0">
                <a:solidFill>
                  <a:srgbClr val="0000FF"/>
                </a:solidFill>
                <a:latin typeface="Consolas" panose="020B0609020204030204" pitchFamily="49" charset="0"/>
              </a:rPr>
              <a:t>BY</a:t>
            </a:r>
            <a:endParaRPr lang="en-US" sz="2400" dirty="0" smtClean="0">
              <a:solidFill>
                <a:srgbClr val="000000"/>
              </a:solidFill>
              <a:latin typeface="Consolas" panose="020B0609020204030204" pitchFamily="49" charset="0"/>
            </a:endParaRPr>
          </a:p>
          <a:p>
            <a:pPr marL="36900" indent="0">
              <a:buNone/>
            </a:pPr>
            <a:r>
              <a:rPr lang="en-US" sz="2400" dirty="0" smtClean="0">
                <a:solidFill>
                  <a:srgbClr val="000000"/>
                </a:solidFill>
                <a:latin typeface="Consolas" panose="020B0609020204030204" pitchFamily="49" charset="0"/>
              </a:rPr>
              <a:t>	price</a:t>
            </a:r>
          </a:p>
          <a:p>
            <a:pPr marL="36900" indent="0">
              <a:buNone/>
            </a:pPr>
            <a:r>
              <a:rPr lang="en-US" sz="2400" dirty="0" smtClean="0">
                <a:solidFill>
                  <a:srgbClr val="808080"/>
                </a:solidFill>
                <a:latin typeface="Consolas" panose="020B0609020204030204" pitchFamily="49" charset="0"/>
              </a:rPr>
              <a:t>	)</a:t>
            </a:r>
            <a:r>
              <a:rPr lang="en-US" sz="2400" dirty="0" smtClean="0">
                <a:solidFill>
                  <a:srgbClr val="000000"/>
                </a:solidFill>
                <a:latin typeface="Consolas" panose="020B0609020204030204" pitchFamily="49" charset="0"/>
              </a:rPr>
              <a:t> </a:t>
            </a:r>
            <a:r>
              <a:rPr lang="en-US" sz="2400" dirty="0" err="1" smtClean="0">
                <a:solidFill>
                  <a:srgbClr val="000000"/>
                </a:solidFill>
                <a:latin typeface="Consolas" panose="020B0609020204030204" pitchFamily="49" charset="0"/>
              </a:rPr>
              <a:t>rn</a:t>
            </a:r>
            <a:endParaRPr lang="en-US" sz="2400" dirty="0" smtClean="0">
              <a:solidFill>
                <a:srgbClr val="000000"/>
              </a:solidFill>
              <a:latin typeface="Consolas" panose="020B0609020204030204" pitchFamily="49" charset="0"/>
            </a:endParaRPr>
          </a:p>
          <a:p>
            <a:pPr marL="36900" indent="0">
              <a:buNone/>
            </a:pPr>
            <a:r>
              <a:rPr lang="en-US" sz="2400" dirty="0" smtClean="0">
                <a:solidFill>
                  <a:srgbClr val="0000FF"/>
                </a:solidFill>
                <a:latin typeface="Consolas" panose="020B0609020204030204" pitchFamily="49" charset="0"/>
              </a:rPr>
              <a:t>	FROM</a:t>
            </a:r>
            <a:endParaRPr lang="en-US" sz="2400" dirty="0" smtClean="0">
              <a:solidFill>
                <a:srgbClr val="000000"/>
              </a:solidFill>
              <a:latin typeface="Consolas" panose="020B0609020204030204" pitchFamily="49" charset="0"/>
            </a:endParaRPr>
          </a:p>
          <a:p>
            <a:pPr marL="36900" indent="0">
              <a:buNone/>
            </a:pPr>
            <a:r>
              <a:rPr lang="en-US" sz="2400" dirty="0" smtClean="0">
                <a:solidFill>
                  <a:srgbClr val="000000"/>
                </a:solidFill>
                <a:latin typeface="Consolas" panose="020B0609020204030204" pitchFamily="49" charset="0"/>
              </a:rPr>
              <a:t>	products p</a:t>
            </a:r>
          </a:p>
          <a:p>
            <a:pPr marL="36900" indent="0">
              <a:buNone/>
            </a:pPr>
            <a:r>
              <a:rPr lang="en-US" sz="2400" dirty="0" smtClean="0">
                <a:solidFill>
                  <a:srgbClr val="808080"/>
                </a:solidFill>
                <a:latin typeface="Consolas" panose="020B0609020204030204" pitchFamily="49" charset="0"/>
              </a:rPr>
              <a:t>	INNER</a:t>
            </a:r>
            <a:r>
              <a:rPr lang="en-US" sz="2400" dirty="0" smtClean="0">
                <a:solidFill>
                  <a:srgbClr val="000000"/>
                </a:solidFill>
                <a:latin typeface="Consolas" panose="020B0609020204030204" pitchFamily="49" charset="0"/>
              </a:rPr>
              <a:t> </a:t>
            </a:r>
            <a:r>
              <a:rPr lang="en-US" sz="2400" dirty="0" smtClean="0">
                <a:solidFill>
                  <a:srgbClr val="808080"/>
                </a:solidFill>
                <a:latin typeface="Consolas" panose="020B0609020204030204" pitchFamily="49" charset="0"/>
              </a:rPr>
              <a:t>JOIN</a:t>
            </a:r>
            <a:r>
              <a:rPr lang="en-US" sz="2400" dirty="0" smtClean="0">
                <a:solidFill>
                  <a:srgbClr val="000000"/>
                </a:solidFill>
                <a:latin typeface="Consolas" panose="020B0609020204030204" pitchFamily="49" charset="0"/>
              </a:rPr>
              <a:t> </a:t>
            </a:r>
            <a:r>
              <a:rPr lang="en-US" sz="2400" dirty="0" err="1" smtClean="0">
                <a:solidFill>
                  <a:srgbClr val="000000"/>
                </a:solidFill>
                <a:latin typeface="Consolas" panose="020B0609020204030204" pitchFamily="49" charset="0"/>
              </a:rPr>
              <a:t>product_groups</a:t>
            </a:r>
            <a:r>
              <a:rPr lang="en-US" sz="2400" dirty="0" smtClean="0">
                <a:solidFill>
                  <a:srgbClr val="000000"/>
                </a:solidFill>
                <a:latin typeface="Consolas" panose="020B0609020204030204" pitchFamily="49" charset="0"/>
              </a:rPr>
              <a:t> </a:t>
            </a:r>
            <a:r>
              <a:rPr lang="en-US" sz="2400" dirty="0" err="1" smtClean="0">
                <a:solidFill>
                  <a:srgbClr val="000000"/>
                </a:solidFill>
                <a:latin typeface="Consolas" panose="020B0609020204030204" pitchFamily="49" charset="0"/>
              </a:rPr>
              <a:t>pg</a:t>
            </a:r>
            <a:endParaRPr lang="en-US" sz="2400" dirty="0" smtClean="0">
              <a:solidFill>
                <a:srgbClr val="000000"/>
              </a:solidFill>
              <a:latin typeface="Consolas" panose="020B0609020204030204" pitchFamily="49" charset="0"/>
            </a:endParaRPr>
          </a:p>
          <a:p>
            <a:pPr marL="36900" indent="0">
              <a:buNone/>
            </a:pPr>
            <a:r>
              <a:rPr lang="en-US" sz="2400" dirty="0" smtClean="0">
                <a:solidFill>
                  <a:srgbClr val="0000FF"/>
                </a:solidFill>
                <a:latin typeface="Consolas" panose="020B0609020204030204" pitchFamily="49" charset="0"/>
              </a:rPr>
              <a:t>	ON</a:t>
            </a:r>
            <a:r>
              <a:rPr lang="en-US" sz="2400" dirty="0" smtClean="0">
                <a:solidFill>
                  <a:srgbClr val="000000"/>
                </a:solidFill>
                <a:latin typeface="Consolas" panose="020B0609020204030204" pitchFamily="49" charset="0"/>
              </a:rPr>
              <a:t> </a:t>
            </a:r>
            <a:r>
              <a:rPr lang="en-US" sz="2400" dirty="0" err="1" smtClean="0">
                <a:solidFill>
                  <a:srgbClr val="000000"/>
                </a:solidFill>
                <a:latin typeface="Consolas" panose="020B0609020204030204" pitchFamily="49" charset="0"/>
              </a:rPr>
              <a:t>p</a:t>
            </a:r>
            <a:r>
              <a:rPr lang="en-US" sz="2400" dirty="0" err="1" smtClean="0">
                <a:solidFill>
                  <a:srgbClr val="808080"/>
                </a:solidFill>
                <a:latin typeface="Consolas" panose="020B0609020204030204" pitchFamily="49" charset="0"/>
              </a:rPr>
              <a:t>.</a:t>
            </a:r>
            <a:r>
              <a:rPr lang="en-US" sz="2400" dirty="0" err="1" smtClean="0">
                <a:solidFill>
                  <a:srgbClr val="000000"/>
                </a:solidFill>
                <a:latin typeface="Consolas" panose="020B0609020204030204" pitchFamily="49" charset="0"/>
              </a:rPr>
              <a:t>group_id</a:t>
            </a:r>
            <a:r>
              <a:rPr lang="en-US" sz="2400" dirty="0" smtClean="0">
                <a:solidFill>
                  <a:srgbClr val="808080"/>
                </a:solidFill>
                <a:latin typeface="Consolas" panose="020B0609020204030204" pitchFamily="49" charset="0"/>
              </a:rPr>
              <a:t>=</a:t>
            </a:r>
            <a:r>
              <a:rPr lang="en-US" sz="2400" dirty="0" err="1" smtClean="0">
                <a:solidFill>
                  <a:srgbClr val="000000"/>
                </a:solidFill>
                <a:latin typeface="Consolas" panose="020B0609020204030204" pitchFamily="49" charset="0"/>
              </a:rPr>
              <a:t>pg</a:t>
            </a:r>
            <a:r>
              <a:rPr lang="en-US" sz="2400" dirty="0" err="1" smtClean="0">
                <a:solidFill>
                  <a:srgbClr val="808080"/>
                </a:solidFill>
                <a:latin typeface="Consolas" panose="020B0609020204030204" pitchFamily="49" charset="0"/>
              </a:rPr>
              <a:t>.</a:t>
            </a:r>
            <a:r>
              <a:rPr lang="en-US" sz="2400" dirty="0" err="1" smtClean="0">
                <a:solidFill>
                  <a:srgbClr val="000000"/>
                </a:solidFill>
                <a:latin typeface="Consolas" panose="020B0609020204030204" pitchFamily="49" charset="0"/>
              </a:rPr>
              <a:t>group_id</a:t>
            </a:r>
            <a:r>
              <a:rPr lang="en-US" sz="2400" dirty="0" smtClean="0">
                <a:solidFill>
                  <a:srgbClr val="808080"/>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ptos Narrow" panose="020B0004020202020204" pitchFamily="34" charset="0"/>
            </a:endParaRPr>
          </a:p>
        </p:txBody>
      </p:sp>
    </p:spTree>
    <p:extLst>
      <p:ext uri="{BB962C8B-B14F-4D97-AF65-F5344CB8AC3E}">
        <p14:creationId xmlns:p14="http://schemas.microsoft.com/office/powerpoint/2010/main" val="42028105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6E76-89DF-D850-7DA4-3F23026EFBA5}"/>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Row Number Output</a:t>
            </a:r>
          </a:p>
        </p:txBody>
      </p:sp>
      <p:pic>
        <p:nvPicPr>
          <p:cNvPr id="4" name="Content Placeholder 3"/>
          <p:cNvPicPr>
            <a:picLocks noGrp="1" noChangeAspect="1"/>
          </p:cNvPicPr>
          <p:nvPr>
            <p:ph idx="1"/>
          </p:nvPr>
        </p:nvPicPr>
        <p:blipFill>
          <a:blip r:embed="rId2"/>
          <a:stretch>
            <a:fillRect/>
          </a:stretch>
        </p:blipFill>
        <p:spPr>
          <a:xfrm>
            <a:off x="4962802" y="1130711"/>
            <a:ext cx="5583087" cy="4090218"/>
          </a:xfrm>
          <a:prstGeom prst="rect">
            <a:avLst/>
          </a:prstGeom>
        </p:spPr>
      </p:pic>
    </p:spTree>
    <p:extLst>
      <p:ext uri="{BB962C8B-B14F-4D97-AF65-F5344CB8AC3E}">
        <p14:creationId xmlns:p14="http://schemas.microsoft.com/office/powerpoint/2010/main" val="240164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FAC9FD-BAD6-47B4-9C11-BE23CEAC75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085A65-1E08-FFFD-E909-A3600D01A65E}"/>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RANK</a:t>
            </a:r>
            <a:endParaRPr lang="en-IN" sz="4400">
              <a:solidFill>
                <a:srgbClr val="FFFFFF"/>
              </a:solidFill>
            </a:endParaRPr>
          </a:p>
        </p:txBody>
      </p:sp>
      <p:sp>
        <p:nvSpPr>
          <p:cNvPr id="4" name="Rectangle 1">
            <a:extLst>
              <a:ext uri="{FF2B5EF4-FFF2-40B4-BE49-F238E27FC236}">
                <a16:creationId xmlns:a16="http://schemas.microsoft.com/office/drawing/2014/main" id="{D693BE14-C8E0-DE2A-A236-B481950F578B}"/>
              </a:ext>
            </a:extLst>
          </p:cNvPr>
          <p:cNvSpPr>
            <a:spLocks noGrp="1" noChangeArrowheads="1"/>
          </p:cNvSpPr>
          <p:nvPr>
            <p:ph idx="1"/>
          </p:nvPr>
        </p:nvSpPr>
        <p:spPr bwMode="auto">
          <a:xfrm>
            <a:off x="5114167" y="1078263"/>
            <a:ext cx="6117578" cy="4701474"/>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Wotfard"/>
              </a:rPr>
              <a:t>The </a:t>
            </a:r>
            <a:r>
              <a:rPr kumimoji="0" lang="en-US" altLang="en-US" b="0" i="0" u="none" strike="noStrike" cap="none" normalizeH="0" baseline="0" dirty="0">
                <a:ln>
                  <a:noFill/>
                </a:ln>
                <a:effectLst/>
                <a:latin typeface="var(--font-family-code)"/>
                <a:hlinkClick r:id="rId2"/>
              </a:rPr>
              <a:t>RANK()</a:t>
            </a:r>
            <a:r>
              <a:rPr kumimoji="0" lang="en-US" altLang="en-US" b="0" i="0" u="none" strike="noStrike" cap="none" normalizeH="0" baseline="0" dirty="0">
                <a:ln>
                  <a:noFill/>
                </a:ln>
                <a:effectLst/>
                <a:latin typeface="Wotfard"/>
              </a:rPr>
              <a:t> function assigns ranking within an ordered partition. If rows have the same values, the  </a:t>
            </a:r>
            <a:r>
              <a:rPr kumimoji="0" lang="en-US" altLang="en-US" b="0" i="0" u="none" strike="noStrike" cap="none" normalizeH="0" baseline="0" dirty="0">
                <a:ln>
                  <a:noFill/>
                </a:ln>
                <a:effectLst/>
                <a:latin typeface="var(--font-family-code)"/>
              </a:rPr>
              <a:t>RANK()</a:t>
            </a:r>
            <a:r>
              <a:rPr kumimoji="0" lang="en-US" altLang="en-US" b="0" i="0" u="none" strike="noStrike" cap="none" normalizeH="0" baseline="0" dirty="0">
                <a:ln>
                  <a:noFill/>
                </a:ln>
                <a:effectLst/>
                <a:latin typeface="Wotfard"/>
              </a:rPr>
              <a:t> function assigns the same rank, with the next ranking(s) skipped.</a:t>
            </a:r>
            <a:r>
              <a:rPr kumimoji="0" lang="en-US" altLang="en-US" b="0" i="0" u="none" strike="noStrike" cap="none" normalizeH="0" baseline="0" dirty="0">
                <a:ln>
                  <a:noFill/>
                </a:ln>
                <a:effectLst/>
              </a:rPr>
              <a:t> </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528199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A25A314A2023C4593AB0725FB79EB9F" ma:contentTypeVersion="4" ma:contentTypeDescription="Create a new document." ma:contentTypeScope="" ma:versionID="cc5ce1f1dda9d31b1a896785e72a1391">
  <xsd:schema xmlns:xsd="http://www.w3.org/2001/XMLSchema" xmlns:xs="http://www.w3.org/2001/XMLSchema" xmlns:p="http://schemas.microsoft.com/office/2006/metadata/properties" xmlns:ns2="15edf45d-c1ce-421b-a8a3-8d25c67af64d" targetNamespace="http://schemas.microsoft.com/office/2006/metadata/properties" ma:root="true" ma:fieldsID="b427d79051541b7fa9b3e285497e90d3" ns2:_="">
    <xsd:import namespace="15edf45d-c1ce-421b-a8a3-8d25c67af64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edf45d-c1ce-421b-a8a3-8d25c67af6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DE463AF5-0B88-484B-B445-406652736EBF}"/>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{3C5F14EE-5D8E-4456-AAC8-8208D9E44FB5}tf11665031_win32</Template>
  <TotalTime>109</TotalTime>
  <Words>601</Words>
  <Application>Microsoft Office PowerPoint</Application>
  <PresentationFormat>Widescreen</PresentationFormat>
  <Paragraphs>117</Paragraphs>
  <Slides>20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Aptos</vt:lpstr>
      <vt:lpstr>Aptos Narrow</vt:lpstr>
      <vt:lpstr>Arial</vt:lpstr>
      <vt:lpstr>Arial Nova</vt:lpstr>
      <vt:lpstr>Arial Nova Light</vt:lpstr>
      <vt:lpstr>Consolas</vt:lpstr>
      <vt:lpstr>Roboto Mono</vt:lpstr>
      <vt:lpstr>Trebuchet MS</vt:lpstr>
      <vt:lpstr>var(--font-family-code)</vt:lpstr>
      <vt:lpstr>Wingdings 2</vt:lpstr>
      <vt:lpstr>Wotfard</vt:lpstr>
      <vt:lpstr>SlateVTI</vt:lpstr>
      <vt:lpstr>Window Functions</vt:lpstr>
      <vt:lpstr>Syntax</vt:lpstr>
      <vt:lpstr>PARTITION BY CLAUSE</vt:lpstr>
      <vt:lpstr>ORDER BY CLAUSE</vt:lpstr>
      <vt:lpstr>Most Used Window Functions</vt:lpstr>
      <vt:lpstr>Sample products and product_groups tables</vt:lpstr>
      <vt:lpstr>Row Number</vt:lpstr>
      <vt:lpstr>Row Number Output</vt:lpstr>
      <vt:lpstr>RANK</vt:lpstr>
      <vt:lpstr>DENSE_RANK</vt:lpstr>
      <vt:lpstr>FIRST_VALUE, LAST_VALUE</vt:lpstr>
      <vt:lpstr>FIRST_VALUE OUTPUT</vt:lpstr>
      <vt:lpstr>LEAD, LAG</vt:lpstr>
      <vt:lpstr>LEAD, LAG CONTD.</vt:lpstr>
      <vt:lpstr>LEAD,LAG Output</vt:lpstr>
      <vt:lpstr>Window Frame Clauses</vt:lpstr>
      <vt:lpstr>Window Frame Clauses (Absolute Boundaries)  </vt:lpstr>
      <vt:lpstr>Window Frame Clauses (Absolute Boundaries) Contd.  </vt:lpstr>
      <vt:lpstr>Window Frame Clauses (Absolute Boundaries) Output  </vt:lpstr>
      <vt:lpstr>Thanks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 Functions</dc:title>
  <dc:creator>Naved Akhtar</dc:creator>
  <cp:lastModifiedBy>Mohammed Naved Akhtar</cp:lastModifiedBy>
  <cp:revision>19</cp:revision>
  <dcterms:created xsi:type="dcterms:W3CDTF">2024-03-27T07:53:27Z</dcterms:created>
  <dcterms:modified xsi:type="dcterms:W3CDTF">2024-04-03T08:52:52Z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0x010100DA25A314A2023C4593AB0725FB79EB9F</vt:lpwstr>
  </property>
</Properties>
</file>