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490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1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72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34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996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5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239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556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93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07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4AE1FF4-5E5F-4019-886D-3E0912DBA8D8}" type="datetimeFigureOut">
              <a:rPr lang="en-IN" smtClean="0"/>
              <a:t>12-04-2024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73E1D6B-A91B-4FAD-851A-004DFFD20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3943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onomousvehicletech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1BAC-1DC9-EBC9-8E90-3FBDCF3F0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AUTONOMOUS DRIVING CAR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0166C-1B6C-E555-44F2-4179F3857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BY: KOUSHIK.G.S(URK23EC6017)</a:t>
            </a:r>
          </a:p>
          <a:p>
            <a:r>
              <a:rPr lang="en-IN" sz="1600" dirty="0"/>
              <a:t>      DHANUSS(URK23EC3011)</a:t>
            </a:r>
          </a:p>
          <a:p>
            <a:r>
              <a:rPr lang="en-IN" sz="1600" dirty="0"/>
              <a:t>       NITIN.V.R(URK23EC6024)</a:t>
            </a:r>
          </a:p>
        </p:txBody>
      </p:sp>
    </p:spTree>
    <p:extLst>
      <p:ext uri="{BB962C8B-B14F-4D97-AF65-F5344CB8AC3E}">
        <p14:creationId xmlns:p14="http://schemas.microsoft.com/office/powerpoint/2010/main" val="4196082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6EA8-0CC1-2818-C105-1B1A7397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Autonomous Driving Car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6E1BA6-B751-FE86-3330-8608F9C1B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6400" dirty="0"/>
              <a:t>This autonomous driving car project aims to develop a cutting-edge self-driving vehicle that can navigate urban environments safely and efficiently. The project will explore the latest advancements in sensor technology, software algorithms, and integrated systems to create a truly intelligent and autonomous car.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56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70CC-D2EC-04F0-A39C-73393A4E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Objectives and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BA60-D417-D4A2-AD3E-DD45859F9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608786"/>
            <a:ext cx="10554574" cy="3636511"/>
          </a:xfrm>
        </p:spPr>
        <p:txBody>
          <a:bodyPr/>
          <a:lstStyle/>
          <a:p>
            <a:r>
              <a:rPr lang="en-US" b="1" dirty="0"/>
              <a:t>Key Objectives</a:t>
            </a:r>
          </a:p>
          <a:p>
            <a:pPr marL="0" indent="0">
              <a:buNone/>
            </a:pPr>
            <a:r>
              <a:rPr lang="en-US" dirty="0"/>
              <a:t>Develop a fully autonomous driving system that can handle complex urban driving scenarios with minimal human intervention.</a:t>
            </a:r>
          </a:p>
          <a:p>
            <a:r>
              <a:rPr lang="en-US" b="1" dirty="0"/>
              <a:t>Scope of Work</a:t>
            </a:r>
          </a:p>
          <a:p>
            <a:pPr marL="0" indent="0">
              <a:buNone/>
            </a:pPr>
            <a:r>
              <a:rPr lang="en-US" dirty="0"/>
              <a:t>The project will cover sensor integration, advanced computer vision, decision-making algorithms, and extensive real-world testing and validation.</a:t>
            </a:r>
          </a:p>
          <a:p>
            <a:r>
              <a:rPr lang="en-US" b="1" dirty="0"/>
              <a:t>Deliverables</a:t>
            </a:r>
          </a:p>
          <a:p>
            <a:pPr marL="0" indent="0">
              <a:buNone/>
            </a:pPr>
            <a:r>
              <a:rPr lang="en-US" dirty="0"/>
              <a:t>A prototype autonomous driving car that demonstrates reliable and safe navigation in diverse traffic conditions.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33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E10B-2993-7CF5-D68D-1183AEC68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Technologies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A734-2A4E-CAA6-BF93-FDB3C5561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71079"/>
            <a:ext cx="10554574" cy="3636511"/>
          </a:xfrm>
        </p:spPr>
        <p:txBody>
          <a:bodyPr>
            <a:normAutofit fontScale="92500" lnSpcReduction="20000"/>
          </a:bodyPr>
          <a:lstStyle/>
          <a:p>
            <a:r>
              <a:rPr lang="en-US" sz="1700" b="1" dirty="0"/>
              <a:t>Sensor Fusion</a:t>
            </a:r>
          </a:p>
          <a:p>
            <a:pPr marL="0" indent="0">
              <a:buNone/>
            </a:pPr>
            <a:r>
              <a:rPr lang="en-US" sz="1700" dirty="0"/>
              <a:t>Integrating sensors, like ultrasonic sensor to create a comprehensive 180-degree understanding of the vehicle's surroundings.</a:t>
            </a:r>
          </a:p>
          <a:p>
            <a:r>
              <a:rPr lang="en-US" sz="1700" dirty="0"/>
              <a:t>A</a:t>
            </a:r>
            <a:r>
              <a:rPr lang="en-US" sz="1700" b="1" dirty="0"/>
              <a:t>dvanced Computer Vision</a:t>
            </a:r>
          </a:p>
          <a:p>
            <a:pPr marL="0" indent="0">
              <a:buNone/>
            </a:pPr>
            <a:r>
              <a:rPr lang="en-US" sz="1700" dirty="0"/>
              <a:t>Leveraging deep learning algorithms for object detection, classification, and tracking to enable reliable perception and scene understanding.</a:t>
            </a:r>
          </a:p>
          <a:p>
            <a:r>
              <a:rPr lang="en-US" sz="1700" b="1" dirty="0"/>
              <a:t>Predictive Algorithms</a:t>
            </a:r>
          </a:p>
          <a:p>
            <a:pPr marL="0" indent="0">
              <a:buNone/>
            </a:pPr>
            <a:r>
              <a:rPr lang="en-US" sz="1700" dirty="0"/>
              <a:t>Developing sophisticated decision-making algorithms that can anticipate and respond to the behavior of other vehicles and pedestrians.</a:t>
            </a:r>
          </a:p>
          <a:p>
            <a:r>
              <a:rPr lang="en-US" sz="1700" b="1" dirty="0"/>
              <a:t>Connectivity and Simulation</a:t>
            </a:r>
          </a:p>
          <a:p>
            <a:pPr marL="0" indent="0">
              <a:buNone/>
            </a:pPr>
            <a:r>
              <a:rPr lang="en-US" sz="1700" dirty="0"/>
              <a:t>Enabling vehicle-to-vehicle and vehicle-to-infrastructure communication, as well as comprehensive virtual testing in simulated environments.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3248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A098-213B-61EB-B351-E5F805BD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Sensor Integration and Data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85B1B-6DD6-17E8-9CD5-A4102667A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Sensor Fusion</a:t>
            </a:r>
          </a:p>
          <a:p>
            <a:pPr marL="0" indent="0">
              <a:buNone/>
            </a:pPr>
            <a:r>
              <a:rPr lang="en-US" dirty="0"/>
              <a:t>Combining data from sensors, like ultrasonic sensor to create a comprehensive understanding of the vehicle's surroundings.</a:t>
            </a:r>
          </a:p>
          <a:p>
            <a:r>
              <a:rPr lang="en-US" b="1" dirty="0"/>
              <a:t>Real-time Processing</a:t>
            </a:r>
          </a:p>
          <a:p>
            <a:pPr marL="0" indent="0">
              <a:buNone/>
            </a:pPr>
            <a:r>
              <a:rPr lang="en-US" dirty="0"/>
              <a:t>Deploying high-performance computing platforms like Arduino UNO to process sensor data and make split-second decisions in real-time.</a:t>
            </a:r>
          </a:p>
          <a:p>
            <a:r>
              <a:rPr lang="en-US" b="1" dirty="0"/>
              <a:t>Machine Learning Integration</a:t>
            </a:r>
          </a:p>
          <a:p>
            <a:pPr marL="0" indent="0">
              <a:buNone/>
            </a:pPr>
            <a:r>
              <a:rPr lang="en-US" dirty="0"/>
              <a:t>Integrating advanced machine learning models to enable robust object detection, classification, and tracking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08267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3C3C2-29C7-B916-3BB9-EDB4E0CFA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Testing and Validation Procedures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7F401-FBBC-6752-F16C-8D6FD6D1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Simulation Testing</a:t>
            </a:r>
          </a:p>
          <a:p>
            <a:pPr marL="0" indent="0">
              <a:buNone/>
            </a:pPr>
            <a:r>
              <a:rPr lang="en-US" dirty="0"/>
              <a:t>Extensive virtual testing in realistic simulated environments to evaluate the system's performance and safety.</a:t>
            </a:r>
          </a:p>
          <a:p>
            <a:r>
              <a:rPr lang="en-US" b="1" dirty="0"/>
              <a:t>Closed-course Trials</a:t>
            </a:r>
          </a:p>
          <a:p>
            <a:pPr marL="0" indent="0">
              <a:buNone/>
            </a:pPr>
            <a:r>
              <a:rPr lang="en-US" dirty="0"/>
              <a:t>Rigorous testing on closed test tracks to validate the system's functionality under controlled conditions.</a:t>
            </a:r>
          </a:p>
          <a:p>
            <a:r>
              <a:rPr lang="en-US" b="1" dirty="0"/>
              <a:t>Real-world Validation</a:t>
            </a:r>
          </a:p>
          <a:p>
            <a:pPr marL="0" indent="0">
              <a:buNone/>
            </a:pPr>
            <a:r>
              <a:rPr lang="en-US" dirty="0"/>
              <a:t>Gradual introduction of the autonomous vehicles into real-world driving scenarios to assess their performance in complex, unpredictable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92182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7CAEF-E205-CD29-44C8-66D8F648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and Reference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4512-CA8A-5788-E95A-0ED9885BB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autonomous driving car project represents a significant step forward in the development of intelligent, self-driving vehicles. By leveraging cutting-edge technologies and rigorous testing procedures, the project aims to create a safe, reliable, and efficient autonomous driving system that can revolutionize the future of transportation.</a:t>
            </a:r>
          </a:p>
          <a:p>
            <a:r>
              <a:rPr lang="en-IN" dirty="0"/>
              <a:t>REFFERENCE:-</a:t>
            </a:r>
            <a:r>
              <a:rPr lang="fr-FR" dirty="0"/>
              <a:t> </a:t>
            </a:r>
            <a:r>
              <a:rPr lang="fr-FR" dirty="0" err="1">
                <a:hlinkClick r:id="rId2"/>
              </a:rPr>
              <a:t>Autonomous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Vehicle</a:t>
            </a:r>
            <a:r>
              <a:rPr lang="fr-FR" dirty="0">
                <a:hlinkClick r:id="rId2"/>
              </a:rPr>
              <a:t> </a:t>
            </a:r>
            <a:r>
              <a:rPr lang="fr-FR" dirty="0" err="1">
                <a:hlinkClick r:id="rId2"/>
              </a:rPr>
              <a:t>Technology</a:t>
            </a:r>
            <a:r>
              <a:rPr lang="fr-FR" dirty="0"/>
              <a:t> </a:t>
            </a:r>
            <a:r>
              <a:rPr lang="fr-FR" dirty="0" err="1"/>
              <a:t>website</a:t>
            </a:r>
            <a:r>
              <a:rPr lang="fr-FR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24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0A0A-A91F-0FE5-798F-6ECA972E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7B3D4-2623-62EE-5FDC-6E0DD3FF2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55" y="2267309"/>
            <a:ext cx="3384223" cy="41435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C172CF-BAEC-E48A-53A4-CB7B90ED6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835" y="2090523"/>
            <a:ext cx="3384223" cy="451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5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4AC509-F8DA-D31B-9DC8-385CD49EE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471" y="1308638"/>
            <a:ext cx="6131847" cy="451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4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31</TotalTime>
  <Words>415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2</vt:lpstr>
      <vt:lpstr>Quotable</vt:lpstr>
      <vt:lpstr>AUTONOMOUS DRIVING CAR</vt:lpstr>
      <vt:lpstr>Introduction to Autonomous Driving Car </vt:lpstr>
      <vt:lpstr>Project Objectives and Scope</vt:lpstr>
      <vt:lpstr>Key Technologies</vt:lpstr>
      <vt:lpstr>Sensor Integration and Data Processing</vt:lpstr>
      <vt:lpstr>Testing and Validation Procedures</vt:lpstr>
      <vt:lpstr>Conclusion and Reference</vt:lpstr>
      <vt:lpstr>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DRIVING CAR</dc:title>
  <dc:creator>Nitin VR</dc:creator>
  <cp:lastModifiedBy>Nitin VR</cp:lastModifiedBy>
  <cp:revision>1</cp:revision>
  <dcterms:created xsi:type="dcterms:W3CDTF">2024-04-12T17:00:00Z</dcterms:created>
  <dcterms:modified xsi:type="dcterms:W3CDTF">2024-04-12T17:31:30Z</dcterms:modified>
</cp:coreProperties>
</file>