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CDCC8A-77DB-4B77-A9DC-A998E33A6094}" v="10" dt="2024-12-14T03:52:33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n ." userId="29198df4e8bf7322" providerId="LiveId" clId="{9FCDCC8A-77DB-4B77-A9DC-A998E33A6094}"/>
    <pc:docChg chg="undo custSel addSld modSld sldOrd">
      <pc:chgData name="Nitin ." userId="29198df4e8bf7322" providerId="LiveId" clId="{9FCDCC8A-77DB-4B77-A9DC-A998E33A6094}" dt="2024-12-14T04:18:44.202" v="97" actId="26606"/>
      <pc:docMkLst>
        <pc:docMk/>
      </pc:docMkLst>
      <pc:sldChg chg="addSp modSp new mod">
        <pc:chgData name="Nitin ." userId="29198df4e8bf7322" providerId="LiveId" clId="{9FCDCC8A-77DB-4B77-A9DC-A998E33A6094}" dt="2024-12-14T03:51:15.039" v="7" actId="962"/>
        <pc:sldMkLst>
          <pc:docMk/>
          <pc:sldMk cId="1249845556" sldId="256"/>
        </pc:sldMkLst>
        <pc:picChg chg="add mod">
          <ac:chgData name="Nitin ." userId="29198df4e8bf7322" providerId="LiveId" clId="{9FCDCC8A-77DB-4B77-A9DC-A998E33A6094}" dt="2024-12-14T03:51:15.039" v="7" actId="962"/>
          <ac:picMkLst>
            <pc:docMk/>
            <pc:sldMk cId="1249845556" sldId="256"/>
            <ac:picMk id="3" creationId="{2001C44D-DD6B-CDCB-D8A3-94822DB3D385}"/>
          </ac:picMkLst>
        </pc:picChg>
      </pc:sldChg>
      <pc:sldChg chg="addSp modSp add mod">
        <pc:chgData name="Nitin ." userId="29198df4e8bf7322" providerId="LiveId" clId="{9FCDCC8A-77DB-4B77-A9DC-A998E33A6094}" dt="2024-12-14T03:51:19.713" v="9" actId="27614"/>
        <pc:sldMkLst>
          <pc:docMk/>
          <pc:sldMk cId="1875950133" sldId="257"/>
        </pc:sldMkLst>
        <pc:picChg chg="add mod">
          <ac:chgData name="Nitin ." userId="29198df4e8bf7322" providerId="LiveId" clId="{9FCDCC8A-77DB-4B77-A9DC-A998E33A6094}" dt="2024-12-14T03:51:19.713" v="9" actId="27614"/>
          <ac:picMkLst>
            <pc:docMk/>
            <pc:sldMk cId="1875950133" sldId="257"/>
            <ac:picMk id="3" creationId="{125DC5C3-432E-09B4-48D1-E6DD8657D8E6}"/>
          </ac:picMkLst>
        </pc:picChg>
      </pc:sldChg>
      <pc:sldChg chg="addSp modSp add mod">
        <pc:chgData name="Nitin ." userId="29198df4e8bf7322" providerId="LiveId" clId="{9FCDCC8A-77DB-4B77-A9DC-A998E33A6094}" dt="2024-12-14T03:51:24.670" v="12" actId="962"/>
        <pc:sldMkLst>
          <pc:docMk/>
          <pc:sldMk cId="305503546" sldId="258"/>
        </pc:sldMkLst>
        <pc:picChg chg="add mod">
          <ac:chgData name="Nitin ." userId="29198df4e8bf7322" providerId="LiveId" clId="{9FCDCC8A-77DB-4B77-A9DC-A998E33A6094}" dt="2024-12-14T03:51:24.670" v="12" actId="962"/>
          <ac:picMkLst>
            <pc:docMk/>
            <pc:sldMk cId="305503546" sldId="258"/>
            <ac:picMk id="3" creationId="{253C9893-E437-CA03-71D4-F0C1E9797ADC}"/>
          </ac:picMkLst>
        </pc:picChg>
      </pc:sldChg>
      <pc:sldChg chg="addSp modSp add mod">
        <pc:chgData name="Nitin ." userId="29198df4e8bf7322" providerId="LiveId" clId="{9FCDCC8A-77DB-4B77-A9DC-A998E33A6094}" dt="2024-12-14T03:51:28.968" v="14" actId="27614"/>
        <pc:sldMkLst>
          <pc:docMk/>
          <pc:sldMk cId="2150880903" sldId="259"/>
        </pc:sldMkLst>
        <pc:picChg chg="add mod">
          <ac:chgData name="Nitin ." userId="29198df4e8bf7322" providerId="LiveId" clId="{9FCDCC8A-77DB-4B77-A9DC-A998E33A6094}" dt="2024-12-14T03:51:28.968" v="14" actId="27614"/>
          <ac:picMkLst>
            <pc:docMk/>
            <pc:sldMk cId="2150880903" sldId="259"/>
            <ac:picMk id="3" creationId="{88E1276C-91A5-5766-7730-AA1AD7CBC88C}"/>
          </ac:picMkLst>
        </pc:picChg>
      </pc:sldChg>
      <pc:sldChg chg="addSp modSp add mod">
        <pc:chgData name="Nitin ." userId="29198df4e8bf7322" providerId="LiveId" clId="{9FCDCC8A-77DB-4B77-A9DC-A998E33A6094}" dt="2024-12-14T03:51:31.932" v="17" actId="962"/>
        <pc:sldMkLst>
          <pc:docMk/>
          <pc:sldMk cId="2629303863" sldId="260"/>
        </pc:sldMkLst>
        <pc:picChg chg="add mod">
          <ac:chgData name="Nitin ." userId="29198df4e8bf7322" providerId="LiveId" clId="{9FCDCC8A-77DB-4B77-A9DC-A998E33A6094}" dt="2024-12-14T03:51:31.932" v="17" actId="962"/>
          <ac:picMkLst>
            <pc:docMk/>
            <pc:sldMk cId="2629303863" sldId="260"/>
            <ac:picMk id="3" creationId="{07CB0F9D-B0D8-A1EB-001B-BD02FA6234A0}"/>
          </ac:picMkLst>
        </pc:picChg>
      </pc:sldChg>
      <pc:sldChg chg="addSp modSp new mod ord setBg">
        <pc:chgData name="Nitin ." userId="29198df4e8bf7322" providerId="LiveId" clId="{9FCDCC8A-77DB-4B77-A9DC-A998E33A6094}" dt="2024-12-14T04:18:37.048" v="96" actId="26606"/>
        <pc:sldMkLst>
          <pc:docMk/>
          <pc:sldMk cId="61658451" sldId="261"/>
        </pc:sldMkLst>
        <pc:spChg chg="mod">
          <ac:chgData name="Nitin ." userId="29198df4e8bf7322" providerId="LiveId" clId="{9FCDCC8A-77DB-4B77-A9DC-A998E33A6094}" dt="2024-12-14T04:18:37.048" v="96" actId="26606"/>
          <ac:spMkLst>
            <pc:docMk/>
            <pc:sldMk cId="61658451" sldId="261"/>
            <ac:spMk id="2" creationId="{338411B3-E1E8-E0F3-2099-E182D93A12AC}"/>
          </ac:spMkLst>
        </pc:spChg>
        <pc:spChg chg="mod">
          <ac:chgData name="Nitin ." userId="29198df4e8bf7322" providerId="LiveId" clId="{9FCDCC8A-77DB-4B77-A9DC-A998E33A6094}" dt="2024-12-14T04:18:37.048" v="96" actId="26606"/>
          <ac:spMkLst>
            <pc:docMk/>
            <pc:sldMk cId="61658451" sldId="261"/>
            <ac:spMk id="3" creationId="{54BEFFEC-976B-2A3B-F31E-3BF3EBCDAD38}"/>
          </ac:spMkLst>
        </pc:spChg>
        <pc:spChg chg="add">
          <ac:chgData name="Nitin ." userId="29198df4e8bf7322" providerId="LiveId" clId="{9FCDCC8A-77DB-4B77-A9DC-A998E33A6094}" dt="2024-12-14T04:18:37.048" v="96" actId="26606"/>
          <ac:spMkLst>
            <pc:docMk/>
            <pc:sldMk cId="61658451" sldId="261"/>
            <ac:spMk id="8" creationId="{8C790BE2-4E4F-4AAF-81A2-4A6F4885EBE6}"/>
          </ac:spMkLst>
        </pc:spChg>
        <pc:spChg chg="add">
          <ac:chgData name="Nitin ." userId="29198df4e8bf7322" providerId="LiveId" clId="{9FCDCC8A-77DB-4B77-A9DC-A998E33A6094}" dt="2024-12-14T04:18:37.048" v="96" actId="26606"/>
          <ac:spMkLst>
            <pc:docMk/>
            <pc:sldMk cId="61658451" sldId="261"/>
            <ac:spMk id="10" creationId="{D28B54C3-B57B-472A-B96E-1FCB67093DC2}"/>
          </ac:spMkLst>
        </pc:spChg>
        <pc:spChg chg="add">
          <ac:chgData name="Nitin ." userId="29198df4e8bf7322" providerId="LiveId" clId="{9FCDCC8A-77DB-4B77-A9DC-A998E33A6094}" dt="2024-12-14T04:18:37.048" v="96" actId="26606"/>
          <ac:spMkLst>
            <pc:docMk/>
            <pc:sldMk cId="61658451" sldId="261"/>
            <ac:spMk id="12" creationId="{7DB3C429-F8DA-49B9-AF84-21996FCF78B5}"/>
          </ac:spMkLst>
        </pc:spChg>
        <pc:spChg chg="add">
          <ac:chgData name="Nitin ." userId="29198df4e8bf7322" providerId="LiveId" clId="{9FCDCC8A-77DB-4B77-A9DC-A998E33A6094}" dt="2024-12-14T04:18:37.048" v="96" actId="26606"/>
          <ac:spMkLst>
            <pc:docMk/>
            <pc:sldMk cId="61658451" sldId="261"/>
            <ac:spMk id="14" creationId="{E12088DD-B1AD-40E0-8B86-1D87A2CCD9BE}"/>
          </ac:spMkLst>
        </pc:spChg>
        <pc:spChg chg="add">
          <ac:chgData name="Nitin ." userId="29198df4e8bf7322" providerId="LiveId" clId="{9FCDCC8A-77DB-4B77-A9DC-A998E33A6094}" dt="2024-12-14T04:18:37.048" v="96" actId="26606"/>
          <ac:spMkLst>
            <pc:docMk/>
            <pc:sldMk cId="61658451" sldId="261"/>
            <ac:spMk id="16" creationId="{C4C9F2B0-1044-46EB-8AEB-C3BFFDE6C2CC}"/>
          </ac:spMkLst>
        </pc:spChg>
        <pc:spChg chg="add">
          <ac:chgData name="Nitin ." userId="29198df4e8bf7322" providerId="LiveId" clId="{9FCDCC8A-77DB-4B77-A9DC-A998E33A6094}" dt="2024-12-14T04:18:37.048" v="96" actId="26606"/>
          <ac:spMkLst>
            <pc:docMk/>
            <pc:sldMk cId="61658451" sldId="261"/>
            <ac:spMk id="18" creationId="{0C395952-4E26-45A2-8756-2ADFD6E53C6E}"/>
          </ac:spMkLst>
        </pc:spChg>
        <pc:spChg chg="add">
          <ac:chgData name="Nitin ." userId="29198df4e8bf7322" providerId="LiveId" clId="{9FCDCC8A-77DB-4B77-A9DC-A998E33A6094}" dt="2024-12-14T04:18:37.048" v="96" actId="26606"/>
          <ac:spMkLst>
            <pc:docMk/>
            <pc:sldMk cId="61658451" sldId="261"/>
            <ac:spMk id="20" creationId="{4734BADF-9461-4621-B112-2D7BABEA7DD0}"/>
          </ac:spMkLst>
        </pc:spChg>
      </pc:sldChg>
      <pc:sldChg chg="addSp modSp new mod setBg">
        <pc:chgData name="Nitin ." userId="29198df4e8bf7322" providerId="LiveId" clId="{9FCDCC8A-77DB-4B77-A9DC-A998E33A6094}" dt="2024-12-14T04:18:44.202" v="97" actId="26606"/>
        <pc:sldMkLst>
          <pc:docMk/>
          <pc:sldMk cId="3617087423" sldId="262"/>
        </pc:sldMkLst>
        <pc:spChg chg="mod">
          <ac:chgData name="Nitin ." userId="29198df4e8bf7322" providerId="LiveId" clId="{9FCDCC8A-77DB-4B77-A9DC-A998E33A6094}" dt="2024-12-14T04:18:44.202" v="97" actId="26606"/>
          <ac:spMkLst>
            <pc:docMk/>
            <pc:sldMk cId="3617087423" sldId="262"/>
            <ac:spMk id="2" creationId="{13994C0E-8333-1422-881F-99AED109457C}"/>
          </ac:spMkLst>
        </pc:spChg>
        <pc:spChg chg="mod">
          <ac:chgData name="Nitin ." userId="29198df4e8bf7322" providerId="LiveId" clId="{9FCDCC8A-77DB-4B77-A9DC-A998E33A6094}" dt="2024-12-14T04:18:44.202" v="97" actId="26606"/>
          <ac:spMkLst>
            <pc:docMk/>
            <pc:sldMk cId="3617087423" sldId="262"/>
            <ac:spMk id="3" creationId="{0F4C7D26-7920-3AE7-1793-087709C6EAC7}"/>
          </ac:spMkLst>
        </pc:spChg>
        <pc:grpChg chg="add">
          <ac:chgData name="Nitin ." userId="29198df4e8bf7322" providerId="LiveId" clId="{9FCDCC8A-77DB-4B77-A9DC-A998E33A6094}" dt="2024-12-14T04:18:44.202" v="97" actId="26606"/>
          <ac:grpSpMkLst>
            <pc:docMk/>
            <pc:sldMk cId="3617087423" sldId="262"/>
            <ac:grpSpMk id="9" creationId="{2B33CDD2-C0CB-D8AD-886D-0ABC95A02B71}"/>
          </ac:grpSpMkLst>
        </pc:grpChg>
        <pc:picChg chg="add">
          <ac:chgData name="Nitin ." userId="29198df4e8bf7322" providerId="LiveId" clId="{9FCDCC8A-77DB-4B77-A9DC-A998E33A6094}" dt="2024-12-14T04:18:44.202" v="97" actId="26606"/>
          <ac:picMkLst>
            <pc:docMk/>
            <pc:sldMk cId="3617087423" sldId="262"/>
            <ac:picMk id="5" creationId="{57AD7F45-C293-2025-705B-84F68A52409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2488-419E-DDB7-3D6D-D8C12D26A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45714-C64E-7F34-A8EF-A74AFBBD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21CC-0754-12D9-49E1-0DB8840C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E1E-12EE-4821-9E11-C93BC284986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71E85-E5F6-7059-7815-25C03C3AC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F3878-D434-73E7-1EBC-6DE456FB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BE7-A841-40C7-B17B-28FE5628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3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4902E-E2AB-0F47-21F3-EDC28813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7CB42-4E8C-2C1F-C3F1-A8C373B00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F6C0E-9C5B-7299-B04B-C0E6EEF61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E1E-12EE-4821-9E11-C93BC284986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39F19-3E50-8403-32ED-74A4E34B2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3184E-A5D4-BC7C-FBDC-A60596A7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BE7-A841-40C7-B17B-28FE5628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6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A9C4A-CCC5-1588-3276-3E5FBA9AA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12856-1783-64FA-A606-D3BFE3EEF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48049-08C8-C838-11C8-ED0C77E7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E1E-12EE-4821-9E11-C93BC284986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EA268-F288-A6D1-D0ED-EFAADE4E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F5A63-7095-EF1D-4220-CCEB375A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BE7-A841-40C7-B17B-28FE5628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1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E4BED-9A2C-646F-84F1-76805D3E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28112-2CAB-5D3B-1A36-B124A6D75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D70B6-B24C-6ED8-C931-F3FA3DA5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E1E-12EE-4821-9E11-C93BC284986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A34A1-C034-58BA-E932-0ED678CD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92667-C86D-A30C-5491-13F9A64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BE7-A841-40C7-B17B-28FE5628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92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BB545-4DB7-9669-C90A-13F88A215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51EEA-7491-8DEB-56B9-F6990BE0F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7A710-0801-0F14-C27F-3BA2CDE1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E1E-12EE-4821-9E11-C93BC284986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8FB5E-F121-76A3-0C4F-3DDC5FEC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C2F27-4A06-2400-83C7-98BA59B6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BE7-A841-40C7-B17B-28FE5628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4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81BF-EEA2-B572-3873-1127B46F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F36D-E85F-401D-7468-0C1CB6F38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3D074-1DCA-7835-4256-081DD0BA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B745A-0EA1-08F3-F1C9-561F7621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E1E-12EE-4821-9E11-C93BC284986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16058-FB3A-DDEF-B0C5-53828FA9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A1357-7677-3F34-6066-FAA726F8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BE7-A841-40C7-B17B-28FE5628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2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D3F0-843B-CC92-B7E7-3831A2D8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40651-464A-0807-A3AB-7DD695861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A662F-1EC8-0CC2-D326-4157A892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1A079-E42F-A65D-A69B-72B477A98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41942-22BB-592B-FD04-F943E5DB3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8A57CB-C016-47D4-4E60-CBE3BC93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E1E-12EE-4821-9E11-C93BC284986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FC739-3DAD-FF35-E380-07568E4C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F0F8B-DF86-D3C7-AB19-426EDFB81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BE7-A841-40C7-B17B-28FE5628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4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F981-EF91-A4F6-A36B-361888760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6F972-E70F-F9AD-4F9D-CF766317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E1E-12EE-4821-9E11-C93BC284986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41AC0-7E6C-87CD-29F7-DCB75970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47B3B-7485-03B7-F529-E93EB3E61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BE7-A841-40C7-B17B-28FE5628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7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23D9A-6E51-DAF0-3638-C7C8E9D3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E1E-12EE-4821-9E11-C93BC284986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779E71-BE57-55E7-7EA1-6E0064087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0F376-D222-6B7D-3B0C-CE192E62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BE7-A841-40C7-B17B-28FE5628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5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A374-37F3-E7BF-237A-1643FA5E7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21AA2-DAB1-D034-DFA7-7F398E47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2A2AB-74B4-26C7-52D0-5BFA3627E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BE231-CF33-E7E3-0E51-301C7C0C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E1E-12EE-4821-9E11-C93BC284986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D0B32-7F9F-C3D3-FFD4-2251C8D8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9815F-6CE1-4552-6DA2-44747B07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BE7-A841-40C7-B17B-28FE5628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9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C905-B780-F307-8187-9BA787AB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3AC674-23B8-6093-73E1-00F553342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DF0B6-A15C-5E49-2EFD-7291B9FB7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4DFDD-E9E3-A0F6-F6BE-8D3B4810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6FE1E-12EE-4821-9E11-C93BC284986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4143B-0854-9478-9B95-79F8F5D90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DBB11-7441-0658-BD5A-DAD40076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33BE7-A841-40C7-B17B-28FE5628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4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B4323-1CD5-D703-0091-4960A7A30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22931-65E1-ACB4-E135-993A8D27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483B0-CD55-5158-3D71-30934AE6B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6FE1E-12EE-4821-9E11-C93BC284986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51BC-8765-BB1F-DDF5-A1D28A780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F9F4D-55AC-D471-82D5-AE8AF9BC6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333BE7-A841-40C7-B17B-28FE562860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65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411B3-E1E8-E0F3-2099-E182D93A1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COMPOSITE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EFFEC-976B-2A3B-F31E-3BF3EBCDA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BY NITIN</a:t>
            </a:r>
          </a:p>
        </p:txBody>
      </p:sp>
    </p:spTree>
    <p:extLst>
      <p:ext uri="{BB962C8B-B14F-4D97-AF65-F5344CB8AC3E}">
        <p14:creationId xmlns:p14="http://schemas.microsoft.com/office/powerpoint/2010/main" val="6165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4C0E-8333-1422-881F-99AED1094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322" y="1175335"/>
            <a:ext cx="4172480" cy="2495971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C7D26-7920-3AE7-1793-087709C6E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7820" y="3930449"/>
            <a:ext cx="4198479" cy="1724313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Unlike other labs focused on individual storage modes, this lab teaches how to combine DirectQuery and Import modes in a single model.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/>
              <a:t>I learned to add and configure aggregation tables to optimize performance.</a:t>
            </a:r>
          </a:p>
        </p:txBody>
      </p:sp>
      <p:pic>
        <p:nvPicPr>
          <p:cNvPr id="5" name="Picture 4" descr="White arrows going to the red target">
            <a:extLst>
              <a:ext uri="{FF2B5EF4-FFF2-40B4-BE49-F238E27FC236}">
                <a16:creationId xmlns:a16="http://schemas.microsoft.com/office/drawing/2014/main" id="{57AD7F45-C293-2025-705B-84F68A52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090" r="2575" b="-2"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B33CDD2-C0CB-D8AD-886D-0ABC95A02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96001" y="-2"/>
            <a:ext cx="6096000" cy="6858001"/>
            <a:chOff x="-1" y="0"/>
            <a:chExt cx="7390263" cy="685800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7F47A2-1E11-C302-6F8E-F03239998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79677" y="2347416"/>
              <a:ext cx="1630908" cy="739026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6AED115-5F26-CFFE-25B4-8CCB743BA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 flipV="1">
              <a:off x="-1919061" y="1919060"/>
              <a:ext cx="6854280" cy="3016159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47000">
                  <a:schemeClr val="accent2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3032F8-FDD1-98F1-B20E-FB9CDF9EB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461657" y="4425055"/>
              <a:ext cx="2928605" cy="2432945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51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7087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001C44D-DD6B-CDCB-D8A3-94822DB3D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84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76415-F316-ABFB-0545-6B5264FBF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125DC5C3-432E-09B4-48D1-E6DD8657D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0"/>
            <a:ext cx="12179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5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62E4A-A25B-9DB4-131B-C1C7B938D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53C9893-E437-CA03-71D4-F0C1E9797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74"/>
            <a:ext cx="12192000" cy="684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5B8FD-ADF4-3515-0468-DCCA68496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88E1276C-91A5-5766-7730-AA1AD7CBC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8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7A152-9C43-EB07-18EF-CA59C6BF7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7CB0F9D-B0D8-A1EB-001B-BD02FA623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303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43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CREATE A COMPOSITE MODEL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Nitin .</dc:creator>
  <cp:lastModifiedBy>Nitin .</cp:lastModifiedBy>
  <cp:revision>1</cp:revision>
  <dcterms:created xsi:type="dcterms:W3CDTF">2024-12-14T03:50:56Z</dcterms:created>
  <dcterms:modified xsi:type="dcterms:W3CDTF">2024-12-14T04:18:45Z</dcterms:modified>
</cp:coreProperties>
</file>