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2" r:id="rId3"/>
    <p:sldId id="263" r:id="rId4"/>
    <p:sldId id="265" r:id="rId5"/>
    <p:sldId id="266" r:id="rId6"/>
    <p:sldId id="267" r:id="rId7"/>
    <p:sldId id="268" r:id="rId8"/>
    <p:sldId id="293" r:id="rId9"/>
    <p:sldId id="294" r:id="rId10"/>
  </p:sldIdLst>
  <p:sldSz cx="12192000" cy="6858000"/>
  <p:notesSz cx="6858000" cy="9144000"/>
  <p:photoAlbum layout="1pic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440B78-8F29-4F0C-9C35-3518E2F5C7EC}" v="8" dt="2024-12-14T23:35:17.9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91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tin ." userId="29198df4e8bf7322" providerId="LiveId" clId="{54440B78-8F29-4F0C-9C35-3518E2F5C7EC}"/>
    <pc:docChg chg="custSel addSld delSld modSld">
      <pc:chgData name="Nitin ." userId="29198df4e8bf7322" providerId="LiveId" clId="{54440B78-8F29-4F0C-9C35-3518E2F5C7EC}" dt="2024-12-14T23:35:19.324" v="95" actId="962"/>
      <pc:docMkLst>
        <pc:docMk/>
      </pc:docMkLst>
      <pc:sldChg chg="addSp modSp mod setBg">
        <pc:chgData name="Nitin ." userId="29198df4e8bf7322" providerId="LiveId" clId="{54440B78-8F29-4F0C-9C35-3518E2F5C7EC}" dt="2024-12-14T23:02:54.842" v="62" actId="26606"/>
        <pc:sldMkLst>
          <pc:docMk/>
          <pc:sldMk cId="961209243" sldId="256"/>
        </pc:sldMkLst>
        <pc:spChg chg="mod">
          <ac:chgData name="Nitin ." userId="29198df4e8bf7322" providerId="LiveId" clId="{54440B78-8F29-4F0C-9C35-3518E2F5C7EC}" dt="2024-12-14T23:02:54.842" v="62" actId="26606"/>
          <ac:spMkLst>
            <pc:docMk/>
            <pc:sldMk cId="961209243" sldId="256"/>
            <ac:spMk id="2" creationId="{7C8190AE-E029-09B1-4156-104E7D26427A}"/>
          </ac:spMkLst>
        </pc:spChg>
        <pc:spChg chg="add mod">
          <ac:chgData name="Nitin ." userId="29198df4e8bf7322" providerId="LiveId" clId="{54440B78-8F29-4F0C-9C35-3518E2F5C7EC}" dt="2024-12-14T23:02:54.842" v="62" actId="26606"/>
          <ac:spMkLst>
            <pc:docMk/>
            <pc:sldMk cId="961209243" sldId="256"/>
            <ac:spMk id="3" creationId="{A5930EA6-B2F9-5AA6-4D1E-2C567B689450}"/>
          </ac:spMkLst>
        </pc:spChg>
        <pc:grpChg chg="add">
          <ac:chgData name="Nitin ." userId="29198df4e8bf7322" providerId="LiveId" clId="{54440B78-8F29-4F0C-9C35-3518E2F5C7EC}" dt="2024-12-14T23:02:54.842" v="62" actId="26606"/>
          <ac:grpSpMkLst>
            <pc:docMk/>
            <pc:sldMk cId="961209243" sldId="256"/>
            <ac:grpSpMk id="10" creationId="{03C6F4E6-30A1-4F63-C8CC-028750B5AACD}"/>
          </ac:grpSpMkLst>
        </pc:grpChg>
        <pc:picChg chg="add">
          <ac:chgData name="Nitin ." userId="29198df4e8bf7322" providerId="LiveId" clId="{54440B78-8F29-4F0C-9C35-3518E2F5C7EC}" dt="2024-12-14T23:02:54.842" v="62" actId="26606"/>
          <ac:picMkLst>
            <pc:docMk/>
            <pc:sldMk cId="961209243" sldId="256"/>
            <ac:picMk id="7" creationId="{476C684C-63DE-9835-513E-0C7E6C366CE3}"/>
          </ac:picMkLst>
        </pc:picChg>
      </pc:sldChg>
      <pc:sldChg chg="addSp delSp modSp mod">
        <pc:chgData name="Nitin ." userId="29198df4e8bf7322" providerId="LiveId" clId="{54440B78-8F29-4F0C-9C35-3518E2F5C7EC}" dt="2024-12-14T23:13:05.917" v="80" actId="962"/>
        <pc:sldMkLst>
          <pc:docMk/>
          <pc:sldMk cId="4093993826" sldId="263"/>
        </pc:sldMkLst>
        <pc:picChg chg="del mod">
          <ac:chgData name="Nitin ." userId="29198df4e8bf7322" providerId="LiveId" clId="{54440B78-8F29-4F0C-9C35-3518E2F5C7EC}" dt="2024-12-14T23:12:30.515" v="70" actId="21"/>
          <ac:picMkLst>
            <pc:docMk/>
            <pc:sldMk cId="4093993826" sldId="263"/>
            <ac:picMk id="3" creationId="{7D0FBFA4-65BF-9053-95F9-1D1AE3DCD033}"/>
          </ac:picMkLst>
        </pc:picChg>
        <pc:picChg chg="add mod">
          <ac:chgData name="Nitin ." userId="29198df4e8bf7322" providerId="LiveId" clId="{54440B78-8F29-4F0C-9C35-3518E2F5C7EC}" dt="2024-12-14T23:13:05.917" v="80" actId="962"/>
          <ac:picMkLst>
            <pc:docMk/>
            <pc:sldMk cId="4093993826" sldId="263"/>
            <ac:picMk id="4" creationId="{C0EA5580-5A2C-092A-FE47-B1BAA409DE24}"/>
          </ac:picMkLst>
        </pc:picChg>
      </pc:sldChg>
      <pc:sldChg chg="addSp delSp modSp mod">
        <pc:chgData name="Nitin ." userId="29198df4e8bf7322" providerId="LiveId" clId="{54440B78-8F29-4F0C-9C35-3518E2F5C7EC}" dt="2024-12-14T23:13:10.293" v="83" actId="962"/>
        <pc:sldMkLst>
          <pc:docMk/>
          <pc:sldMk cId="159843018" sldId="265"/>
        </pc:sldMkLst>
        <pc:picChg chg="del">
          <ac:chgData name="Nitin ." userId="29198df4e8bf7322" providerId="LiveId" clId="{54440B78-8F29-4F0C-9C35-3518E2F5C7EC}" dt="2024-12-14T23:12:33.417" v="71" actId="21"/>
          <ac:picMkLst>
            <pc:docMk/>
            <pc:sldMk cId="159843018" sldId="265"/>
            <ac:picMk id="3" creationId="{06B13D14-0529-A82A-37FE-8E742BD02D15}"/>
          </ac:picMkLst>
        </pc:picChg>
        <pc:picChg chg="add mod">
          <ac:chgData name="Nitin ." userId="29198df4e8bf7322" providerId="LiveId" clId="{54440B78-8F29-4F0C-9C35-3518E2F5C7EC}" dt="2024-12-14T23:13:10.293" v="83" actId="962"/>
          <ac:picMkLst>
            <pc:docMk/>
            <pc:sldMk cId="159843018" sldId="265"/>
            <ac:picMk id="4" creationId="{9B842D06-9931-4685-E940-450C4AF4877F}"/>
          </ac:picMkLst>
        </pc:picChg>
      </pc:sldChg>
      <pc:sldChg chg="addSp delSp modSp mod">
        <pc:chgData name="Nitin ." userId="29198df4e8bf7322" providerId="LiveId" clId="{54440B78-8F29-4F0C-9C35-3518E2F5C7EC}" dt="2024-12-14T23:13:15.534" v="85" actId="27614"/>
        <pc:sldMkLst>
          <pc:docMk/>
          <pc:sldMk cId="3533100443" sldId="266"/>
        </pc:sldMkLst>
        <pc:picChg chg="del">
          <ac:chgData name="Nitin ." userId="29198df4e8bf7322" providerId="LiveId" clId="{54440B78-8F29-4F0C-9C35-3518E2F5C7EC}" dt="2024-12-14T23:12:37.260" v="72" actId="21"/>
          <ac:picMkLst>
            <pc:docMk/>
            <pc:sldMk cId="3533100443" sldId="266"/>
            <ac:picMk id="3" creationId="{5ACB91B1-4FFE-1A73-54A3-737FAB71D443}"/>
          </ac:picMkLst>
        </pc:picChg>
        <pc:picChg chg="add mod">
          <ac:chgData name="Nitin ." userId="29198df4e8bf7322" providerId="LiveId" clId="{54440B78-8F29-4F0C-9C35-3518E2F5C7EC}" dt="2024-12-14T23:13:15.534" v="85" actId="27614"/>
          <ac:picMkLst>
            <pc:docMk/>
            <pc:sldMk cId="3533100443" sldId="266"/>
            <ac:picMk id="4" creationId="{A8687E04-441E-9771-5B13-D4DED6BAB881}"/>
          </ac:picMkLst>
        </pc:picChg>
      </pc:sldChg>
      <pc:sldChg chg="addSp delSp modSp mod">
        <pc:chgData name="Nitin ." userId="29198df4e8bf7322" providerId="LiveId" clId="{54440B78-8F29-4F0C-9C35-3518E2F5C7EC}" dt="2024-12-14T23:13:18.781" v="87" actId="27614"/>
        <pc:sldMkLst>
          <pc:docMk/>
          <pc:sldMk cId="2482991749" sldId="267"/>
        </pc:sldMkLst>
        <pc:picChg chg="del">
          <ac:chgData name="Nitin ." userId="29198df4e8bf7322" providerId="LiveId" clId="{54440B78-8F29-4F0C-9C35-3518E2F5C7EC}" dt="2024-12-14T23:12:40.163" v="73" actId="21"/>
          <ac:picMkLst>
            <pc:docMk/>
            <pc:sldMk cId="2482991749" sldId="267"/>
            <ac:picMk id="3" creationId="{64BAA7DC-8E28-B81B-268E-3BBFDA6C4A2E}"/>
          </ac:picMkLst>
        </pc:picChg>
        <pc:picChg chg="add mod">
          <ac:chgData name="Nitin ." userId="29198df4e8bf7322" providerId="LiveId" clId="{54440B78-8F29-4F0C-9C35-3518E2F5C7EC}" dt="2024-12-14T23:13:18.781" v="87" actId="27614"/>
          <ac:picMkLst>
            <pc:docMk/>
            <pc:sldMk cId="2482991749" sldId="267"/>
            <ac:picMk id="4" creationId="{DE9F8CA5-C69A-3C1B-A63D-8F061C5C88BE}"/>
          </ac:picMkLst>
        </pc:picChg>
      </pc:sldChg>
      <pc:sldChg chg="addSp delSp modSp mod">
        <pc:chgData name="Nitin ." userId="29198df4e8bf7322" providerId="LiveId" clId="{54440B78-8F29-4F0C-9C35-3518E2F5C7EC}" dt="2024-12-14T23:13:21.542" v="90" actId="962"/>
        <pc:sldMkLst>
          <pc:docMk/>
          <pc:sldMk cId="4117077764" sldId="268"/>
        </pc:sldMkLst>
        <pc:picChg chg="del">
          <ac:chgData name="Nitin ." userId="29198df4e8bf7322" providerId="LiveId" clId="{54440B78-8F29-4F0C-9C35-3518E2F5C7EC}" dt="2024-12-14T23:12:44.477" v="74" actId="21"/>
          <ac:picMkLst>
            <pc:docMk/>
            <pc:sldMk cId="4117077764" sldId="268"/>
            <ac:picMk id="3" creationId="{4D3A2418-3476-77E0-72BE-B6DED8BEF2FD}"/>
          </ac:picMkLst>
        </pc:picChg>
        <pc:picChg chg="add mod">
          <ac:chgData name="Nitin ." userId="29198df4e8bf7322" providerId="LiveId" clId="{54440B78-8F29-4F0C-9C35-3518E2F5C7EC}" dt="2024-12-14T23:13:21.542" v="90" actId="962"/>
          <ac:picMkLst>
            <pc:docMk/>
            <pc:sldMk cId="4117077764" sldId="268"/>
            <ac:picMk id="4" creationId="{9274C347-2CEA-E45F-4061-4B648D9CF2FD}"/>
          </ac:picMkLst>
        </pc:picChg>
      </pc:sldChg>
      <pc:sldChg chg="delSp del mod">
        <pc:chgData name="Nitin ." userId="29198df4e8bf7322" providerId="LiveId" clId="{54440B78-8F29-4F0C-9C35-3518E2F5C7EC}" dt="2024-12-14T23:13:29.968" v="91" actId="2696"/>
        <pc:sldMkLst>
          <pc:docMk/>
          <pc:sldMk cId="3502903436" sldId="269"/>
        </pc:sldMkLst>
        <pc:picChg chg="del">
          <ac:chgData name="Nitin ." userId="29198df4e8bf7322" providerId="LiveId" clId="{54440B78-8F29-4F0C-9C35-3518E2F5C7EC}" dt="2024-12-14T23:12:47.489" v="75" actId="21"/>
          <ac:picMkLst>
            <pc:docMk/>
            <pc:sldMk cId="3502903436" sldId="269"/>
            <ac:picMk id="3" creationId="{6CBFD952-1D06-B39A-01D7-42435B8CE22F}"/>
          </ac:picMkLst>
        </pc:picChg>
      </pc:sldChg>
      <pc:sldChg chg="del">
        <pc:chgData name="Nitin ." userId="29198df4e8bf7322" providerId="LiveId" clId="{54440B78-8F29-4F0C-9C35-3518E2F5C7EC}" dt="2024-12-14T23:12:50.910" v="76" actId="2696"/>
        <pc:sldMkLst>
          <pc:docMk/>
          <pc:sldMk cId="1363259354" sldId="270"/>
        </pc:sldMkLst>
      </pc:sldChg>
      <pc:sldChg chg="del">
        <pc:chgData name="Nitin ." userId="29198df4e8bf7322" providerId="LiveId" clId="{54440B78-8F29-4F0C-9C35-3518E2F5C7EC}" dt="2024-12-14T23:13:00.489" v="77" actId="2696"/>
        <pc:sldMkLst>
          <pc:docMk/>
          <pc:sldMk cId="597949693" sldId="271"/>
        </pc:sldMkLst>
      </pc:sldChg>
      <pc:sldChg chg="del">
        <pc:chgData name="Nitin ." userId="29198df4e8bf7322" providerId="LiveId" clId="{54440B78-8F29-4F0C-9C35-3518E2F5C7EC}" dt="2024-12-14T23:13:00.489" v="77" actId="2696"/>
        <pc:sldMkLst>
          <pc:docMk/>
          <pc:sldMk cId="3230678532" sldId="272"/>
        </pc:sldMkLst>
      </pc:sldChg>
      <pc:sldChg chg="del">
        <pc:chgData name="Nitin ." userId="29198df4e8bf7322" providerId="LiveId" clId="{54440B78-8F29-4F0C-9C35-3518E2F5C7EC}" dt="2024-12-14T23:13:00.489" v="77" actId="2696"/>
        <pc:sldMkLst>
          <pc:docMk/>
          <pc:sldMk cId="4095826785" sldId="273"/>
        </pc:sldMkLst>
      </pc:sldChg>
      <pc:sldChg chg="delSp del mod">
        <pc:chgData name="Nitin ." userId="29198df4e8bf7322" providerId="LiveId" clId="{54440B78-8F29-4F0C-9C35-3518E2F5C7EC}" dt="2024-12-14T23:13:00.489" v="77" actId="2696"/>
        <pc:sldMkLst>
          <pc:docMk/>
          <pc:sldMk cId="1535760895" sldId="275"/>
        </pc:sldMkLst>
        <pc:picChg chg="del">
          <ac:chgData name="Nitin ." userId="29198df4e8bf7322" providerId="LiveId" clId="{54440B78-8F29-4F0C-9C35-3518E2F5C7EC}" dt="2024-12-14T23:12:24.757" v="69" actId="21"/>
          <ac:picMkLst>
            <pc:docMk/>
            <pc:sldMk cId="1535760895" sldId="275"/>
            <ac:picMk id="3" creationId="{B29238EA-D5CE-3EF9-3D3E-1FB28CAE466C}"/>
          </ac:picMkLst>
        </pc:picChg>
      </pc:sldChg>
      <pc:sldChg chg="addSp delSp modSp mod setBg">
        <pc:chgData name="Nitin ." userId="29198df4e8bf7322" providerId="LiveId" clId="{54440B78-8F29-4F0C-9C35-3518E2F5C7EC}" dt="2024-12-14T23:03:25.382" v="66" actId="26606"/>
        <pc:sldMkLst>
          <pc:docMk/>
          <pc:sldMk cId="4021559761" sldId="292"/>
        </pc:sldMkLst>
        <pc:spChg chg="mod">
          <ac:chgData name="Nitin ." userId="29198df4e8bf7322" providerId="LiveId" clId="{54440B78-8F29-4F0C-9C35-3518E2F5C7EC}" dt="2024-12-14T23:03:25.382" v="66" actId="26606"/>
          <ac:spMkLst>
            <pc:docMk/>
            <pc:sldMk cId="4021559761" sldId="292"/>
            <ac:spMk id="2" creationId="{11B4AF03-5138-FFCB-B70D-EF7185085850}"/>
          </ac:spMkLst>
        </pc:spChg>
        <pc:spChg chg="del mod">
          <ac:chgData name="Nitin ." userId="29198df4e8bf7322" providerId="LiveId" clId="{54440B78-8F29-4F0C-9C35-3518E2F5C7EC}" dt="2024-12-14T23:03:25.382" v="66" actId="26606"/>
          <ac:spMkLst>
            <pc:docMk/>
            <pc:sldMk cId="4021559761" sldId="292"/>
            <ac:spMk id="4" creationId="{75B8A2B1-83B1-060C-C4F4-5AA50A869C7B}"/>
          </ac:spMkLst>
        </pc:spChg>
        <pc:spChg chg="add">
          <ac:chgData name="Nitin ." userId="29198df4e8bf7322" providerId="LiveId" clId="{54440B78-8F29-4F0C-9C35-3518E2F5C7EC}" dt="2024-12-14T23:03:25.382" v="66" actId="26606"/>
          <ac:spMkLst>
            <pc:docMk/>
            <pc:sldMk cId="4021559761" sldId="292"/>
            <ac:spMk id="10" creationId="{56E9B3E6-E277-4D68-BA48-9CB43FFBD6E2}"/>
          </ac:spMkLst>
        </pc:spChg>
        <pc:spChg chg="add">
          <ac:chgData name="Nitin ." userId="29198df4e8bf7322" providerId="LiveId" clId="{54440B78-8F29-4F0C-9C35-3518E2F5C7EC}" dt="2024-12-14T23:03:25.382" v="66" actId="26606"/>
          <ac:spMkLst>
            <pc:docMk/>
            <pc:sldMk cId="4021559761" sldId="292"/>
            <ac:spMk id="17" creationId="{D5B0017B-2ECA-49AF-B397-DC140825DF8D}"/>
          </ac:spMkLst>
        </pc:spChg>
        <pc:grpChg chg="add">
          <ac:chgData name="Nitin ." userId="29198df4e8bf7322" providerId="LiveId" clId="{54440B78-8F29-4F0C-9C35-3518E2F5C7EC}" dt="2024-12-14T23:03:25.382" v="66" actId="26606"/>
          <ac:grpSpMkLst>
            <pc:docMk/>
            <pc:sldMk cId="4021559761" sldId="292"/>
            <ac:grpSpMk id="12" creationId="{AE1C45F0-260A-458C-96ED-C1F6D2151219}"/>
          </ac:grpSpMkLst>
        </pc:grpChg>
        <pc:graphicFrameChg chg="add">
          <ac:chgData name="Nitin ." userId="29198df4e8bf7322" providerId="LiveId" clId="{54440B78-8F29-4F0C-9C35-3518E2F5C7EC}" dt="2024-12-14T23:03:25.382" v="66" actId="26606"/>
          <ac:graphicFrameMkLst>
            <pc:docMk/>
            <pc:sldMk cId="4021559761" sldId="292"/>
            <ac:graphicFrameMk id="6" creationId="{7EA5A393-13D3-0E52-AF90-88D61B40A98D}"/>
          </ac:graphicFrameMkLst>
        </pc:graphicFrameChg>
        <pc:cxnChg chg="add">
          <ac:chgData name="Nitin ." userId="29198df4e8bf7322" providerId="LiveId" clId="{54440B78-8F29-4F0C-9C35-3518E2F5C7EC}" dt="2024-12-14T23:03:25.382" v="66" actId="26606"/>
          <ac:cxnSpMkLst>
            <pc:docMk/>
            <pc:sldMk cId="4021559761" sldId="292"/>
            <ac:cxnSpMk id="19" creationId="{6CF1BAF6-AD41-4082-B212-8A1F9A2E8779}"/>
          </ac:cxnSpMkLst>
        </pc:cxnChg>
      </pc:sldChg>
      <pc:sldChg chg="addSp modSp new mod">
        <pc:chgData name="Nitin ." userId="29198df4e8bf7322" providerId="LiveId" clId="{54440B78-8F29-4F0C-9C35-3518E2F5C7EC}" dt="2024-12-14T23:35:19.324" v="95" actId="962"/>
        <pc:sldMkLst>
          <pc:docMk/>
          <pc:sldMk cId="2476548478" sldId="293"/>
        </pc:sldMkLst>
        <pc:picChg chg="add mod">
          <ac:chgData name="Nitin ." userId="29198df4e8bf7322" providerId="LiveId" clId="{54440B78-8F29-4F0C-9C35-3518E2F5C7EC}" dt="2024-12-14T23:35:19.324" v="95" actId="962"/>
          <ac:picMkLst>
            <pc:docMk/>
            <pc:sldMk cId="2476548478" sldId="293"/>
            <ac:picMk id="3" creationId="{C70DA700-3988-8023-14AE-2138E1E84AC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2973D-DA47-6055-A997-50442C258E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73FC01-0218-34DA-2DD5-41FB6B5F26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65D75-1FFA-2A34-4A27-487A0A4CB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B0D02-7B6D-4185-A438-7DBA90D658B7}" type="datetimeFigureOut">
              <a:rPr lang="en-CA" smtClean="0"/>
              <a:t>2024-12-17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9BE25D-91F2-CDE6-E829-0E519E615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3665B2-2AD7-31EF-EC9B-C5F2A6387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D18FA-379A-4185-B7F7-2D48BBDE14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4397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403D3-4FC9-FB25-9006-EF3B6457F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25D876-B68D-B476-F303-7930B1281B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52743-8C15-3DD5-A352-2478359F4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B0D02-7B6D-4185-A438-7DBA90D658B7}" type="datetimeFigureOut">
              <a:rPr lang="en-CA" smtClean="0"/>
              <a:t>2024-12-17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3F3C5-C9F3-DCE6-2406-15E7BB764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316937-3ED7-19A0-8381-A28F24438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D18FA-379A-4185-B7F7-2D48BBDE14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9041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EAB52C-C57C-6242-FF5F-C7AC8D9CDA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E6E5F9-BA3B-D8E7-8B13-4E7E8E15A4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A58FCD-60AF-79E0-E60B-D7DED793F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B0D02-7B6D-4185-A438-7DBA90D658B7}" type="datetimeFigureOut">
              <a:rPr lang="en-CA" smtClean="0"/>
              <a:t>2024-12-17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B79865-5320-13BC-68DA-2906D7A40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BF0E5B-C8C9-6B5A-E46E-F03EA5A2E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D18FA-379A-4185-B7F7-2D48BBDE14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1709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153D9-5CAA-D79C-5B3F-310866441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E8E4C-E685-3734-6611-8A2B58194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20C27-39AD-46C2-8DF8-BFA843F95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B0D02-7B6D-4185-A438-7DBA90D658B7}" type="datetimeFigureOut">
              <a:rPr lang="en-CA" smtClean="0"/>
              <a:t>2024-12-17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E42ED3-34C4-C41E-2932-D07E768E7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D93AD-1A81-CF57-CF2C-D57D16D51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D18FA-379A-4185-B7F7-2D48BBDE14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4362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1494A-41B8-FA91-001B-7448D2F2E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0B5691-1EBC-7868-6AF4-50690E402D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C94A94-AA7C-A637-B4B7-0DACEC3C7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B0D02-7B6D-4185-A438-7DBA90D658B7}" type="datetimeFigureOut">
              <a:rPr lang="en-CA" smtClean="0"/>
              <a:t>2024-12-17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27FCF-81FF-A105-298C-86357113C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163F2-3F43-85B4-24CB-4CB24E90C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D18FA-379A-4185-B7F7-2D48BBDE14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3694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5A8DF-34D9-962E-C80A-04BF19CD4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B087D-00E7-B2FF-6CD1-699F6FB508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6D9157-5FD6-7E8C-78F2-9096B8FF1C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74F8B3-41BB-713C-F101-8F11C0266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B0D02-7B6D-4185-A438-7DBA90D658B7}" type="datetimeFigureOut">
              <a:rPr lang="en-CA" smtClean="0"/>
              <a:t>2024-12-17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D426FD-E4BE-2486-1563-C9D8EE143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377E59-436F-08F4-494D-A4CE41817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D18FA-379A-4185-B7F7-2D48BBDE14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3331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BCC0A-254D-6B19-EC4C-E56B35AD3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2606E-2299-64A2-F189-38055E171E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1EFD8F-2E48-C2EF-3360-EDCCD025F5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2424C1-E659-18C6-71BE-52CECB1AAA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07C138-5D41-F9C0-77F4-C9C3B84CE2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D468C0-D263-000C-7955-E04BE4F5C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B0D02-7B6D-4185-A438-7DBA90D658B7}" type="datetimeFigureOut">
              <a:rPr lang="en-CA" smtClean="0"/>
              <a:t>2024-12-17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77C81F-53EA-4965-3D32-93A20A25F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DC8B9D-8522-B894-6D48-40D53475D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D18FA-379A-4185-B7F7-2D48BBDE14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0109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E8730-56C4-570E-0EB7-89940121A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F002D7-E6F1-63DD-6953-D565A1EFE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B0D02-7B6D-4185-A438-7DBA90D658B7}" type="datetimeFigureOut">
              <a:rPr lang="en-CA" smtClean="0"/>
              <a:t>2024-12-17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4093A0-3A6E-2399-49A3-15393A98B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6206EB-5F2E-C1AD-5F55-8107FD4AB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D18FA-379A-4185-B7F7-2D48BBDE14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45315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F5EA36-FA7D-3287-7C1F-9522F5F1E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B0D02-7B6D-4185-A438-7DBA90D658B7}" type="datetimeFigureOut">
              <a:rPr lang="en-CA" smtClean="0"/>
              <a:t>2024-12-17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0FC8AE-8BA3-084F-6EFD-45C6DD2CD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C90230-A9C9-BC25-1527-D0B304D86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D18FA-379A-4185-B7F7-2D48BBDE14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3557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888A4-854E-EB32-F0AF-DC80B9AD8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DFA85-0957-0332-7BC3-8BA4C6B75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D6E387-DD68-103B-8241-5113D5E404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FCFC29-2AB7-3AE0-FC65-D4C351B3C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B0D02-7B6D-4185-A438-7DBA90D658B7}" type="datetimeFigureOut">
              <a:rPr lang="en-CA" smtClean="0"/>
              <a:t>2024-12-17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3F3824-7286-F9BB-80F7-16CF34DA8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EED5D1-1877-EB5E-EF9B-BDF89F477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D18FA-379A-4185-B7F7-2D48BBDE14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615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3FA9F-72C5-65AA-2BAF-366989C92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61D3B6-F366-CC9A-BD8C-75F9464B6D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CAC3DF-C86A-D6AF-4EDA-A3E2392C13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CD3FDC-4323-4F7D-0E15-BCF5173E2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B0D02-7B6D-4185-A438-7DBA90D658B7}" type="datetimeFigureOut">
              <a:rPr lang="en-CA" smtClean="0"/>
              <a:t>2024-12-17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1717B6-FEEA-BC45-679A-D168E51F2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4E8587-80DC-1C8F-9195-62EAC9929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D18FA-379A-4185-B7F7-2D48BBDE14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1286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2C99E1-E0DD-5446-2BAE-FB07B5255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EA9222-8F23-9A2E-7243-70CEC5E493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61C11B-59FC-006E-869A-03BA1C7B30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AB0D02-7B6D-4185-A438-7DBA90D658B7}" type="datetimeFigureOut">
              <a:rPr lang="en-CA" smtClean="0"/>
              <a:t>2024-12-17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7B353-7724-5FE8-F250-EF40E74758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BC4C1-D1AF-9BC3-E7A8-DA0A9475B8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4D18FA-379A-4185-B7F7-2D48BBDE14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547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3C6F4E6-30A1-4F63-C8CC-028750B5A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6668" cy="4570886"/>
            <a:chOff x="0" y="0"/>
            <a:chExt cx="12196668" cy="457088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9EA7CA8-3AE6-4F5F-9932-63303CF2D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12196668" cy="4570632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6E3E019-A259-1130-CC5C-3165020BC5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791"/>
              <a:ext cx="10565988" cy="4568095"/>
            </a:xfrm>
            <a:prstGeom prst="rect">
              <a:avLst/>
            </a:prstGeom>
            <a:gradFill flip="none" rotWithShape="1">
              <a:gsLst>
                <a:gs pos="3000">
                  <a:schemeClr val="accent2"/>
                </a:gs>
                <a:gs pos="40000">
                  <a:schemeClr val="accent2">
                    <a:alpha val="0"/>
                  </a:schemeClr>
                </a:gs>
              </a:gsLst>
              <a:lin ang="17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0769F99-CCA6-5CDC-D1E1-C59A4762F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"/>
              <a:ext cx="12192000" cy="4549891"/>
            </a:xfrm>
            <a:prstGeom prst="rect">
              <a:avLst/>
            </a:prstGeom>
            <a:gradFill>
              <a:gsLst>
                <a:gs pos="0">
                  <a:schemeClr val="accent5">
                    <a:alpha val="76000"/>
                  </a:schemeClr>
                </a:gs>
                <a:gs pos="67000">
                  <a:schemeClr val="accent2">
                    <a:alpha val="0"/>
                  </a:schemeClr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13E73D3-029B-3D4E-1956-8EE7068A6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110544" y="18215"/>
              <a:ext cx="8086124" cy="4549887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50000"/>
                    <a:alpha val="36000"/>
                  </a:schemeClr>
                </a:gs>
                <a:gs pos="45000">
                  <a:schemeClr val="accent5">
                    <a:alpha val="0"/>
                  </a:schemeClr>
                </a:gs>
              </a:gsLst>
              <a:lin ang="420000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C8190AE-E029-09B1-4156-104E7D2642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081" y="1453446"/>
            <a:ext cx="12076253" cy="26904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spcBef>
                <a:spcPts val="750"/>
              </a:spcBef>
            </a:pPr>
            <a:r>
              <a:rPr lang="en-US" sz="66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ENFORCE MODEL SECURITY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930EA6-B2F9-5AA6-4D1E-2C567B689450}"/>
              </a:ext>
            </a:extLst>
          </p:cNvPr>
          <p:cNvSpPr txBox="1"/>
          <p:nvPr/>
        </p:nvSpPr>
        <p:spPr>
          <a:xfrm>
            <a:off x="1126348" y="5099566"/>
            <a:ext cx="6481746" cy="11997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NITIN</a:t>
            </a:r>
          </a:p>
        </p:txBody>
      </p: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476C684C-63DE-9835-513E-0C7E6C366C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15646" y="5061057"/>
            <a:ext cx="1199733" cy="1199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209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B4AF03-5138-FFCB-B70D-EF71850858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803" y="350196"/>
            <a:ext cx="4646904" cy="16245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/>
              <a:t>OBJECTIVE</a:t>
            </a:r>
            <a:br>
              <a:rPr lang="en-US" sz="4000"/>
            </a:br>
            <a:endParaRPr lang="en-US" sz="40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17DA35-4A1D-C6DF-F522-8E1AD942DC3C}"/>
              </a:ext>
            </a:extLst>
          </p:cNvPr>
          <p:cNvSpPr txBox="1"/>
          <p:nvPr/>
        </p:nvSpPr>
        <p:spPr>
          <a:xfrm>
            <a:off x="761802" y="2743200"/>
            <a:ext cx="4646905" cy="36131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I learned about working with Auditing and Monitoring Security in Power BI.</a:t>
            </a:r>
            <a:endParaRPr lang="en-US" sz="20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Understood the performance impact of RLS and learned how to write efficient DAX security rules.</a:t>
            </a:r>
            <a:endParaRPr lang="en-US" sz="2000"/>
          </a:p>
        </p:txBody>
      </p:sp>
      <p:pic>
        <p:nvPicPr>
          <p:cNvPr id="21" name="Picture 20" descr="Pen placed on top of a signature line">
            <a:extLst>
              <a:ext uri="{FF2B5EF4-FFF2-40B4-BE49-F238E27FC236}">
                <a16:creationId xmlns:a16="http://schemas.microsoft.com/office/drawing/2014/main" id="{995AAFB2-CBD3-8553-B532-6833AE63A71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0601" r="-2" b="-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559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C47A5188-3512-E90C-FC5B-79B269CDDB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25"/>
            <a:ext cx="12192000" cy="683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993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205EE588-2417-BE92-01FF-0F74C64474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43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AEF439E6-C16A-5A0F-DEB3-D3DA991C97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100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omputer screen shot of a computer&#10;&#10;Description automatically generated">
            <a:extLst>
              <a:ext uri="{FF2B5EF4-FFF2-40B4-BE49-F238E27FC236}">
                <a16:creationId xmlns:a16="http://schemas.microsoft.com/office/drawing/2014/main" id="{2401383F-3910-7558-F332-4D429B0A00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025"/>
            <a:ext cx="12192000" cy="671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991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9EB7BEBB-BDDD-14C2-1573-FF399F7EB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077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5008F08E-C282-C8A2-5B4A-B4E09CB0B5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548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01A66D3D-B300-89D6-1957-0CBA7FE4EE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237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36</Words>
  <Application>Microsoft Office PowerPoint</Application>
  <PresentationFormat>Widescreen</PresentationFormat>
  <Paragraphs>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ENFORCE MODEL SECURITY</vt:lpstr>
      <vt:lpstr>OBJECTIVE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Prachi Waghmare</dc:creator>
  <cp:lastModifiedBy>Nitin .</cp:lastModifiedBy>
  <cp:revision>4</cp:revision>
  <dcterms:created xsi:type="dcterms:W3CDTF">2024-12-14T07:02:49Z</dcterms:created>
  <dcterms:modified xsi:type="dcterms:W3CDTF">2024-12-17T22:11:18Z</dcterms:modified>
</cp:coreProperties>
</file>