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2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photoAlbum layout="1pic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750EDF-6FA4-4E06-AC1B-46FA5075E285}" v="10" dt="2024-12-15T03:32:45.4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43" y="4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tin ." userId="29198df4e8bf7322" providerId="LiveId" clId="{C2750EDF-6FA4-4E06-AC1B-46FA5075E285}"/>
    <pc:docChg chg="undo custSel delSld modSld">
      <pc:chgData name="Nitin ." userId="29198df4e8bf7322" providerId="LiveId" clId="{C2750EDF-6FA4-4E06-AC1B-46FA5075E285}" dt="2024-12-15T03:32:47.338" v="149" actId="962"/>
      <pc:docMkLst>
        <pc:docMk/>
      </pc:docMkLst>
      <pc:sldChg chg="addSp delSp modSp mod setBg">
        <pc:chgData name="Nitin ." userId="29198df4e8bf7322" providerId="LiveId" clId="{C2750EDF-6FA4-4E06-AC1B-46FA5075E285}" dt="2024-12-14T23:17:27.316" v="126" actId="26606"/>
        <pc:sldMkLst>
          <pc:docMk/>
          <pc:sldMk cId="978157619" sldId="256"/>
        </pc:sldMkLst>
        <pc:spChg chg="mod">
          <ac:chgData name="Nitin ." userId="29198df4e8bf7322" providerId="LiveId" clId="{C2750EDF-6FA4-4E06-AC1B-46FA5075E285}" dt="2024-12-14T23:17:27.316" v="126" actId="26606"/>
          <ac:spMkLst>
            <pc:docMk/>
            <pc:sldMk cId="978157619" sldId="256"/>
            <ac:spMk id="2" creationId="{69641F45-F24D-388D-E3DF-06DF56DA536B}"/>
          </ac:spMkLst>
        </pc:spChg>
        <pc:spChg chg="add mod">
          <ac:chgData name="Nitin ." userId="29198df4e8bf7322" providerId="LiveId" clId="{C2750EDF-6FA4-4E06-AC1B-46FA5075E285}" dt="2024-12-14T23:17:27.316" v="126" actId="26606"/>
          <ac:spMkLst>
            <pc:docMk/>
            <pc:sldMk cId="978157619" sldId="256"/>
            <ac:spMk id="3" creationId="{9EC93E56-0B35-5965-D834-709E8C4C2B55}"/>
          </ac:spMkLst>
        </pc:spChg>
        <pc:spChg chg="add">
          <ac:chgData name="Nitin ." userId="29198df4e8bf7322" providerId="LiveId" clId="{C2750EDF-6FA4-4E06-AC1B-46FA5075E285}" dt="2024-12-14T23:17:27.316" v="126" actId="26606"/>
          <ac:spMkLst>
            <pc:docMk/>
            <pc:sldMk cId="978157619" sldId="256"/>
            <ac:spMk id="8" creationId="{9095C1F4-AE7F-44E4-8693-40D3D6831140}"/>
          </ac:spMkLst>
        </pc:spChg>
        <pc:spChg chg="add del">
          <ac:chgData name="Nitin ." userId="29198df4e8bf7322" providerId="LiveId" clId="{C2750EDF-6FA4-4E06-AC1B-46FA5075E285}" dt="2024-12-14T23:17:27.300" v="125" actId="26606"/>
          <ac:spMkLst>
            <pc:docMk/>
            <pc:sldMk cId="978157619" sldId="256"/>
            <ac:spMk id="9" creationId="{E7F94237-0536-4DB1-8C95-39E355CED94B}"/>
          </ac:spMkLst>
        </pc:spChg>
        <pc:spChg chg="add del">
          <ac:chgData name="Nitin ." userId="29198df4e8bf7322" providerId="LiveId" clId="{C2750EDF-6FA4-4E06-AC1B-46FA5075E285}" dt="2024-12-14T23:17:27.300" v="125" actId="26606"/>
          <ac:spMkLst>
            <pc:docMk/>
            <pc:sldMk cId="978157619" sldId="256"/>
            <ac:spMk id="11" creationId="{1A3C89F8-0D2F-47FF-B903-151248265F47}"/>
          </ac:spMkLst>
        </pc:spChg>
        <pc:spChg chg="add del">
          <ac:chgData name="Nitin ." userId="29198df4e8bf7322" providerId="LiveId" clId="{C2750EDF-6FA4-4E06-AC1B-46FA5075E285}" dt="2024-12-14T23:17:27.300" v="125" actId="26606"/>
          <ac:spMkLst>
            <pc:docMk/>
            <pc:sldMk cId="978157619" sldId="256"/>
            <ac:spMk id="13" creationId="{C5CB530E-515E-412C-9DF1-5F8FFBD6F383}"/>
          </ac:spMkLst>
        </pc:spChg>
        <pc:spChg chg="add">
          <ac:chgData name="Nitin ." userId="29198df4e8bf7322" providerId="LiveId" clId="{C2750EDF-6FA4-4E06-AC1B-46FA5075E285}" dt="2024-12-14T23:17:27.316" v="126" actId="26606"/>
          <ac:spMkLst>
            <pc:docMk/>
            <pc:sldMk cId="978157619" sldId="256"/>
            <ac:spMk id="14" creationId="{871AEA07-1E14-44B4-8E55-64EF049CD66F}"/>
          </ac:spMkLst>
        </pc:spChg>
        <pc:spChg chg="add del">
          <ac:chgData name="Nitin ." userId="29198df4e8bf7322" providerId="LiveId" clId="{C2750EDF-6FA4-4E06-AC1B-46FA5075E285}" dt="2024-12-14T23:17:27.300" v="125" actId="26606"/>
          <ac:spMkLst>
            <pc:docMk/>
            <pc:sldMk cId="978157619" sldId="256"/>
            <ac:spMk id="15" creationId="{712D4376-A578-4FF1-94FC-245E7A6A489F}"/>
          </ac:spMkLst>
        </pc:spChg>
        <pc:spChg chg="add del">
          <ac:chgData name="Nitin ." userId="29198df4e8bf7322" providerId="LiveId" clId="{C2750EDF-6FA4-4E06-AC1B-46FA5075E285}" dt="2024-12-14T23:17:27.300" v="125" actId="26606"/>
          <ac:spMkLst>
            <pc:docMk/>
            <pc:sldMk cId="978157619" sldId="256"/>
            <ac:spMk id="17" creationId="{AEA7509D-F04F-40CB-A0B3-EEF16499CC9F}"/>
          </ac:spMkLst>
        </pc:spChg>
        <pc:spChg chg="add del">
          <ac:chgData name="Nitin ." userId="29198df4e8bf7322" providerId="LiveId" clId="{C2750EDF-6FA4-4E06-AC1B-46FA5075E285}" dt="2024-12-14T23:17:27.300" v="125" actId="26606"/>
          <ac:spMkLst>
            <pc:docMk/>
            <pc:sldMk cId="978157619" sldId="256"/>
            <ac:spMk id="21" creationId="{508BEF50-7B1E-49A4-BC19-5F4F1D755E64}"/>
          </ac:spMkLst>
        </pc:spChg>
        <pc:spChg chg="add del">
          <ac:chgData name="Nitin ." userId="29198df4e8bf7322" providerId="LiveId" clId="{C2750EDF-6FA4-4E06-AC1B-46FA5075E285}" dt="2024-12-14T23:17:27.300" v="125" actId="26606"/>
          <ac:spMkLst>
            <pc:docMk/>
            <pc:sldMk cId="978157619" sldId="256"/>
            <ac:spMk id="23" creationId="{3FBAD350-5664-4811-A208-657FB882D350}"/>
          </ac:spMkLst>
        </pc:spChg>
        <pc:spChg chg="add del">
          <ac:chgData name="Nitin ." userId="29198df4e8bf7322" providerId="LiveId" clId="{C2750EDF-6FA4-4E06-AC1B-46FA5075E285}" dt="2024-12-14T23:17:27.300" v="125" actId="26606"/>
          <ac:spMkLst>
            <pc:docMk/>
            <pc:sldMk cId="978157619" sldId="256"/>
            <ac:spMk id="25" creationId="{C39ADB8F-D187-49D7-BDCF-C1B6DC727068}"/>
          </ac:spMkLst>
        </pc:spChg>
        <pc:grpChg chg="add">
          <ac:chgData name="Nitin ." userId="29198df4e8bf7322" providerId="LiveId" clId="{C2750EDF-6FA4-4E06-AC1B-46FA5075E285}" dt="2024-12-14T23:17:27.316" v="126" actId="26606"/>
          <ac:grpSpMkLst>
            <pc:docMk/>
            <pc:sldMk cId="978157619" sldId="256"/>
            <ac:grpSpMk id="10" creationId="{8734DDD3-F723-4DD3-8ABE-EC0B2AC87D74}"/>
          </ac:grpSpMkLst>
        </pc:grpChg>
        <pc:picChg chg="add del">
          <ac:chgData name="Nitin ." userId="29198df4e8bf7322" providerId="LiveId" clId="{C2750EDF-6FA4-4E06-AC1B-46FA5075E285}" dt="2024-12-14T23:17:27.300" v="125" actId="26606"/>
          <ac:picMkLst>
            <pc:docMk/>
            <pc:sldMk cId="978157619" sldId="256"/>
            <ac:picMk id="5" creationId="{B9D645E2-A0CE-2FA1-AEEB-3D1F07F34462}"/>
          </ac:picMkLst>
        </pc:picChg>
        <pc:cxnChg chg="add del">
          <ac:chgData name="Nitin ." userId="29198df4e8bf7322" providerId="LiveId" clId="{C2750EDF-6FA4-4E06-AC1B-46FA5075E285}" dt="2024-12-14T23:17:27.300" v="125" actId="26606"/>
          <ac:cxnSpMkLst>
            <pc:docMk/>
            <pc:sldMk cId="978157619" sldId="256"/>
            <ac:cxnSpMk id="19" creationId="{56020367-4FD5-4596-8E10-C5F095CD8DBF}"/>
          </ac:cxnSpMkLst>
        </pc:cxnChg>
      </pc:sldChg>
      <pc:sldChg chg="addSp delSp modSp mod">
        <pc:chgData name="Nitin ." userId="29198df4e8bf7322" providerId="LiveId" clId="{C2750EDF-6FA4-4E06-AC1B-46FA5075E285}" dt="2024-12-14T23:32:28.494" v="136" actId="27614"/>
        <pc:sldMkLst>
          <pc:docMk/>
          <pc:sldMk cId="2295679522" sldId="258"/>
        </pc:sldMkLst>
        <pc:picChg chg="del">
          <ac:chgData name="Nitin ." userId="29198df4e8bf7322" providerId="LiveId" clId="{C2750EDF-6FA4-4E06-AC1B-46FA5075E285}" dt="2024-12-14T23:29:52.256" v="127" actId="21"/>
          <ac:picMkLst>
            <pc:docMk/>
            <pc:sldMk cId="2295679522" sldId="258"/>
            <ac:picMk id="3" creationId="{29616797-9E76-BE9C-AA7E-6E5C383729A6}"/>
          </ac:picMkLst>
        </pc:picChg>
        <pc:picChg chg="add mod">
          <ac:chgData name="Nitin ." userId="29198df4e8bf7322" providerId="LiveId" clId="{C2750EDF-6FA4-4E06-AC1B-46FA5075E285}" dt="2024-12-14T23:32:28.494" v="136" actId="27614"/>
          <ac:picMkLst>
            <pc:docMk/>
            <pc:sldMk cId="2295679522" sldId="258"/>
            <ac:picMk id="4" creationId="{BA13F77E-6E8A-7CDA-5CA3-B47312C28DD5}"/>
          </ac:picMkLst>
        </pc:picChg>
      </pc:sldChg>
      <pc:sldChg chg="addSp delSp modSp mod">
        <pc:chgData name="Nitin ." userId="29198df4e8bf7322" providerId="LiveId" clId="{C2750EDF-6FA4-4E06-AC1B-46FA5075E285}" dt="2024-12-14T23:32:30.815" v="138" actId="27614"/>
        <pc:sldMkLst>
          <pc:docMk/>
          <pc:sldMk cId="642485156" sldId="260"/>
        </pc:sldMkLst>
        <pc:picChg chg="del">
          <ac:chgData name="Nitin ." userId="29198df4e8bf7322" providerId="LiveId" clId="{C2750EDF-6FA4-4E06-AC1B-46FA5075E285}" dt="2024-12-14T23:29:55.110" v="128" actId="21"/>
          <ac:picMkLst>
            <pc:docMk/>
            <pc:sldMk cId="642485156" sldId="260"/>
            <ac:picMk id="3" creationId="{C44F3701-9A31-5E45-1516-9E550F71AD01}"/>
          </ac:picMkLst>
        </pc:picChg>
        <pc:picChg chg="add mod">
          <ac:chgData name="Nitin ." userId="29198df4e8bf7322" providerId="LiveId" clId="{C2750EDF-6FA4-4E06-AC1B-46FA5075E285}" dt="2024-12-14T23:32:30.815" v="138" actId="27614"/>
          <ac:picMkLst>
            <pc:docMk/>
            <pc:sldMk cId="642485156" sldId="260"/>
            <ac:picMk id="4" creationId="{AADCAE6B-E56E-8FDC-BE35-B191D0B62FBA}"/>
          </ac:picMkLst>
        </pc:picChg>
      </pc:sldChg>
      <pc:sldChg chg="addSp delSp modSp mod">
        <pc:chgData name="Nitin ." userId="29198df4e8bf7322" providerId="LiveId" clId="{C2750EDF-6FA4-4E06-AC1B-46FA5075E285}" dt="2024-12-14T23:32:35.834" v="140" actId="27614"/>
        <pc:sldMkLst>
          <pc:docMk/>
          <pc:sldMk cId="346675013" sldId="261"/>
        </pc:sldMkLst>
        <pc:picChg chg="del">
          <ac:chgData name="Nitin ." userId="29198df4e8bf7322" providerId="LiveId" clId="{C2750EDF-6FA4-4E06-AC1B-46FA5075E285}" dt="2024-12-14T23:29:58.029" v="129" actId="21"/>
          <ac:picMkLst>
            <pc:docMk/>
            <pc:sldMk cId="346675013" sldId="261"/>
            <ac:picMk id="3" creationId="{966F93F3-844B-CAC3-7D15-91FD6E98DEF8}"/>
          </ac:picMkLst>
        </pc:picChg>
        <pc:picChg chg="add mod">
          <ac:chgData name="Nitin ." userId="29198df4e8bf7322" providerId="LiveId" clId="{C2750EDF-6FA4-4E06-AC1B-46FA5075E285}" dt="2024-12-14T23:32:35.834" v="140" actId="27614"/>
          <ac:picMkLst>
            <pc:docMk/>
            <pc:sldMk cId="346675013" sldId="261"/>
            <ac:picMk id="4" creationId="{4E5CE050-EACD-240E-5E22-E49CC2D4086A}"/>
          </ac:picMkLst>
        </pc:picChg>
      </pc:sldChg>
      <pc:sldChg chg="addSp delSp modSp mod">
        <pc:chgData name="Nitin ." userId="29198df4e8bf7322" providerId="LiveId" clId="{C2750EDF-6FA4-4E06-AC1B-46FA5075E285}" dt="2024-12-14T23:32:51.716" v="143"/>
        <pc:sldMkLst>
          <pc:docMk/>
          <pc:sldMk cId="2879022634" sldId="262"/>
        </pc:sldMkLst>
        <pc:picChg chg="add mod">
          <ac:chgData name="Nitin ." userId="29198df4e8bf7322" providerId="LiveId" clId="{C2750EDF-6FA4-4E06-AC1B-46FA5075E285}" dt="2024-12-14T23:32:51.716" v="143"/>
          <ac:picMkLst>
            <pc:docMk/>
            <pc:sldMk cId="2879022634" sldId="262"/>
            <ac:picMk id="2" creationId="{CF716860-7659-41F1-733F-83CF8C382BDA}"/>
          </ac:picMkLst>
        </pc:picChg>
        <pc:picChg chg="del">
          <ac:chgData name="Nitin ." userId="29198df4e8bf7322" providerId="LiveId" clId="{C2750EDF-6FA4-4E06-AC1B-46FA5075E285}" dt="2024-12-14T23:30:02.485" v="130" actId="21"/>
          <ac:picMkLst>
            <pc:docMk/>
            <pc:sldMk cId="2879022634" sldId="262"/>
            <ac:picMk id="3" creationId="{F857DC7B-33E8-510B-8CC1-DC2263658DA8}"/>
          </ac:picMkLst>
        </pc:picChg>
      </pc:sldChg>
      <pc:sldChg chg="addSp delSp modSp mod">
        <pc:chgData name="Nitin ." userId="29198df4e8bf7322" providerId="LiveId" clId="{C2750EDF-6FA4-4E06-AC1B-46FA5075E285}" dt="2024-12-14T23:32:59.907" v="146" actId="962"/>
        <pc:sldMkLst>
          <pc:docMk/>
          <pc:sldMk cId="2511690372" sldId="263"/>
        </pc:sldMkLst>
        <pc:picChg chg="del">
          <ac:chgData name="Nitin ." userId="29198df4e8bf7322" providerId="LiveId" clId="{C2750EDF-6FA4-4E06-AC1B-46FA5075E285}" dt="2024-12-14T23:30:05.560" v="131" actId="21"/>
          <ac:picMkLst>
            <pc:docMk/>
            <pc:sldMk cId="2511690372" sldId="263"/>
            <ac:picMk id="3" creationId="{5D43770E-1208-8D1C-AC17-3785D06B70BA}"/>
          </ac:picMkLst>
        </pc:picChg>
        <pc:picChg chg="add mod">
          <ac:chgData name="Nitin ." userId="29198df4e8bf7322" providerId="LiveId" clId="{C2750EDF-6FA4-4E06-AC1B-46FA5075E285}" dt="2024-12-14T23:32:59.907" v="146" actId="962"/>
          <ac:picMkLst>
            <pc:docMk/>
            <pc:sldMk cId="2511690372" sldId="263"/>
            <ac:picMk id="4" creationId="{BF14FF16-B6EC-A9F4-1CF6-4DF2326505ED}"/>
          </ac:picMkLst>
        </pc:picChg>
      </pc:sldChg>
      <pc:sldChg chg="addSp delSp modSp mod">
        <pc:chgData name="Nitin ." userId="29198df4e8bf7322" providerId="LiveId" clId="{C2750EDF-6FA4-4E06-AC1B-46FA5075E285}" dt="2024-12-15T03:32:47.338" v="149" actId="962"/>
        <pc:sldMkLst>
          <pc:docMk/>
          <pc:sldMk cId="1031503368" sldId="264"/>
        </pc:sldMkLst>
        <pc:picChg chg="add mod">
          <ac:chgData name="Nitin ." userId="29198df4e8bf7322" providerId="LiveId" clId="{C2750EDF-6FA4-4E06-AC1B-46FA5075E285}" dt="2024-12-15T03:32:47.338" v="149" actId="962"/>
          <ac:picMkLst>
            <pc:docMk/>
            <pc:sldMk cId="1031503368" sldId="264"/>
            <ac:picMk id="3" creationId="{65E99AEC-5404-402B-7E94-72244D080C89}"/>
          </ac:picMkLst>
        </pc:picChg>
        <pc:picChg chg="del mod">
          <ac:chgData name="Nitin ." userId="29198df4e8bf7322" providerId="LiveId" clId="{C2750EDF-6FA4-4E06-AC1B-46FA5075E285}" dt="2024-12-14T23:30:08.431" v="133" actId="21"/>
          <ac:picMkLst>
            <pc:docMk/>
            <pc:sldMk cId="1031503368" sldId="264"/>
            <ac:picMk id="3" creationId="{F7CD66A9-FE38-591F-3820-BC10F2C2D288}"/>
          </ac:picMkLst>
        </pc:picChg>
        <pc:picChg chg="add del mod">
          <ac:chgData name="Nitin ." userId="29198df4e8bf7322" providerId="LiveId" clId="{C2750EDF-6FA4-4E06-AC1B-46FA5075E285}" dt="2024-12-14T23:32:39.789" v="142" actId="21"/>
          <ac:picMkLst>
            <pc:docMk/>
            <pc:sldMk cId="1031503368" sldId="264"/>
            <ac:picMk id="4" creationId="{EEC637DD-FA83-6262-CEE4-E5B99C79BAF6}"/>
          </ac:picMkLst>
        </pc:picChg>
      </pc:sldChg>
      <pc:sldChg chg="del">
        <pc:chgData name="Nitin ." userId="29198df4e8bf7322" providerId="LiveId" clId="{C2750EDF-6FA4-4E06-AC1B-46FA5075E285}" dt="2024-12-14T23:30:16.207" v="134" actId="2696"/>
        <pc:sldMkLst>
          <pc:docMk/>
          <pc:sldMk cId="1447146180" sldId="265"/>
        </pc:sldMkLst>
      </pc:sldChg>
      <pc:sldChg chg="del">
        <pc:chgData name="Nitin ." userId="29198df4e8bf7322" providerId="LiveId" clId="{C2750EDF-6FA4-4E06-AC1B-46FA5075E285}" dt="2024-12-14T23:30:16.207" v="134" actId="2696"/>
        <pc:sldMkLst>
          <pc:docMk/>
          <pc:sldMk cId="3679117261" sldId="266"/>
        </pc:sldMkLst>
      </pc:sldChg>
      <pc:sldChg chg="del">
        <pc:chgData name="Nitin ." userId="29198df4e8bf7322" providerId="LiveId" clId="{C2750EDF-6FA4-4E06-AC1B-46FA5075E285}" dt="2024-12-14T23:30:16.207" v="134" actId="2696"/>
        <pc:sldMkLst>
          <pc:docMk/>
          <pc:sldMk cId="3822213369" sldId="268"/>
        </pc:sldMkLst>
      </pc:sldChg>
      <pc:sldChg chg="del">
        <pc:chgData name="Nitin ." userId="29198df4e8bf7322" providerId="LiveId" clId="{C2750EDF-6FA4-4E06-AC1B-46FA5075E285}" dt="2024-12-14T23:30:16.207" v="134" actId="2696"/>
        <pc:sldMkLst>
          <pc:docMk/>
          <pc:sldMk cId="3128358298" sldId="269"/>
        </pc:sldMkLst>
      </pc:sldChg>
      <pc:sldChg chg="del">
        <pc:chgData name="Nitin ." userId="29198df4e8bf7322" providerId="LiveId" clId="{C2750EDF-6FA4-4E06-AC1B-46FA5075E285}" dt="2024-12-14T23:30:16.207" v="134" actId="2696"/>
        <pc:sldMkLst>
          <pc:docMk/>
          <pc:sldMk cId="4074437447" sldId="270"/>
        </pc:sldMkLst>
      </pc:sldChg>
      <pc:sldChg chg="addSp delSp modSp mod setBg">
        <pc:chgData name="Nitin ." userId="29198df4e8bf7322" providerId="LiveId" clId="{C2750EDF-6FA4-4E06-AC1B-46FA5075E285}" dt="2024-12-14T23:17:15.440" v="123" actId="26606"/>
        <pc:sldMkLst>
          <pc:docMk/>
          <pc:sldMk cId="4021559761" sldId="292"/>
        </pc:sldMkLst>
        <pc:spChg chg="mod">
          <ac:chgData name="Nitin ." userId="29198df4e8bf7322" providerId="LiveId" clId="{C2750EDF-6FA4-4E06-AC1B-46FA5075E285}" dt="2024-12-14T23:17:15.440" v="123" actId="26606"/>
          <ac:spMkLst>
            <pc:docMk/>
            <pc:sldMk cId="4021559761" sldId="292"/>
            <ac:spMk id="2" creationId="{11B4AF03-5138-FFCB-B70D-EF7185085850}"/>
          </ac:spMkLst>
        </pc:spChg>
        <pc:spChg chg="del mod">
          <ac:chgData name="Nitin ." userId="29198df4e8bf7322" providerId="LiveId" clId="{C2750EDF-6FA4-4E06-AC1B-46FA5075E285}" dt="2024-12-14T23:17:15.440" v="123" actId="26606"/>
          <ac:spMkLst>
            <pc:docMk/>
            <pc:sldMk cId="4021559761" sldId="292"/>
            <ac:spMk id="4" creationId="{75B8A2B1-83B1-060C-C4F4-5AA50A869C7B}"/>
          </ac:spMkLst>
        </pc:spChg>
        <pc:spChg chg="add">
          <ac:chgData name="Nitin ." userId="29198df4e8bf7322" providerId="LiveId" clId="{C2750EDF-6FA4-4E06-AC1B-46FA5075E285}" dt="2024-12-14T23:17:15.440" v="123" actId="26606"/>
          <ac:spMkLst>
            <pc:docMk/>
            <pc:sldMk cId="4021559761" sldId="292"/>
            <ac:spMk id="10" creationId="{BACC6370-2D7E-4714-9D71-7542949D7D5D}"/>
          </ac:spMkLst>
        </pc:spChg>
        <pc:spChg chg="add">
          <ac:chgData name="Nitin ." userId="29198df4e8bf7322" providerId="LiveId" clId="{C2750EDF-6FA4-4E06-AC1B-46FA5075E285}" dt="2024-12-14T23:17:15.440" v="123" actId="26606"/>
          <ac:spMkLst>
            <pc:docMk/>
            <pc:sldMk cId="4021559761" sldId="292"/>
            <ac:spMk id="12" creationId="{F68B3F68-107C-434F-AA38-110D5EA91B85}"/>
          </ac:spMkLst>
        </pc:spChg>
        <pc:spChg chg="add">
          <ac:chgData name="Nitin ." userId="29198df4e8bf7322" providerId="LiveId" clId="{C2750EDF-6FA4-4E06-AC1B-46FA5075E285}" dt="2024-12-14T23:17:15.440" v="123" actId="26606"/>
          <ac:spMkLst>
            <pc:docMk/>
            <pc:sldMk cId="4021559761" sldId="292"/>
            <ac:spMk id="14" creationId="{AAD0DBB9-1A4B-4391-81D4-CB19F9AB918A}"/>
          </ac:spMkLst>
        </pc:spChg>
        <pc:spChg chg="add">
          <ac:chgData name="Nitin ." userId="29198df4e8bf7322" providerId="LiveId" clId="{C2750EDF-6FA4-4E06-AC1B-46FA5075E285}" dt="2024-12-14T23:17:15.440" v="123" actId="26606"/>
          <ac:spMkLst>
            <pc:docMk/>
            <pc:sldMk cId="4021559761" sldId="292"/>
            <ac:spMk id="16" creationId="{063BBA22-50EA-4C4D-BE05-F1CE4E63AA56}"/>
          </ac:spMkLst>
        </pc:spChg>
        <pc:graphicFrameChg chg="add">
          <ac:chgData name="Nitin ." userId="29198df4e8bf7322" providerId="LiveId" clId="{C2750EDF-6FA4-4E06-AC1B-46FA5075E285}" dt="2024-12-14T23:17:15.440" v="123" actId="26606"/>
          <ac:graphicFrameMkLst>
            <pc:docMk/>
            <pc:sldMk cId="4021559761" sldId="292"/>
            <ac:graphicFrameMk id="6" creationId="{BA3C76D5-B125-3D71-BD57-014F13E4A506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5C944B-1592-4975-84E0-F5F87BB5791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437BB65-2CBC-4877-8B9D-FAE86A099185}">
      <dgm:prSet/>
      <dgm:spPr/>
      <dgm:t>
        <a:bodyPr/>
        <a:lstStyle/>
        <a:p>
          <a:pPr>
            <a:defRPr cap="all"/>
          </a:pPr>
          <a:r>
            <a:rPr lang="en-US"/>
            <a:t>I understood the working of how to use the performance analyzer</a:t>
          </a:r>
        </a:p>
      </dgm:t>
    </dgm:pt>
    <dgm:pt modelId="{0A385605-A203-4E09-8EE2-7D335A36654B}" type="parTrans" cxnId="{383A4FD7-069A-4AE8-BD96-10FC6B6F097F}">
      <dgm:prSet/>
      <dgm:spPr/>
      <dgm:t>
        <a:bodyPr/>
        <a:lstStyle/>
        <a:p>
          <a:endParaRPr lang="en-US"/>
        </a:p>
      </dgm:t>
    </dgm:pt>
    <dgm:pt modelId="{EB82D6FD-2253-418D-A60D-982C0FD66891}" type="sibTrans" cxnId="{383A4FD7-069A-4AE8-BD96-10FC6B6F097F}">
      <dgm:prSet/>
      <dgm:spPr/>
      <dgm:t>
        <a:bodyPr/>
        <a:lstStyle/>
        <a:p>
          <a:endParaRPr lang="en-US"/>
        </a:p>
      </dgm:t>
    </dgm:pt>
    <dgm:pt modelId="{91D97B38-B536-46E8-ACE1-356C2931D57F}">
      <dgm:prSet/>
      <dgm:spPr/>
      <dgm:t>
        <a:bodyPr/>
        <a:lstStyle/>
        <a:p>
          <a:pPr>
            <a:defRPr cap="all"/>
          </a:pPr>
          <a:r>
            <a:rPr lang="en-US"/>
            <a:t>I learned about how to set model properties for data model</a:t>
          </a:r>
        </a:p>
      </dgm:t>
    </dgm:pt>
    <dgm:pt modelId="{2F329A9C-7F49-46B3-BB3F-8A67B8D47A82}" type="parTrans" cxnId="{332E447D-575E-4790-AE8A-1A8AFE212D34}">
      <dgm:prSet/>
      <dgm:spPr/>
      <dgm:t>
        <a:bodyPr/>
        <a:lstStyle/>
        <a:p>
          <a:endParaRPr lang="en-US"/>
        </a:p>
      </dgm:t>
    </dgm:pt>
    <dgm:pt modelId="{810D3562-ECEE-415D-A496-8CF2E0E61FEE}" type="sibTrans" cxnId="{332E447D-575E-4790-AE8A-1A8AFE212D34}">
      <dgm:prSet/>
      <dgm:spPr/>
      <dgm:t>
        <a:bodyPr/>
        <a:lstStyle/>
        <a:p>
          <a:endParaRPr lang="en-US"/>
        </a:p>
      </dgm:t>
    </dgm:pt>
    <dgm:pt modelId="{79912CC9-4BF1-4710-9EDA-887DEBA108D3}" type="pres">
      <dgm:prSet presAssocID="{4F5C944B-1592-4975-84E0-F5F87BB57917}" presName="root" presStyleCnt="0">
        <dgm:presLayoutVars>
          <dgm:dir/>
          <dgm:resizeHandles val="exact"/>
        </dgm:presLayoutVars>
      </dgm:prSet>
      <dgm:spPr/>
    </dgm:pt>
    <dgm:pt modelId="{F060AB9E-2057-499B-8238-84C916A0A18A}" type="pres">
      <dgm:prSet presAssocID="{6437BB65-2CBC-4877-8B9D-FAE86A099185}" presName="compNode" presStyleCnt="0"/>
      <dgm:spPr/>
    </dgm:pt>
    <dgm:pt modelId="{3D6C13B6-029F-4E68-8796-12FC3658E9D4}" type="pres">
      <dgm:prSet presAssocID="{6437BB65-2CBC-4877-8B9D-FAE86A099185}" presName="iconBgRect" presStyleLbl="bgShp" presStyleIdx="0" presStyleCnt="2"/>
      <dgm:spPr/>
    </dgm:pt>
    <dgm:pt modelId="{AAB841B1-186F-498E-851E-21DB709754A6}" type="pres">
      <dgm:prSet presAssocID="{6437BB65-2CBC-4877-8B9D-FAE86A09918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8058E78-F1E1-4DF7-9B2F-03654D46C9EE}" type="pres">
      <dgm:prSet presAssocID="{6437BB65-2CBC-4877-8B9D-FAE86A099185}" presName="spaceRect" presStyleCnt="0"/>
      <dgm:spPr/>
    </dgm:pt>
    <dgm:pt modelId="{BDA13667-74FD-458E-A6BB-9431F7ADFF0A}" type="pres">
      <dgm:prSet presAssocID="{6437BB65-2CBC-4877-8B9D-FAE86A099185}" presName="textRect" presStyleLbl="revTx" presStyleIdx="0" presStyleCnt="2">
        <dgm:presLayoutVars>
          <dgm:chMax val="1"/>
          <dgm:chPref val="1"/>
        </dgm:presLayoutVars>
      </dgm:prSet>
      <dgm:spPr/>
    </dgm:pt>
    <dgm:pt modelId="{040DE061-5FB9-4013-8654-84DECAE1AF84}" type="pres">
      <dgm:prSet presAssocID="{EB82D6FD-2253-418D-A60D-982C0FD66891}" presName="sibTrans" presStyleCnt="0"/>
      <dgm:spPr/>
    </dgm:pt>
    <dgm:pt modelId="{35975876-563D-4207-BC9D-ED688C49ECE2}" type="pres">
      <dgm:prSet presAssocID="{91D97B38-B536-46E8-ACE1-356C2931D57F}" presName="compNode" presStyleCnt="0"/>
      <dgm:spPr/>
    </dgm:pt>
    <dgm:pt modelId="{03A99492-76B5-4CF0-8EC0-D00FB0B34B62}" type="pres">
      <dgm:prSet presAssocID="{91D97B38-B536-46E8-ACE1-356C2931D57F}" presName="iconBgRect" presStyleLbl="bgShp" presStyleIdx="1" presStyleCnt="2"/>
      <dgm:spPr/>
    </dgm:pt>
    <dgm:pt modelId="{8B23E686-CD91-45F5-9142-3D469954AE6D}" type="pres">
      <dgm:prSet presAssocID="{91D97B38-B536-46E8-ACE1-356C2931D57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D16189F-AAA8-4EB7-97A7-62BAFA378491}" type="pres">
      <dgm:prSet presAssocID="{91D97B38-B536-46E8-ACE1-356C2931D57F}" presName="spaceRect" presStyleCnt="0"/>
      <dgm:spPr/>
    </dgm:pt>
    <dgm:pt modelId="{12487AD1-014B-4E10-8D68-FE5753CE0EAA}" type="pres">
      <dgm:prSet presAssocID="{91D97B38-B536-46E8-ACE1-356C2931D57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17A472C-6035-467B-9649-AC8029902398}" type="presOf" srcId="{91D97B38-B536-46E8-ACE1-356C2931D57F}" destId="{12487AD1-014B-4E10-8D68-FE5753CE0EAA}" srcOrd="0" destOrd="0" presId="urn:microsoft.com/office/officeart/2018/5/layout/IconCircleLabelList"/>
    <dgm:cxn modelId="{332E447D-575E-4790-AE8A-1A8AFE212D34}" srcId="{4F5C944B-1592-4975-84E0-F5F87BB57917}" destId="{91D97B38-B536-46E8-ACE1-356C2931D57F}" srcOrd="1" destOrd="0" parTransId="{2F329A9C-7F49-46B3-BB3F-8A67B8D47A82}" sibTransId="{810D3562-ECEE-415D-A496-8CF2E0E61FEE}"/>
    <dgm:cxn modelId="{205F3594-2B08-4058-8434-93F5B3031F34}" type="presOf" srcId="{6437BB65-2CBC-4877-8B9D-FAE86A099185}" destId="{BDA13667-74FD-458E-A6BB-9431F7ADFF0A}" srcOrd="0" destOrd="0" presId="urn:microsoft.com/office/officeart/2018/5/layout/IconCircleLabelList"/>
    <dgm:cxn modelId="{603B67D2-DDCE-418F-92B0-B171AF98F0BD}" type="presOf" srcId="{4F5C944B-1592-4975-84E0-F5F87BB57917}" destId="{79912CC9-4BF1-4710-9EDA-887DEBA108D3}" srcOrd="0" destOrd="0" presId="urn:microsoft.com/office/officeart/2018/5/layout/IconCircleLabelList"/>
    <dgm:cxn modelId="{383A4FD7-069A-4AE8-BD96-10FC6B6F097F}" srcId="{4F5C944B-1592-4975-84E0-F5F87BB57917}" destId="{6437BB65-2CBC-4877-8B9D-FAE86A099185}" srcOrd="0" destOrd="0" parTransId="{0A385605-A203-4E09-8EE2-7D335A36654B}" sibTransId="{EB82D6FD-2253-418D-A60D-982C0FD66891}"/>
    <dgm:cxn modelId="{99B5667E-8C0D-4412-A1D5-65E727D13D08}" type="presParOf" srcId="{79912CC9-4BF1-4710-9EDA-887DEBA108D3}" destId="{F060AB9E-2057-499B-8238-84C916A0A18A}" srcOrd="0" destOrd="0" presId="urn:microsoft.com/office/officeart/2018/5/layout/IconCircleLabelList"/>
    <dgm:cxn modelId="{0E7BAB4B-D616-4CDF-8E65-B9C2633E7469}" type="presParOf" srcId="{F060AB9E-2057-499B-8238-84C916A0A18A}" destId="{3D6C13B6-029F-4E68-8796-12FC3658E9D4}" srcOrd="0" destOrd="0" presId="urn:microsoft.com/office/officeart/2018/5/layout/IconCircleLabelList"/>
    <dgm:cxn modelId="{A14CF124-F335-4CB9-89F4-6A94FE02FF92}" type="presParOf" srcId="{F060AB9E-2057-499B-8238-84C916A0A18A}" destId="{AAB841B1-186F-498E-851E-21DB709754A6}" srcOrd="1" destOrd="0" presId="urn:microsoft.com/office/officeart/2018/5/layout/IconCircleLabelList"/>
    <dgm:cxn modelId="{CBF6CA54-F9F6-45D6-8C27-CFF9E64C0785}" type="presParOf" srcId="{F060AB9E-2057-499B-8238-84C916A0A18A}" destId="{F8058E78-F1E1-4DF7-9B2F-03654D46C9EE}" srcOrd="2" destOrd="0" presId="urn:microsoft.com/office/officeart/2018/5/layout/IconCircleLabelList"/>
    <dgm:cxn modelId="{6E3BD4A7-3D16-4CBF-A501-7F11B2843B1C}" type="presParOf" srcId="{F060AB9E-2057-499B-8238-84C916A0A18A}" destId="{BDA13667-74FD-458E-A6BB-9431F7ADFF0A}" srcOrd="3" destOrd="0" presId="urn:microsoft.com/office/officeart/2018/5/layout/IconCircleLabelList"/>
    <dgm:cxn modelId="{46F9AE12-934C-4E3F-A8CF-B3A247FEB857}" type="presParOf" srcId="{79912CC9-4BF1-4710-9EDA-887DEBA108D3}" destId="{040DE061-5FB9-4013-8654-84DECAE1AF84}" srcOrd="1" destOrd="0" presId="urn:microsoft.com/office/officeart/2018/5/layout/IconCircleLabelList"/>
    <dgm:cxn modelId="{94E2D69C-C381-4D77-8D81-FBCAAF924494}" type="presParOf" srcId="{79912CC9-4BF1-4710-9EDA-887DEBA108D3}" destId="{35975876-563D-4207-BC9D-ED688C49ECE2}" srcOrd="2" destOrd="0" presId="urn:microsoft.com/office/officeart/2018/5/layout/IconCircleLabelList"/>
    <dgm:cxn modelId="{239351A2-D40C-41D0-BF7B-C605940DCDCA}" type="presParOf" srcId="{35975876-563D-4207-BC9D-ED688C49ECE2}" destId="{03A99492-76B5-4CF0-8EC0-D00FB0B34B62}" srcOrd="0" destOrd="0" presId="urn:microsoft.com/office/officeart/2018/5/layout/IconCircleLabelList"/>
    <dgm:cxn modelId="{B900EB86-EEE8-4268-92F9-1ACAE7679561}" type="presParOf" srcId="{35975876-563D-4207-BC9D-ED688C49ECE2}" destId="{8B23E686-CD91-45F5-9142-3D469954AE6D}" srcOrd="1" destOrd="0" presId="urn:microsoft.com/office/officeart/2018/5/layout/IconCircleLabelList"/>
    <dgm:cxn modelId="{3DF6E8AC-AF47-4E84-88DB-CBC24AAAEE97}" type="presParOf" srcId="{35975876-563D-4207-BC9D-ED688C49ECE2}" destId="{9D16189F-AAA8-4EB7-97A7-62BAFA378491}" srcOrd="2" destOrd="0" presId="urn:microsoft.com/office/officeart/2018/5/layout/IconCircleLabelList"/>
    <dgm:cxn modelId="{2244A9C0-2CC9-45EC-A6C0-9CD21CB34ABA}" type="presParOf" srcId="{35975876-563D-4207-BC9D-ED688C49ECE2}" destId="{12487AD1-014B-4E10-8D68-FE5753CE0EA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6C13B6-029F-4E68-8796-12FC3658E9D4}">
      <dsp:nvSpPr>
        <dsp:cNvPr id="0" name=""/>
        <dsp:cNvSpPr/>
      </dsp:nvSpPr>
      <dsp:spPr>
        <a:xfrm>
          <a:off x="2250914" y="296402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B841B1-186F-498E-851E-21DB709754A6}">
      <dsp:nvSpPr>
        <dsp:cNvPr id="0" name=""/>
        <dsp:cNvSpPr/>
      </dsp:nvSpPr>
      <dsp:spPr>
        <a:xfrm>
          <a:off x="271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A13667-74FD-458E-A6BB-9431F7ADFF0A}">
      <dsp:nvSpPr>
        <dsp:cNvPr id="0" name=""/>
        <dsp:cNvSpPr/>
      </dsp:nvSpPr>
      <dsp:spPr>
        <a:xfrm>
          <a:off x="154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I understood the working of how to use the performance analyzer</a:t>
          </a:r>
        </a:p>
      </dsp:txBody>
      <dsp:txXfrm>
        <a:off x="1548914" y="3176402"/>
        <a:ext cx="3600000" cy="720000"/>
      </dsp:txXfrm>
    </dsp:sp>
    <dsp:sp modelId="{03A99492-76B5-4CF0-8EC0-D00FB0B34B62}">
      <dsp:nvSpPr>
        <dsp:cNvPr id="0" name=""/>
        <dsp:cNvSpPr/>
      </dsp:nvSpPr>
      <dsp:spPr>
        <a:xfrm>
          <a:off x="6480914" y="296402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23E686-CD91-45F5-9142-3D469954AE6D}">
      <dsp:nvSpPr>
        <dsp:cNvPr id="0" name=""/>
        <dsp:cNvSpPr/>
      </dsp:nvSpPr>
      <dsp:spPr>
        <a:xfrm>
          <a:off x="694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487AD1-014B-4E10-8D68-FE5753CE0EAA}">
      <dsp:nvSpPr>
        <dsp:cNvPr id="0" name=""/>
        <dsp:cNvSpPr/>
      </dsp:nvSpPr>
      <dsp:spPr>
        <a:xfrm>
          <a:off x="577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I learned about how to set model properties for data model</a:t>
          </a:r>
        </a:p>
      </dsp:txBody>
      <dsp:txXfrm>
        <a:off x="5778914" y="3176402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6D59A-37BD-CFDD-A86B-40E5FB57B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A65990-C1E1-48E5-2372-D4C6F2103B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C566D-7CC6-16EC-CD30-DDC3AD918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2CB8-AA0D-4167-9E4C-10EB0FE768DF}" type="datetimeFigureOut">
              <a:rPr lang="en-CA" smtClean="0"/>
              <a:t>2024-12-14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D823C-D7E5-C77E-C36B-834AE6B7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AD6CF-13B6-52F9-CAFC-E689C74C0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C17A2-6CE0-4610-8B54-FF074EF9CD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8042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5CB68-3467-834B-5CA0-0F5637AA7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584EFC-101F-86D6-D752-4266CE577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72ED5-3596-8220-5F32-9170DF4CA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2CB8-AA0D-4167-9E4C-10EB0FE768DF}" type="datetimeFigureOut">
              <a:rPr lang="en-CA" smtClean="0"/>
              <a:t>2024-12-14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87553-3E46-328A-FE89-03FDA5D55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A9490-B080-EC5E-87FF-B1D9F467A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C17A2-6CE0-4610-8B54-FF074EF9CD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13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9D6D1D-EAF5-829F-465A-8A8FA8CD3C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3C192-4578-938E-242B-6A0F934A94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DFB89-5C92-47F2-EDF2-26ED65E22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2CB8-AA0D-4167-9E4C-10EB0FE768DF}" type="datetimeFigureOut">
              <a:rPr lang="en-CA" smtClean="0"/>
              <a:t>2024-12-14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CCA5A-6482-9065-4A4D-2AC366D70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B0794-FC78-7C83-0049-B0622A9C3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C17A2-6CE0-4610-8B54-FF074EF9CD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0123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5D38A-509E-1F18-B51B-18612EBF8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940F6-82E4-2809-1193-760E97B03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B5094-CC65-0AD3-894B-37346B845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2CB8-AA0D-4167-9E4C-10EB0FE768DF}" type="datetimeFigureOut">
              <a:rPr lang="en-CA" smtClean="0"/>
              <a:t>2024-12-14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2FFE9-BE99-8E4B-2238-9298614E3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40784-F398-3060-40A5-94DEC7CFB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C17A2-6CE0-4610-8B54-FF074EF9CD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590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95380-C508-03A3-08E3-F6B63F53F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3442E-1561-D218-450C-E76A97BB6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3A002-0A3E-B740-D4A8-AD8DE0901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2CB8-AA0D-4167-9E4C-10EB0FE768DF}" type="datetimeFigureOut">
              <a:rPr lang="en-CA" smtClean="0"/>
              <a:t>2024-12-14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CDC97-34D9-3C51-230B-57F52C177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2C1EF-2868-F46C-F9C3-7DE2A398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C17A2-6CE0-4610-8B54-FF074EF9CD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3586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D1B48-2642-A650-3046-0933AA8C5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D89CC-2650-28F8-86AF-E126C72415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E3EBDF-CB72-69EC-199A-B14290C0F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79B25E-DB5D-EF4C-B503-EBA22D1A1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2CB8-AA0D-4167-9E4C-10EB0FE768DF}" type="datetimeFigureOut">
              <a:rPr lang="en-CA" smtClean="0"/>
              <a:t>2024-12-14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C1BF9-547E-EAD6-3254-1D6518279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CF61A6-8999-8B7E-4E3E-49CFD8EFD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C17A2-6CE0-4610-8B54-FF074EF9CD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520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99C40-4430-E5FF-DFB7-F9A276DF9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9AE0C-6B85-A9C8-C444-E5CCD03B1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77CA8-CA7B-5AF4-86E0-3C8258481C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6F12AC-3E16-6DC1-5DF3-3873F4D5DB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18D1F5-7178-4683-E9B4-5A1393B7D2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E0DB31-4068-ED69-3AC6-9EF68F69C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2CB8-AA0D-4167-9E4C-10EB0FE768DF}" type="datetimeFigureOut">
              <a:rPr lang="en-CA" smtClean="0"/>
              <a:t>2024-12-14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76D60B-F942-F11E-3967-AB11AFBD3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424E7F-8E65-2297-D749-9FD56F268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C17A2-6CE0-4610-8B54-FF074EF9CD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9893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9F32F-F744-1F62-F907-D7868375B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73BDBB-D9D5-52B0-B0F4-6BFC88509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2CB8-AA0D-4167-9E4C-10EB0FE768DF}" type="datetimeFigureOut">
              <a:rPr lang="en-CA" smtClean="0"/>
              <a:t>2024-12-14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48AFE6-AFFE-AE7C-9B3F-8075A23C6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631746-8103-3134-4D83-74EC3B94F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C17A2-6CE0-4610-8B54-FF074EF9CD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2727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C30DE5-59B7-686C-B135-5F9DFE041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2CB8-AA0D-4167-9E4C-10EB0FE768DF}" type="datetimeFigureOut">
              <a:rPr lang="en-CA" smtClean="0"/>
              <a:t>2024-12-14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303081-AAE3-F530-0AD0-50C757F4B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064164-40F8-373A-FB1B-48BD13EF7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C17A2-6CE0-4610-8B54-FF074EF9CD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59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D14CF-19BE-4876-D4BE-C39F90463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099CE-E07C-9E87-3B95-F5777DBC0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662EBF-F191-A233-DB2E-737482A41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CA2BEC-478D-24CA-CB31-B2817F27F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2CB8-AA0D-4167-9E4C-10EB0FE768DF}" type="datetimeFigureOut">
              <a:rPr lang="en-CA" smtClean="0"/>
              <a:t>2024-12-14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A7C5B-87DC-1478-3A03-DAC089B8F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BB335-E217-02B0-C84D-8A8A57BA0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C17A2-6CE0-4610-8B54-FF074EF9CD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7022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F7B53-6CF4-8B36-DD6B-A366BC406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7E0E9B-39BB-4219-3348-7702E600E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8DAA24-43A7-1252-E6F1-60417C84E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D0E690-F5D2-1715-B2B1-4E51AAED2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2CB8-AA0D-4167-9E4C-10EB0FE768DF}" type="datetimeFigureOut">
              <a:rPr lang="en-CA" smtClean="0"/>
              <a:t>2024-12-14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1E5CC4-FCB5-1825-E3B0-8A9B8E2F1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5A7B78-EBF4-4847-1061-DA2BB911E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C17A2-6CE0-4610-8B54-FF074EF9CD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7043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B091AA-6928-D1E6-BA7D-5E8B75BF6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B9709-5501-D4FE-DC8E-CA474FD6D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ABE4B-9068-2549-CD33-412B5D412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C82CB8-AA0D-4167-9E4C-10EB0FE768DF}" type="datetimeFigureOut">
              <a:rPr lang="en-CA" smtClean="0"/>
              <a:t>2024-12-14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89A53-8EE0-13C6-97A2-5E7874FA63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66115-7682-6AA6-D473-039A531710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EC17A2-6CE0-4610-8B54-FF074EF9CD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086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641F45-F24D-388D-E3DF-06DF56DA53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84683"/>
            <a:ext cx="9144000" cy="25518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600" b="1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IMPROVE QUERY PERFORMANCE WITH AGGREGATIONS</a:t>
            </a:r>
            <a:endParaRPr lang="en-US" sz="56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C93E56-0B35-5965-D834-709E8C4C2B55}"/>
              </a:ext>
            </a:extLst>
          </p:cNvPr>
          <p:cNvSpPr txBox="1"/>
          <p:nvPr/>
        </p:nvSpPr>
        <p:spPr>
          <a:xfrm>
            <a:off x="1524000" y="5160469"/>
            <a:ext cx="9144000" cy="11821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NITIN</a:t>
            </a:r>
          </a:p>
        </p:txBody>
      </p:sp>
    </p:spTree>
    <p:extLst>
      <p:ext uri="{BB962C8B-B14F-4D97-AF65-F5344CB8AC3E}">
        <p14:creationId xmlns:p14="http://schemas.microsoft.com/office/powerpoint/2010/main" val="978157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B4AF03-5138-FFCB-B70D-EF7185085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OBJECTIVE</a:t>
            </a:r>
            <a:b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BA3C76D5-B125-3D71-BD57-014F13E4A5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506347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1559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BA13F77E-6E8A-7CDA-5CA3-B47312C28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519" y="1152207"/>
            <a:ext cx="9754961" cy="45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679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ADCAE6B-E56E-8FDC-BE35-B191D0B62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519" y="1137918"/>
            <a:ext cx="9754961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485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4E5CE050-EACD-240E-5E22-E49CC2D40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519" y="1147444"/>
            <a:ext cx="9754961" cy="4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75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F716860-7659-41F1-733F-83CF8C382B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29" y="1004549"/>
            <a:ext cx="10326541" cy="48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022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BF14FF16-B6EC-A9F4-1CF6-4DF232650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519" y="1156970"/>
            <a:ext cx="9754961" cy="45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690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65E99AEC-5404-402B-7E94-72244D080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503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31</Words>
  <Application>Microsoft Office PowerPoint</Application>
  <PresentationFormat>Widescreen</PresentationFormat>
  <Paragraphs>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IMPROVE QUERY PERFORMANCE WITH AGGREGATIONS</vt:lpstr>
      <vt:lpstr>OBJECTIVE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Prachi Waghmare</dc:creator>
  <cp:lastModifiedBy>Nitin .</cp:lastModifiedBy>
  <cp:revision>1</cp:revision>
  <dcterms:created xsi:type="dcterms:W3CDTF">2024-12-14T07:49:28Z</dcterms:created>
  <dcterms:modified xsi:type="dcterms:W3CDTF">2024-12-15T03:32:52Z</dcterms:modified>
</cp:coreProperties>
</file>