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63" r:id="rId4"/>
    <p:sldId id="265" r:id="rId5"/>
    <p:sldId id="266" r:id="rId6"/>
    <p:sldId id="267" r:id="rId7"/>
    <p:sldId id="268" r:id="rId8"/>
    <p:sldId id="293" r:id="rId9"/>
  </p:sldIdLst>
  <p:sldSz cx="12192000" cy="6858000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440B78-8F29-4F0C-9C35-3518E2F5C7EC}" v="8" dt="2024-12-14T23:35:17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in ." userId="29198df4e8bf7322" providerId="LiveId" clId="{54440B78-8F29-4F0C-9C35-3518E2F5C7EC}"/>
    <pc:docChg chg="custSel addSld delSld modSld">
      <pc:chgData name="Nitin ." userId="29198df4e8bf7322" providerId="LiveId" clId="{54440B78-8F29-4F0C-9C35-3518E2F5C7EC}" dt="2024-12-14T23:35:19.324" v="95" actId="962"/>
      <pc:docMkLst>
        <pc:docMk/>
      </pc:docMkLst>
      <pc:sldChg chg="addSp modSp mod setBg">
        <pc:chgData name="Nitin ." userId="29198df4e8bf7322" providerId="LiveId" clId="{54440B78-8F29-4F0C-9C35-3518E2F5C7EC}" dt="2024-12-14T23:02:54.842" v="62" actId="26606"/>
        <pc:sldMkLst>
          <pc:docMk/>
          <pc:sldMk cId="961209243" sldId="256"/>
        </pc:sldMkLst>
        <pc:spChg chg="mod">
          <ac:chgData name="Nitin ." userId="29198df4e8bf7322" providerId="LiveId" clId="{54440B78-8F29-4F0C-9C35-3518E2F5C7EC}" dt="2024-12-14T23:02:54.842" v="62" actId="26606"/>
          <ac:spMkLst>
            <pc:docMk/>
            <pc:sldMk cId="961209243" sldId="256"/>
            <ac:spMk id="2" creationId="{7C8190AE-E029-09B1-4156-104E7D26427A}"/>
          </ac:spMkLst>
        </pc:spChg>
        <pc:spChg chg="add mod">
          <ac:chgData name="Nitin ." userId="29198df4e8bf7322" providerId="LiveId" clId="{54440B78-8F29-4F0C-9C35-3518E2F5C7EC}" dt="2024-12-14T23:02:54.842" v="62" actId="26606"/>
          <ac:spMkLst>
            <pc:docMk/>
            <pc:sldMk cId="961209243" sldId="256"/>
            <ac:spMk id="3" creationId="{A5930EA6-B2F9-5AA6-4D1E-2C567B689450}"/>
          </ac:spMkLst>
        </pc:spChg>
        <pc:grpChg chg="add">
          <ac:chgData name="Nitin ." userId="29198df4e8bf7322" providerId="LiveId" clId="{54440B78-8F29-4F0C-9C35-3518E2F5C7EC}" dt="2024-12-14T23:02:54.842" v="62" actId="26606"/>
          <ac:grpSpMkLst>
            <pc:docMk/>
            <pc:sldMk cId="961209243" sldId="256"/>
            <ac:grpSpMk id="10" creationId="{03C6F4E6-30A1-4F63-C8CC-028750B5AACD}"/>
          </ac:grpSpMkLst>
        </pc:grpChg>
        <pc:picChg chg="add">
          <ac:chgData name="Nitin ." userId="29198df4e8bf7322" providerId="LiveId" clId="{54440B78-8F29-4F0C-9C35-3518E2F5C7EC}" dt="2024-12-14T23:02:54.842" v="62" actId="26606"/>
          <ac:picMkLst>
            <pc:docMk/>
            <pc:sldMk cId="961209243" sldId="256"/>
            <ac:picMk id="7" creationId="{476C684C-63DE-9835-513E-0C7E6C366CE3}"/>
          </ac:picMkLst>
        </pc:picChg>
      </pc:sldChg>
      <pc:sldChg chg="addSp delSp modSp mod">
        <pc:chgData name="Nitin ." userId="29198df4e8bf7322" providerId="LiveId" clId="{54440B78-8F29-4F0C-9C35-3518E2F5C7EC}" dt="2024-12-14T23:13:05.917" v="80" actId="962"/>
        <pc:sldMkLst>
          <pc:docMk/>
          <pc:sldMk cId="4093993826" sldId="263"/>
        </pc:sldMkLst>
        <pc:picChg chg="del mod">
          <ac:chgData name="Nitin ." userId="29198df4e8bf7322" providerId="LiveId" clId="{54440B78-8F29-4F0C-9C35-3518E2F5C7EC}" dt="2024-12-14T23:12:30.515" v="70" actId="21"/>
          <ac:picMkLst>
            <pc:docMk/>
            <pc:sldMk cId="4093993826" sldId="263"/>
            <ac:picMk id="3" creationId="{7D0FBFA4-65BF-9053-95F9-1D1AE3DCD033}"/>
          </ac:picMkLst>
        </pc:picChg>
        <pc:picChg chg="add mod">
          <ac:chgData name="Nitin ." userId="29198df4e8bf7322" providerId="LiveId" clId="{54440B78-8F29-4F0C-9C35-3518E2F5C7EC}" dt="2024-12-14T23:13:05.917" v="80" actId="962"/>
          <ac:picMkLst>
            <pc:docMk/>
            <pc:sldMk cId="4093993826" sldId="263"/>
            <ac:picMk id="4" creationId="{C0EA5580-5A2C-092A-FE47-B1BAA409DE24}"/>
          </ac:picMkLst>
        </pc:picChg>
      </pc:sldChg>
      <pc:sldChg chg="addSp delSp modSp mod">
        <pc:chgData name="Nitin ." userId="29198df4e8bf7322" providerId="LiveId" clId="{54440B78-8F29-4F0C-9C35-3518E2F5C7EC}" dt="2024-12-14T23:13:10.293" v="83" actId="962"/>
        <pc:sldMkLst>
          <pc:docMk/>
          <pc:sldMk cId="159843018" sldId="265"/>
        </pc:sldMkLst>
        <pc:picChg chg="del">
          <ac:chgData name="Nitin ." userId="29198df4e8bf7322" providerId="LiveId" clId="{54440B78-8F29-4F0C-9C35-3518E2F5C7EC}" dt="2024-12-14T23:12:33.417" v="71" actId="21"/>
          <ac:picMkLst>
            <pc:docMk/>
            <pc:sldMk cId="159843018" sldId="265"/>
            <ac:picMk id="3" creationId="{06B13D14-0529-A82A-37FE-8E742BD02D15}"/>
          </ac:picMkLst>
        </pc:picChg>
        <pc:picChg chg="add mod">
          <ac:chgData name="Nitin ." userId="29198df4e8bf7322" providerId="LiveId" clId="{54440B78-8F29-4F0C-9C35-3518E2F5C7EC}" dt="2024-12-14T23:13:10.293" v="83" actId="962"/>
          <ac:picMkLst>
            <pc:docMk/>
            <pc:sldMk cId="159843018" sldId="265"/>
            <ac:picMk id="4" creationId="{9B842D06-9931-4685-E940-450C4AF4877F}"/>
          </ac:picMkLst>
        </pc:picChg>
      </pc:sldChg>
      <pc:sldChg chg="addSp delSp modSp mod">
        <pc:chgData name="Nitin ." userId="29198df4e8bf7322" providerId="LiveId" clId="{54440B78-8F29-4F0C-9C35-3518E2F5C7EC}" dt="2024-12-14T23:13:15.534" v="85" actId="27614"/>
        <pc:sldMkLst>
          <pc:docMk/>
          <pc:sldMk cId="3533100443" sldId="266"/>
        </pc:sldMkLst>
        <pc:picChg chg="del">
          <ac:chgData name="Nitin ." userId="29198df4e8bf7322" providerId="LiveId" clId="{54440B78-8F29-4F0C-9C35-3518E2F5C7EC}" dt="2024-12-14T23:12:37.260" v="72" actId="21"/>
          <ac:picMkLst>
            <pc:docMk/>
            <pc:sldMk cId="3533100443" sldId="266"/>
            <ac:picMk id="3" creationId="{5ACB91B1-4FFE-1A73-54A3-737FAB71D443}"/>
          </ac:picMkLst>
        </pc:picChg>
        <pc:picChg chg="add mod">
          <ac:chgData name="Nitin ." userId="29198df4e8bf7322" providerId="LiveId" clId="{54440B78-8F29-4F0C-9C35-3518E2F5C7EC}" dt="2024-12-14T23:13:15.534" v="85" actId="27614"/>
          <ac:picMkLst>
            <pc:docMk/>
            <pc:sldMk cId="3533100443" sldId="266"/>
            <ac:picMk id="4" creationId="{A8687E04-441E-9771-5B13-D4DED6BAB881}"/>
          </ac:picMkLst>
        </pc:picChg>
      </pc:sldChg>
      <pc:sldChg chg="addSp delSp modSp mod">
        <pc:chgData name="Nitin ." userId="29198df4e8bf7322" providerId="LiveId" clId="{54440B78-8F29-4F0C-9C35-3518E2F5C7EC}" dt="2024-12-14T23:13:18.781" v="87" actId="27614"/>
        <pc:sldMkLst>
          <pc:docMk/>
          <pc:sldMk cId="2482991749" sldId="267"/>
        </pc:sldMkLst>
        <pc:picChg chg="del">
          <ac:chgData name="Nitin ." userId="29198df4e8bf7322" providerId="LiveId" clId="{54440B78-8F29-4F0C-9C35-3518E2F5C7EC}" dt="2024-12-14T23:12:40.163" v="73" actId="21"/>
          <ac:picMkLst>
            <pc:docMk/>
            <pc:sldMk cId="2482991749" sldId="267"/>
            <ac:picMk id="3" creationId="{64BAA7DC-8E28-B81B-268E-3BBFDA6C4A2E}"/>
          </ac:picMkLst>
        </pc:picChg>
        <pc:picChg chg="add mod">
          <ac:chgData name="Nitin ." userId="29198df4e8bf7322" providerId="LiveId" clId="{54440B78-8F29-4F0C-9C35-3518E2F5C7EC}" dt="2024-12-14T23:13:18.781" v="87" actId="27614"/>
          <ac:picMkLst>
            <pc:docMk/>
            <pc:sldMk cId="2482991749" sldId="267"/>
            <ac:picMk id="4" creationId="{DE9F8CA5-C69A-3C1B-A63D-8F061C5C88BE}"/>
          </ac:picMkLst>
        </pc:picChg>
      </pc:sldChg>
      <pc:sldChg chg="addSp delSp modSp mod">
        <pc:chgData name="Nitin ." userId="29198df4e8bf7322" providerId="LiveId" clId="{54440B78-8F29-4F0C-9C35-3518E2F5C7EC}" dt="2024-12-14T23:13:21.542" v="90" actId="962"/>
        <pc:sldMkLst>
          <pc:docMk/>
          <pc:sldMk cId="4117077764" sldId="268"/>
        </pc:sldMkLst>
        <pc:picChg chg="del">
          <ac:chgData name="Nitin ." userId="29198df4e8bf7322" providerId="LiveId" clId="{54440B78-8F29-4F0C-9C35-3518E2F5C7EC}" dt="2024-12-14T23:12:44.477" v="74" actId="21"/>
          <ac:picMkLst>
            <pc:docMk/>
            <pc:sldMk cId="4117077764" sldId="268"/>
            <ac:picMk id="3" creationId="{4D3A2418-3476-77E0-72BE-B6DED8BEF2FD}"/>
          </ac:picMkLst>
        </pc:picChg>
        <pc:picChg chg="add mod">
          <ac:chgData name="Nitin ." userId="29198df4e8bf7322" providerId="LiveId" clId="{54440B78-8F29-4F0C-9C35-3518E2F5C7EC}" dt="2024-12-14T23:13:21.542" v="90" actId="962"/>
          <ac:picMkLst>
            <pc:docMk/>
            <pc:sldMk cId="4117077764" sldId="268"/>
            <ac:picMk id="4" creationId="{9274C347-2CEA-E45F-4061-4B648D9CF2FD}"/>
          </ac:picMkLst>
        </pc:picChg>
      </pc:sldChg>
      <pc:sldChg chg="delSp del mod">
        <pc:chgData name="Nitin ." userId="29198df4e8bf7322" providerId="LiveId" clId="{54440B78-8F29-4F0C-9C35-3518E2F5C7EC}" dt="2024-12-14T23:13:29.968" v="91" actId="2696"/>
        <pc:sldMkLst>
          <pc:docMk/>
          <pc:sldMk cId="3502903436" sldId="269"/>
        </pc:sldMkLst>
        <pc:picChg chg="del">
          <ac:chgData name="Nitin ." userId="29198df4e8bf7322" providerId="LiveId" clId="{54440B78-8F29-4F0C-9C35-3518E2F5C7EC}" dt="2024-12-14T23:12:47.489" v="75" actId="21"/>
          <ac:picMkLst>
            <pc:docMk/>
            <pc:sldMk cId="3502903436" sldId="269"/>
            <ac:picMk id="3" creationId="{6CBFD952-1D06-B39A-01D7-42435B8CE22F}"/>
          </ac:picMkLst>
        </pc:picChg>
      </pc:sldChg>
      <pc:sldChg chg="del">
        <pc:chgData name="Nitin ." userId="29198df4e8bf7322" providerId="LiveId" clId="{54440B78-8F29-4F0C-9C35-3518E2F5C7EC}" dt="2024-12-14T23:12:50.910" v="76" actId="2696"/>
        <pc:sldMkLst>
          <pc:docMk/>
          <pc:sldMk cId="1363259354" sldId="270"/>
        </pc:sldMkLst>
      </pc:sldChg>
      <pc:sldChg chg="del">
        <pc:chgData name="Nitin ." userId="29198df4e8bf7322" providerId="LiveId" clId="{54440B78-8F29-4F0C-9C35-3518E2F5C7EC}" dt="2024-12-14T23:13:00.489" v="77" actId="2696"/>
        <pc:sldMkLst>
          <pc:docMk/>
          <pc:sldMk cId="597949693" sldId="271"/>
        </pc:sldMkLst>
      </pc:sldChg>
      <pc:sldChg chg="del">
        <pc:chgData name="Nitin ." userId="29198df4e8bf7322" providerId="LiveId" clId="{54440B78-8F29-4F0C-9C35-3518E2F5C7EC}" dt="2024-12-14T23:13:00.489" v="77" actId="2696"/>
        <pc:sldMkLst>
          <pc:docMk/>
          <pc:sldMk cId="3230678532" sldId="272"/>
        </pc:sldMkLst>
      </pc:sldChg>
      <pc:sldChg chg="del">
        <pc:chgData name="Nitin ." userId="29198df4e8bf7322" providerId="LiveId" clId="{54440B78-8F29-4F0C-9C35-3518E2F5C7EC}" dt="2024-12-14T23:13:00.489" v="77" actId="2696"/>
        <pc:sldMkLst>
          <pc:docMk/>
          <pc:sldMk cId="4095826785" sldId="273"/>
        </pc:sldMkLst>
      </pc:sldChg>
      <pc:sldChg chg="delSp del mod">
        <pc:chgData name="Nitin ." userId="29198df4e8bf7322" providerId="LiveId" clId="{54440B78-8F29-4F0C-9C35-3518E2F5C7EC}" dt="2024-12-14T23:13:00.489" v="77" actId="2696"/>
        <pc:sldMkLst>
          <pc:docMk/>
          <pc:sldMk cId="1535760895" sldId="275"/>
        </pc:sldMkLst>
        <pc:picChg chg="del">
          <ac:chgData name="Nitin ." userId="29198df4e8bf7322" providerId="LiveId" clId="{54440B78-8F29-4F0C-9C35-3518E2F5C7EC}" dt="2024-12-14T23:12:24.757" v="69" actId="21"/>
          <ac:picMkLst>
            <pc:docMk/>
            <pc:sldMk cId="1535760895" sldId="275"/>
            <ac:picMk id="3" creationId="{B29238EA-D5CE-3EF9-3D3E-1FB28CAE466C}"/>
          </ac:picMkLst>
        </pc:picChg>
      </pc:sldChg>
      <pc:sldChg chg="addSp delSp modSp mod setBg">
        <pc:chgData name="Nitin ." userId="29198df4e8bf7322" providerId="LiveId" clId="{54440B78-8F29-4F0C-9C35-3518E2F5C7EC}" dt="2024-12-14T23:03:25.382" v="66" actId="26606"/>
        <pc:sldMkLst>
          <pc:docMk/>
          <pc:sldMk cId="4021559761" sldId="292"/>
        </pc:sldMkLst>
        <pc:spChg chg="mod">
          <ac:chgData name="Nitin ." userId="29198df4e8bf7322" providerId="LiveId" clId="{54440B78-8F29-4F0C-9C35-3518E2F5C7EC}" dt="2024-12-14T23:03:25.382" v="66" actId="26606"/>
          <ac:spMkLst>
            <pc:docMk/>
            <pc:sldMk cId="4021559761" sldId="292"/>
            <ac:spMk id="2" creationId="{11B4AF03-5138-FFCB-B70D-EF7185085850}"/>
          </ac:spMkLst>
        </pc:spChg>
        <pc:spChg chg="del mod">
          <ac:chgData name="Nitin ." userId="29198df4e8bf7322" providerId="LiveId" clId="{54440B78-8F29-4F0C-9C35-3518E2F5C7EC}" dt="2024-12-14T23:03:25.382" v="66" actId="26606"/>
          <ac:spMkLst>
            <pc:docMk/>
            <pc:sldMk cId="4021559761" sldId="292"/>
            <ac:spMk id="4" creationId="{75B8A2B1-83B1-060C-C4F4-5AA50A869C7B}"/>
          </ac:spMkLst>
        </pc:spChg>
        <pc:spChg chg="add">
          <ac:chgData name="Nitin ." userId="29198df4e8bf7322" providerId="LiveId" clId="{54440B78-8F29-4F0C-9C35-3518E2F5C7EC}" dt="2024-12-14T23:03:25.382" v="66" actId="26606"/>
          <ac:spMkLst>
            <pc:docMk/>
            <pc:sldMk cId="4021559761" sldId="292"/>
            <ac:spMk id="10" creationId="{56E9B3E6-E277-4D68-BA48-9CB43FFBD6E2}"/>
          </ac:spMkLst>
        </pc:spChg>
        <pc:spChg chg="add">
          <ac:chgData name="Nitin ." userId="29198df4e8bf7322" providerId="LiveId" clId="{54440B78-8F29-4F0C-9C35-3518E2F5C7EC}" dt="2024-12-14T23:03:25.382" v="66" actId="26606"/>
          <ac:spMkLst>
            <pc:docMk/>
            <pc:sldMk cId="4021559761" sldId="292"/>
            <ac:spMk id="17" creationId="{D5B0017B-2ECA-49AF-B397-DC140825DF8D}"/>
          </ac:spMkLst>
        </pc:spChg>
        <pc:grpChg chg="add">
          <ac:chgData name="Nitin ." userId="29198df4e8bf7322" providerId="LiveId" clId="{54440B78-8F29-4F0C-9C35-3518E2F5C7EC}" dt="2024-12-14T23:03:25.382" v="66" actId="26606"/>
          <ac:grpSpMkLst>
            <pc:docMk/>
            <pc:sldMk cId="4021559761" sldId="292"/>
            <ac:grpSpMk id="12" creationId="{AE1C45F0-260A-458C-96ED-C1F6D2151219}"/>
          </ac:grpSpMkLst>
        </pc:grpChg>
        <pc:graphicFrameChg chg="add">
          <ac:chgData name="Nitin ." userId="29198df4e8bf7322" providerId="LiveId" clId="{54440B78-8F29-4F0C-9C35-3518E2F5C7EC}" dt="2024-12-14T23:03:25.382" v="66" actId="26606"/>
          <ac:graphicFrameMkLst>
            <pc:docMk/>
            <pc:sldMk cId="4021559761" sldId="292"/>
            <ac:graphicFrameMk id="6" creationId="{7EA5A393-13D3-0E52-AF90-88D61B40A98D}"/>
          </ac:graphicFrameMkLst>
        </pc:graphicFrameChg>
        <pc:cxnChg chg="add">
          <ac:chgData name="Nitin ." userId="29198df4e8bf7322" providerId="LiveId" clId="{54440B78-8F29-4F0C-9C35-3518E2F5C7EC}" dt="2024-12-14T23:03:25.382" v="66" actId="26606"/>
          <ac:cxnSpMkLst>
            <pc:docMk/>
            <pc:sldMk cId="4021559761" sldId="292"/>
            <ac:cxnSpMk id="19" creationId="{6CF1BAF6-AD41-4082-B212-8A1F9A2E8779}"/>
          </ac:cxnSpMkLst>
        </pc:cxnChg>
      </pc:sldChg>
      <pc:sldChg chg="addSp modSp new mod">
        <pc:chgData name="Nitin ." userId="29198df4e8bf7322" providerId="LiveId" clId="{54440B78-8F29-4F0C-9C35-3518E2F5C7EC}" dt="2024-12-14T23:35:19.324" v="95" actId="962"/>
        <pc:sldMkLst>
          <pc:docMk/>
          <pc:sldMk cId="2476548478" sldId="293"/>
        </pc:sldMkLst>
        <pc:picChg chg="add mod">
          <ac:chgData name="Nitin ." userId="29198df4e8bf7322" providerId="LiveId" clId="{54440B78-8F29-4F0C-9C35-3518E2F5C7EC}" dt="2024-12-14T23:35:19.324" v="95" actId="962"/>
          <ac:picMkLst>
            <pc:docMk/>
            <pc:sldMk cId="2476548478" sldId="293"/>
            <ac:picMk id="3" creationId="{C70DA700-3988-8023-14AE-2138E1E84AC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B80287-399D-4DB3-AF43-F512D7603D9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7EFED1-796E-44E1-9E89-93277CB9971D}">
      <dgm:prSet/>
      <dgm:spPr/>
      <dgm:t>
        <a:bodyPr/>
        <a:lstStyle/>
        <a:p>
          <a:r>
            <a:rPr lang="en-US"/>
            <a:t>I understood how to optimize an enterprise scale tabular model. </a:t>
          </a:r>
        </a:p>
      </dgm:t>
    </dgm:pt>
    <dgm:pt modelId="{8217D5FC-A50C-46B0-9957-4F2C5324CA01}" type="parTrans" cxnId="{DDE13F09-FD9D-4E23-ACA8-3294C6EC1936}">
      <dgm:prSet/>
      <dgm:spPr/>
      <dgm:t>
        <a:bodyPr/>
        <a:lstStyle/>
        <a:p>
          <a:endParaRPr lang="en-US"/>
        </a:p>
      </dgm:t>
    </dgm:pt>
    <dgm:pt modelId="{DE5E0148-D7EF-4678-96A6-CB26AE1F9169}" type="sibTrans" cxnId="{DDE13F09-FD9D-4E23-ACA8-3294C6EC1936}">
      <dgm:prSet/>
      <dgm:spPr/>
      <dgm:t>
        <a:bodyPr/>
        <a:lstStyle/>
        <a:p>
          <a:endParaRPr lang="en-US"/>
        </a:p>
      </dgm:t>
    </dgm:pt>
    <dgm:pt modelId="{DD1B5168-2E04-4646-BDE0-C635FD3C074D}">
      <dgm:prSet/>
      <dgm:spPr/>
      <dgm:t>
        <a:bodyPr/>
        <a:lstStyle/>
        <a:p>
          <a:r>
            <a:rPr lang="en-US"/>
            <a:t>I learned about how to set up the dual storage model.</a:t>
          </a:r>
        </a:p>
      </dgm:t>
    </dgm:pt>
    <dgm:pt modelId="{B46E7794-65DC-43E3-A7B5-3E98B6ECE979}" type="parTrans" cxnId="{4F839683-4511-45A4-BCCA-30CE40730518}">
      <dgm:prSet/>
      <dgm:spPr/>
      <dgm:t>
        <a:bodyPr/>
        <a:lstStyle/>
        <a:p>
          <a:endParaRPr lang="en-US"/>
        </a:p>
      </dgm:t>
    </dgm:pt>
    <dgm:pt modelId="{D2327ABA-9202-4A60-B734-46B79ADBCED4}" type="sibTrans" cxnId="{4F839683-4511-45A4-BCCA-30CE40730518}">
      <dgm:prSet/>
      <dgm:spPr/>
      <dgm:t>
        <a:bodyPr/>
        <a:lstStyle/>
        <a:p>
          <a:endParaRPr lang="en-US"/>
        </a:p>
      </dgm:t>
    </dgm:pt>
    <dgm:pt modelId="{702707E9-88A3-45EB-B6FF-EA1557C565B7}" type="pres">
      <dgm:prSet presAssocID="{80B80287-399D-4DB3-AF43-F512D7603D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2B93091-089B-4A2A-AA21-10301104A83E}" type="pres">
      <dgm:prSet presAssocID="{A67EFED1-796E-44E1-9E89-93277CB9971D}" presName="hierRoot1" presStyleCnt="0"/>
      <dgm:spPr/>
    </dgm:pt>
    <dgm:pt modelId="{6842C584-3541-4F33-B1A5-F2FB6C393E04}" type="pres">
      <dgm:prSet presAssocID="{A67EFED1-796E-44E1-9E89-93277CB9971D}" presName="composite" presStyleCnt="0"/>
      <dgm:spPr/>
    </dgm:pt>
    <dgm:pt modelId="{7295E3F3-7273-42AF-B7AD-FED490FE0ED4}" type="pres">
      <dgm:prSet presAssocID="{A67EFED1-796E-44E1-9E89-93277CB9971D}" presName="background" presStyleLbl="node0" presStyleIdx="0" presStyleCnt="2"/>
      <dgm:spPr/>
    </dgm:pt>
    <dgm:pt modelId="{2CC53B5C-EC9A-496C-A6AC-705DBE6E0038}" type="pres">
      <dgm:prSet presAssocID="{A67EFED1-796E-44E1-9E89-93277CB9971D}" presName="text" presStyleLbl="fgAcc0" presStyleIdx="0" presStyleCnt="2">
        <dgm:presLayoutVars>
          <dgm:chPref val="3"/>
        </dgm:presLayoutVars>
      </dgm:prSet>
      <dgm:spPr/>
    </dgm:pt>
    <dgm:pt modelId="{3681292E-E5C8-4E3C-91D9-942E6F2C3F3F}" type="pres">
      <dgm:prSet presAssocID="{A67EFED1-796E-44E1-9E89-93277CB9971D}" presName="hierChild2" presStyleCnt="0"/>
      <dgm:spPr/>
    </dgm:pt>
    <dgm:pt modelId="{4DB204FA-D971-4493-BB37-FD156322AA2D}" type="pres">
      <dgm:prSet presAssocID="{DD1B5168-2E04-4646-BDE0-C635FD3C074D}" presName="hierRoot1" presStyleCnt="0"/>
      <dgm:spPr/>
    </dgm:pt>
    <dgm:pt modelId="{30CC8F69-A637-47EF-AF9E-E78D52A795CE}" type="pres">
      <dgm:prSet presAssocID="{DD1B5168-2E04-4646-BDE0-C635FD3C074D}" presName="composite" presStyleCnt="0"/>
      <dgm:spPr/>
    </dgm:pt>
    <dgm:pt modelId="{F145B287-EB3D-4100-AC22-A9DFAEEC51C1}" type="pres">
      <dgm:prSet presAssocID="{DD1B5168-2E04-4646-BDE0-C635FD3C074D}" presName="background" presStyleLbl="node0" presStyleIdx="1" presStyleCnt="2"/>
      <dgm:spPr/>
    </dgm:pt>
    <dgm:pt modelId="{C97047AB-375F-491A-9355-420DF852286C}" type="pres">
      <dgm:prSet presAssocID="{DD1B5168-2E04-4646-BDE0-C635FD3C074D}" presName="text" presStyleLbl="fgAcc0" presStyleIdx="1" presStyleCnt="2">
        <dgm:presLayoutVars>
          <dgm:chPref val="3"/>
        </dgm:presLayoutVars>
      </dgm:prSet>
      <dgm:spPr/>
    </dgm:pt>
    <dgm:pt modelId="{1CACE03B-D3A6-484E-B19F-A564AD228774}" type="pres">
      <dgm:prSet presAssocID="{DD1B5168-2E04-4646-BDE0-C635FD3C074D}" presName="hierChild2" presStyleCnt="0"/>
      <dgm:spPr/>
    </dgm:pt>
  </dgm:ptLst>
  <dgm:cxnLst>
    <dgm:cxn modelId="{DDE13F09-FD9D-4E23-ACA8-3294C6EC1936}" srcId="{80B80287-399D-4DB3-AF43-F512D7603D98}" destId="{A67EFED1-796E-44E1-9E89-93277CB9971D}" srcOrd="0" destOrd="0" parTransId="{8217D5FC-A50C-46B0-9957-4F2C5324CA01}" sibTransId="{DE5E0148-D7EF-4678-96A6-CB26AE1F9169}"/>
    <dgm:cxn modelId="{5ECBBE1C-7E3F-493D-8DE4-A8D69495BCFD}" type="presOf" srcId="{80B80287-399D-4DB3-AF43-F512D7603D98}" destId="{702707E9-88A3-45EB-B6FF-EA1557C565B7}" srcOrd="0" destOrd="0" presId="urn:microsoft.com/office/officeart/2005/8/layout/hierarchy1"/>
    <dgm:cxn modelId="{D2F2C772-B6B8-4095-87BD-43510C3C7157}" type="presOf" srcId="{A67EFED1-796E-44E1-9E89-93277CB9971D}" destId="{2CC53B5C-EC9A-496C-A6AC-705DBE6E0038}" srcOrd="0" destOrd="0" presId="urn:microsoft.com/office/officeart/2005/8/layout/hierarchy1"/>
    <dgm:cxn modelId="{4F839683-4511-45A4-BCCA-30CE40730518}" srcId="{80B80287-399D-4DB3-AF43-F512D7603D98}" destId="{DD1B5168-2E04-4646-BDE0-C635FD3C074D}" srcOrd="1" destOrd="0" parTransId="{B46E7794-65DC-43E3-A7B5-3E98B6ECE979}" sibTransId="{D2327ABA-9202-4A60-B734-46B79ADBCED4}"/>
    <dgm:cxn modelId="{1610B8CC-4B23-41C1-9B1D-D4B30897564F}" type="presOf" srcId="{DD1B5168-2E04-4646-BDE0-C635FD3C074D}" destId="{C97047AB-375F-491A-9355-420DF852286C}" srcOrd="0" destOrd="0" presId="urn:microsoft.com/office/officeart/2005/8/layout/hierarchy1"/>
    <dgm:cxn modelId="{98B8AA70-6345-4A5B-8095-38DDD1326716}" type="presParOf" srcId="{702707E9-88A3-45EB-B6FF-EA1557C565B7}" destId="{B2B93091-089B-4A2A-AA21-10301104A83E}" srcOrd="0" destOrd="0" presId="urn:microsoft.com/office/officeart/2005/8/layout/hierarchy1"/>
    <dgm:cxn modelId="{7F5B3C5C-86E2-4B07-AD43-3BFD94593431}" type="presParOf" srcId="{B2B93091-089B-4A2A-AA21-10301104A83E}" destId="{6842C584-3541-4F33-B1A5-F2FB6C393E04}" srcOrd="0" destOrd="0" presId="urn:microsoft.com/office/officeart/2005/8/layout/hierarchy1"/>
    <dgm:cxn modelId="{82AE3BD6-64C3-4D04-B0B6-CDE4BE2E30BA}" type="presParOf" srcId="{6842C584-3541-4F33-B1A5-F2FB6C393E04}" destId="{7295E3F3-7273-42AF-B7AD-FED490FE0ED4}" srcOrd="0" destOrd="0" presId="urn:microsoft.com/office/officeart/2005/8/layout/hierarchy1"/>
    <dgm:cxn modelId="{8FCC8937-39F3-47CF-8584-437D433DB347}" type="presParOf" srcId="{6842C584-3541-4F33-B1A5-F2FB6C393E04}" destId="{2CC53B5C-EC9A-496C-A6AC-705DBE6E0038}" srcOrd="1" destOrd="0" presId="urn:microsoft.com/office/officeart/2005/8/layout/hierarchy1"/>
    <dgm:cxn modelId="{30C3ADB2-CB1A-4149-B352-E37EB33FEF92}" type="presParOf" srcId="{B2B93091-089B-4A2A-AA21-10301104A83E}" destId="{3681292E-E5C8-4E3C-91D9-942E6F2C3F3F}" srcOrd="1" destOrd="0" presId="urn:microsoft.com/office/officeart/2005/8/layout/hierarchy1"/>
    <dgm:cxn modelId="{84844B11-D56A-4EE2-ABFF-573CF4FE72F5}" type="presParOf" srcId="{702707E9-88A3-45EB-B6FF-EA1557C565B7}" destId="{4DB204FA-D971-4493-BB37-FD156322AA2D}" srcOrd="1" destOrd="0" presId="urn:microsoft.com/office/officeart/2005/8/layout/hierarchy1"/>
    <dgm:cxn modelId="{CF31B1E6-7F95-4009-A136-97CE70F7D193}" type="presParOf" srcId="{4DB204FA-D971-4493-BB37-FD156322AA2D}" destId="{30CC8F69-A637-47EF-AF9E-E78D52A795CE}" srcOrd="0" destOrd="0" presId="urn:microsoft.com/office/officeart/2005/8/layout/hierarchy1"/>
    <dgm:cxn modelId="{8F20BE61-7C42-4DE5-8289-B5187AA09949}" type="presParOf" srcId="{30CC8F69-A637-47EF-AF9E-E78D52A795CE}" destId="{F145B287-EB3D-4100-AC22-A9DFAEEC51C1}" srcOrd="0" destOrd="0" presId="urn:microsoft.com/office/officeart/2005/8/layout/hierarchy1"/>
    <dgm:cxn modelId="{A2F1E2C6-7425-4C60-9869-DC23D7365EC1}" type="presParOf" srcId="{30CC8F69-A637-47EF-AF9E-E78D52A795CE}" destId="{C97047AB-375F-491A-9355-420DF852286C}" srcOrd="1" destOrd="0" presId="urn:microsoft.com/office/officeart/2005/8/layout/hierarchy1"/>
    <dgm:cxn modelId="{4E6513E1-78FF-40DC-ADDA-8D6131854297}" type="presParOf" srcId="{4DB204FA-D971-4493-BB37-FD156322AA2D}" destId="{1CACE03B-D3A6-484E-B19F-A564AD2287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5E3F3-7273-42AF-B7AD-FED490FE0ED4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53B5C-EC9A-496C-A6AC-705DBE6E0038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I understood how to optimize an enterprise scale tabular model. </a:t>
          </a:r>
        </a:p>
      </dsp:txBody>
      <dsp:txXfrm>
        <a:off x="696297" y="538547"/>
        <a:ext cx="4171627" cy="2590157"/>
      </dsp:txXfrm>
    </dsp:sp>
    <dsp:sp modelId="{F145B287-EB3D-4100-AC22-A9DFAEEC51C1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047AB-375F-491A-9355-420DF852286C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I learned about how to set up the dual storage model.</a:t>
          </a:r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973D-DA47-6055-A997-50442C258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3FC01-0218-34DA-2DD5-41FB6B5F2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65D75-1FFA-2A34-4A27-487A0A4C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0D02-7B6D-4185-A438-7DBA90D658B7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BE25D-91F2-CDE6-E829-0E519E61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665B2-2AD7-31EF-EC9B-C5F2A638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8FA-379A-4185-B7F7-2D48BBDE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439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03D3-4FC9-FB25-9006-EF3B6457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5D876-B68D-B476-F303-7930B1281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52743-8C15-3DD5-A352-2478359F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0D02-7B6D-4185-A438-7DBA90D658B7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3F3C5-C9F3-DCE6-2406-15E7BB76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16937-3ED7-19A0-8381-A28F2443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8FA-379A-4185-B7F7-2D48BBDE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04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AB52C-C57C-6242-FF5F-C7AC8D9CD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6E5F9-BA3B-D8E7-8B13-4E7E8E15A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58FCD-60AF-79E0-E60B-D7DED793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0D02-7B6D-4185-A438-7DBA90D658B7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79865-5320-13BC-68DA-2906D7A4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F0E5B-C8C9-6B5A-E46E-F03EA5A2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8FA-379A-4185-B7F7-2D48BBDE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70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53D9-5CAA-D79C-5B3F-31086644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E8E4C-E685-3734-6611-8A2B58194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20C27-39AD-46C2-8DF8-BFA843F9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0D02-7B6D-4185-A438-7DBA90D658B7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2ED3-34C4-C41E-2932-D07E768E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D93AD-1A81-CF57-CF2C-D57D16D5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8FA-379A-4185-B7F7-2D48BBDE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436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494A-41B8-FA91-001B-7448D2F2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B5691-1EBC-7868-6AF4-50690E402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94A94-AA7C-A637-B4B7-0DACEC3C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0D02-7B6D-4185-A438-7DBA90D658B7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7FCF-81FF-A105-298C-86357113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63F2-3F43-85B4-24CB-4CB24E90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8FA-379A-4185-B7F7-2D48BBDE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69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A8DF-34D9-962E-C80A-04BF19CD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B087D-00E7-B2FF-6CD1-699F6FB50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D9157-5FD6-7E8C-78F2-9096B8FF1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4F8B3-41BB-713C-F101-8F11C026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0D02-7B6D-4185-A438-7DBA90D658B7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426FD-E4BE-2486-1563-C9D8EE14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77E59-436F-08F4-494D-A4CE4181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8FA-379A-4185-B7F7-2D48BBDE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33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CC0A-254D-6B19-EC4C-E56B35AD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2606E-2299-64A2-F189-38055E171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EFD8F-2E48-C2EF-3360-EDCCD025F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424C1-E659-18C6-71BE-52CECB1AA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7C138-5D41-F9C0-77F4-C9C3B84CE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468C0-D263-000C-7955-E04BE4F5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0D02-7B6D-4185-A438-7DBA90D658B7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7C81F-53EA-4965-3D32-93A20A25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C8B9D-8522-B894-6D48-40D53475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8FA-379A-4185-B7F7-2D48BBDE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10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8730-56C4-570E-0EB7-8994012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002D7-E6F1-63DD-6953-D565A1EF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0D02-7B6D-4185-A438-7DBA90D658B7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093A0-3A6E-2399-49A3-15393A98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206EB-5F2E-C1AD-5F55-8107FD4A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8FA-379A-4185-B7F7-2D48BBDE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531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5EA36-FA7D-3287-7C1F-9522F5F1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0D02-7B6D-4185-A438-7DBA90D658B7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FC8AE-8BA3-084F-6EFD-45C6DD2C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90230-A9C9-BC25-1527-D0B304D8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8FA-379A-4185-B7F7-2D48BBDE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55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88A4-854E-EB32-F0AF-DC80B9AD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DFA85-0957-0332-7BC3-8BA4C6B75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6E387-DD68-103B-8241-5113D5E40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CFC29-2AB7-3AE0-FC65-D4C351B3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0D02-7B6D-4185-A438-7DBA90D658B7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F3824-7286-F9BB-80F7-16CF34DA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ED5D1-1877-EB5E-EF9B-BDF89F47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8FA-379A-4185-B7F7-2D48BBDE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1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FA9F-72C5-65AA-2BAF-366989C92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1D3B6-F366-CC9A-BD8C-75F9464B6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AC3DF-C86A-D6AF-4EDA-A3E2392C1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D3FDC-4323-4F7D-0E15-BCF5173E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0D02-7B6D-4185-A438-7DBA90D658B7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717B6-FEEA-BC45-679A-D168E51F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E8587-80DC-1C8F-9195-62EAC992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18FA-379A-4185-B7F7-2D48BBDE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128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C99E1-E0DD-5446-2BAE-FB07B525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A9222-8F23-9A2E-7243-70CEC5E49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1C11B-59FC-006E-869A-03BA1C7B3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AB0D02-7B6D-4185-A438-7DBA90D658B7}" type="datetimeFigureOut">
              <a:rPr lang="en-CA" smtClean="0"/>
              <a:t>2024-12-14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7B353-7724-5FE8-F250-EF40E7475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BC4C1-D1AF-9BC3-E7A8-DA0A9475B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4D18FA-379A-4185-B7F7-2D48BBDE14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547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6668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8190AE-E029-09B1-4156-104E7D264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348" y="1124262"/>
            <a:ext cx="8017652" cy="26904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4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Improve query performance with dual storage mode tables</a:t>
            </a:r>
            <a:endParaRPr lang="en-US" sz="54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30EA6-B2F9-5AA6-4D1E-2C567B689450}"/>
              </a:ext>
            </a:extLst>
          </p:cNvPr>
          <p:cNvSpPr txBox="1"/>
          <p:nvPr/>
        </p:nvSpPr>
        <p:spPr>
          <a:xfrm>
            <a:off x="1126348" y="5099566"/>
            <a:ext cx="6481746" cy="1199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NITIN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476C684C-63DE-9835-513E-0C7E6C366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5646" y="5061057"/>
            <a:ext cx="1199733" cy="119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0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4AF03-5138-FFCB-B70D-EF7185085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</a:t>
            </a:r>
            <a:b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7EA5A393-13D3-0E52-AF90-88D61B40A9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430360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55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0EA5580-5A2C-092A-FE47-B1BAA409D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35" y="1314155"/>
            <a:ext cx="9707330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9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B842D06-9931-4685-E940-450C4AF48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1161733"/>
            <a:ext cx="9754961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8687E04-441E-9771-5B13-D4DED6BAB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1137918"/>
            <a:ext cx="9754961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0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E9F8CA5-C69A-3C1B-A63D-8F061C5C8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1147444"/>
            <a:ext cx="9754961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9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274C347-2CEA-E45F-4061-4B648D9CF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9" y="1147444"/>
            <a:ext cx="9754961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7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70DA700-3988-8023-14AE-2138E1E84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854"/>
            <a:ext cx="12192000" cy="578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4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35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Improve query performance with dual storage mode tables</vt:lpstr>
      <vt:lpstr>OBJECTIVE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Prachi Waghmare</dc:creator>
  <cp:lastModifiedBy>Nitin .</cp:lastModifiedBy>
  <cp:revision>1</cp:revision>
  <dcterms:created xsi:type="dcterms:W3CDTF">2024-12-14T07:02:49Z</dcterms:created>
  <dcterms:modified xsi:type="dcterms:W3CDTF">2024-12-14T23:35:28Z</dcterms:modified>
</cp:coreProperties>
</file>