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92B46-3E03-4B08-A768-6BC77A7E4D64}" v="10" dt="2024-12-14T03:48:35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." userId="29198df4e8bf7322" providerId="LiveId" clId="{39992B46-3E03-4B08-A768-6BC77A7E4D64}"/>
    <pc:docChg chg="undo custSel addSld modSld sldOrd">
      <pc:chgData name="Nitin ." userId="29198df4e8bf7322" providerId="LiveId" clId="{39992B46-3E03-4B08-A768-6BC77A7E4D64}" dt="2024-12-14T04:15:49.238" v="210"/>
      <pc:docMkLst>
        <pc:docMk/>
      </pc:docMkLst>
      <pc:sldChg chg="addSp modSp new mod">
        <pc:chgData name="Nitin ." userId="29198df4e8bf7322" providerId="LiveId" clId="{39992B46-3E03-4B08-A768-6BC77A7E4D64}" dt="2024-12-14T03:47:12.980" v="5" actId="27614"/>
        <pc:sldMkLst>
          <pc:docMk/>
          <pc:sldMk cId="3634225244" sldId="256"/>
        </pc:sldMkLst>
        <pc:picChg chg="add mod">
          <ac:chgData name="Nitin ." userId="29198df4e8bf7322" providerId="LiveId" clId="{39992B46-3E03-4B08-A768-6BC77A7E4D64}" dt="2024-12-14T03:47:12.980" v="5" actId="27614"/>
          <ac:picMkLst>
            <pc:docMk/>
            <pc:sldMk cId="3634225244" sldId="256"/>
            <ac:picMk id="3" creationId="{6358B5FD-83BA-0AD0-A811-32CD34967599}"/>
          </ac:picMkLst>
        </pc:picChg>
      </pc:sldChg>
      <pc:sldChg chg="addSp modSp add mod">
        <pc:chgData name="Nitin ." userId="29198df4e8bf7322" providerId="LiveId" clId="{39992B46-3E03-4B08-A768-6BC77A7E4D64}" dt="2024-12-14T03:47:15.992" v="7" actId="27614"/>
        <pc:sldMkLst>
          <pc:docMk/>
          <pc:sldMk cId="3695546132" sldId="257"/>
        </pc:sldMkLst>
        <pc:picChg chg="add mod">
          <ac:chgData name="Nitin ." userId="29198df4e8bf7322" providerId="LiveId" clId="{39992B46-3E03-4B08-A768-6BC77A7E4D64}" dt="2024-12-14T03:47:15.992" v="7" actId="27614"/>
          <ac:picMkLst>
            <pc:docMk/>
            <pc:sldMk cId="3695546132" sldId="257"/>
            <ac:picMk id="3" creationId="{A9D3C332-5490-E91D-9FD8-7CA75CF8191C}"/>
          </ac:picMkLst>
        </pc:picChg>
      </pc:sldChg>
      <pc:sldChg chg="addSp modSp add mod">
        <pc:chgData name="Nitin ." userId="29198df4e8bf7322" providerId="LiveId" clId="{39992B46-3E03-4B08-A768-6BC77A7E4D64}" dt="2024-12-14T03:47:26.943" v="13" actId="27614"/>
        <pc:sldMkLst>
          <pc:docMk/>
          <pc:sldMk cId="1770940059" sldId="258"/>
        </pc:sldMkLst>
        <pc:picChg chg="add mod">
          <ac:chgData name="Nitin ." userId="29198df4e8bf7322" providerId="LiveId" clId="{39992B46-3E03-4B08-A768-6BC77A7E4D64}" dt="2024-12-14T03:47:26.943" v="13" actId="27614"/>
          <ac:picMkLst>
            <pc:docMk/>
            <pc:sldMk cId="1770940059" sldId="258"/>
            <ac:picMk id="3" creationId="{E618F560-F7DB-5BFE-E9E9-E0C44DA32CD0}"/>
          </ac:picMkLst>
        </pc:picChg>
      </pc:sldChg>
      <pc:sldChg chg="addSp delSp modSp add mod">
        <pc:chgData name="Nitin ." userId="29198df4e8bf7322" providerId="LiveId" clId="{39992B46-3E03-4B08-A768-6BC77A7E4D64}" dt="2024-12-14T03:47:31.289" v="16" actId="962"/>
        <pc:sldMkLst>
          <pc:docMk/>
          <pc:sldMk cId="2649947799" sldId="259"/>
        </pc:sldMkLst>
        <pc:picChg chg="add del mod">
          <ac:chgData name="Nitin ." userId="29198df4e8bf7322" providerId="LiveId" clId="{39992B46-3E03-4B08-A768-6BC77A7E4D64}" dt="2024-12-14T03:47:21.751" v="11" actId="21"/>
          <ac:picMkLst>
            <pc:docMk/>
            <pc:sldMk cId="2649947799" sldId="259"/>
            <ac:picMk id="3" creationId="{C42CA033-7985-5B9C-6F17-C7F8A7B7A3E8}"/>
          </ac:picMkLst>
        </pc:picChg>
        <pc:picChg chg="add mod">
          <ac:chgData name="Nitin ." userId="29198df4e8bf7322" providerId="LiveId" clId="{39992B46-3E03-4B08-A768-6BC77A7E4D64}" dt="2024-12-14T03:47:31.289" v="16" actId="962"/>
          <ac:picMkLst>
            <pc:docMk/>
            <pc:sldMk cId="2649947799" sldId="259"/>
            <ac:picMk id="5" creationId="{50914144-273A-3CCC-F38E-DB7EB281D228}"/>
          </ac:picMkLst>
        </pc:picChg>
      </pc:sldChg>
      <pc:sldChg chg="addSp modSp new mod">
        <pc:chgData name="Nitin ." userId="29198df4e8bf7322" providerId="LiveId" clId="{39992B46-3E03-4B08-A768-6BC77A7E4D64}" dt="2024-12-14T03:47:50.028" v="20" actId="962"/>
        <pc:sldMkLst>
          <pc:docMk/>
          <pc:sldMk cId="1848468915" sldId="260"/>
        </pc:sldMkLst>
        <pc:picChg chg="add mod">
          <ac:chgData name="Nitin ." userId="29198df4e8bf7322" providerId="LiveId" clId="{39992B46-3E03-4B08-A768-6BC77A7E4D64}" dt="2024-12-14T03:47:50.028" v="20" actId="962"/>
          <ac:picMkLst>
            <pc:docMk/>
            <pc:sldMk cId="1848468915" sldId="260"/>
            <ac:picMk id="3" creationId="{ABE8FBB0-E719-D41C-3E04-82A64F002E68}"/>
          </ac:picMkLst>
        </pc:picChg>
      </pc:sldChg>
      <pc:sldChg chg="addSp delSp modSp new mod ord setBg addAnim delAnim">
        <pc:chgData name="Nitin ." userId="29198df4e8bf7322" providerId="LiveId" clId="{39992B46-3E03-4B08-A768-6BC77A7E4D64}" dt="2024-12-14T03:49:52.254" v="47" actId="26606"/>
        <pc:sldMkLst>
          <pc:docMk/>
          <pc:sldMk cId="2177967057" sldId="261"/>
        </pc:sldMkLst>
        <pc:spChg chg="mod">
          <ac:chgData name="Nitin ." userId="29198df4e8bf7322" providerId="LiveId" clId="{39992B46-3E03-4B08-A768-6BC77A7E4D64}" dt="2024-12-14T03:49:52.254" v="47" actId="26606"/>
          <ac:spMkLst>
            <pc:docMk/>
            <pc:sldMk cId="2177967057" sldId="261"/>
            <ac:spMk id="2" creationId="{3DB326AA-3987-43C9-4C02-B71BD2952748}"/>
          </ac:spMkLst>
        </pc:spChg>
        <pc:spChg chg="mod">
          <ac:chgData name="Nitin ." userId="29198df4e8bf7322" providerId="LiveId" clId="{39992B46-3E03-4B08-A768-6BC77A7E4D64}" dt="2024-12-14T03:49:52.254" v="47" actId="26606"/>
          <ac:spMkLst>
            <pc:docMk/>
            <pc:sldMk cId="2177967057" sldId="261"/>
            <ac:spMk id="3" creationId="{5439C640-D172-CB9B-C5EB-A4B2D4BCF298}"/>
          </ac:spMkLst>
        </pc:spChg>
        <pc:spChg chg="add del">
          <ac:chgData name="Nitin ." userId="29198df4e8bf7322" providerId="LiveId" clId="{39992B46-3E03-4B08-A768-6BC77A7E4D64}" dt="2024-12-14T03:49:52.222" v="46" actId="26606"/>
          <ac:spMkLst>
            <pc:docMk/>
            <pc:sldMk cId="2177967057" sldId="261"/>
            <ac:spMk id="8" creationId="{C7D023E4-8DE1-436E-9847-ED6A4B4B04FD}"/>
          </ac:spMkLst>
        </pc:spChg>
        <pc:spChg chg="add">
          <ac:chgData name="Nitin ." userId="29198df4e8bf7322" providerId="LiveId" clId="{39992B46-3E03-4B08-A768-6BC77A7E4D64}" dt="2024-12-14T03:49:52.254" v="47" actId="26606"/>
          <ac:spMkLst>
            <pc:docMk/>
            <pc:sldMk cId="2177967057" sldId="261"/>
            <ac:spMk id="22" creationId="{8C516CC8-80AC-446C-A56E-9F54B7210402}"/>
          </ac:spMkLst>
        </pc:spChg>
        <pc:spChg chg="add">
          <ac:chgData name="Nitin ." userId="29198df4e8bf7322" providerId="LiveId" clId="{39992B46-3E03-4B08-A768-6BC77A7E4D64}" dt="2024-12-14T03:49:52.254" v="47" actId="26606"/>
          <ac:spMkLst>
            <pc:docMk/>
            <pc:sldMk cId="2177967057" sldId="261"/>
            <ac:spMk id="23" creationId="{577D6B2E-37A3-429E-A37C-F30ED6487282}"/>
          </ac:spMkLst>
        </pc:spChg>
        <pc:spChg chg="add">
          <ac:chgData name="Nitin ." userId="29198df4e8bf7322" providerId="LiveId" clId="{39992B46-3E03-4B08-A768-6BC77A7E4D64}" dt="2024-12-14T03:49:52.254" v="47" actId="26606"/>
          <ac:spMkLst>
            <pc:docMk/>
            <pc:sldMk cId="2177967057" sldId="261"/>
            <ac:spMk id="24" creationId="{5CEAD642-85CF-4750-8432-7C80C901F001}"/>
          </ac:spMkLst>
        </pc:spChg>
        <pc:spChg chg="add">
          <ac:chgData name="Nitin ." userId="29198df4e8bf7322" providerId="LiveId" clId="{39992B46-3E03-4B08-A768-6BC77A7E4D64}" dt="2024-12-14T03:49:52.254" v="47" actId="26606"/>
          <ac:spMkLst>
            <pc:docMk/>
            <pc:sldMk cId="2177967057" sldId="261"/>
            <ac:spMk id="25" creationId="{FA33EEAE-15D5-4119-8C1E-89D943F911EF}"/>
          </ac:spMkLst>
        </pc:spChg>
        <pc:spChg chg="add">
          <ac:chgData name="Nitin ." userId="29198df4e8bf7322" providerId="LiveId" clId="{39992B46-3E03-4B08-A768-6BC77A7E4D64}" dt="2024-12-14T03:49:52.254" v="47" actId="26606"/>
          <ac:spMkLst>
            <pc:docMk/>
            <pc:sldMk cId="2177967057" sldId="261"/>
            <ac:spMk id="26" creationId="{730D8B3B-9B80-4025-B934-26DC7D7CD231}"/>
          </ac:spMkLst>
        </pc:spChg>
        <pc:spChg chg="add">
          <ac:chgData name="Nitin ." userId="29198df4e8bf7322" providerId="LiveId" clId="{39992B46-3E03-4B08-A768-6BC77A7E4D64}" dt="2024-12-14T03:49:52.254" v="47" actId="26606"/>
          <ac:spMkLst>
            <pc:docMk/>
            <pc:sldMk cId="2177967057" sldId="261"/>
            <ac:spMk id="27" creationId="{1064D5D5-227B-4F66-9AEA-46F570E793BD}"/>
          </ac:spMkLst>
        </pc:spChg>
        <pc:spChg chg="add">
          <ac:chgData name="Nitin ." userId="29198df4e8bf7322" providerId="LiveId" clId="{39992B46-3E03-4B08-A768-6BC77A7E4D64}" dt="2024-12-14T03:49:52.254" v="47" actId="26606"/>
          <ac:spMkLst>
            <pc:docMk/>
            <pc:sldMk cId="2177967057" sldId="261"/>
            <ac:spMk id="28" creationId="{646B67A4-D328-4747-A82B-65E84FA46368}"/>
          </ac:spMkLst>
        </pc:spChg>
        <pc:spChg chg="add">
          <ac:chgData name="Nitin ." userId="29198df4e8bf7322" providerId="LiveId" clId="{39992B46-3E03-4B08-A768-6BC77A7E4D64}" dt="2024-12-14T03:49:52.254" v="47" actId="26606"/>
          <ac:spMkLst>
            <pc:docMk/>
            <pc:sldMk cId="2177967057" sldId="261"/>
            <ac:spMk id="29" creationId="{B5A1B09C-1565-46F8-B70F-621C5EB48A09}"/>
          </ac:spMkLst>
        </pc:spChg>
        <pc:grpChg chg="add del">
          <ac:chgData name="Nitin ." userId="29198df4e8bf7322" providerId="LiveId" clId="{39992B46-3E03-4B08-A768-6BC77A7E4D64}" dt="2024-12-14T03:49:52.222" v="46" actId="26606"/>
          <ac:grpSpMkLst>
            <pc:docMk/>
            <pc:sldMk cId="2177967057" sldId="261"/>
            <ac:grpSpMk id="10" creationId="{1FEC590B-3306-47E9-BD67-97F3F76169A4}"/>
          </ac:grpSpMkLst>
        </pc:grpChg>
        <pc:grpChg chg="add del">
          <ac:chgData name="Nitin ." userId="29198df4e8bf7322" providerId="LiveId" clId="{39992B46-3E03-4B08-A768-6BC77A7E4D64}" dt="2024-12-14T03:49:52.222" v="46" actId="26606"/>
          <ac:grpSpMkLst>
            <pc:docMk/>
            <pc:sldMk cId="2177967057" sldId="261"/>
            <ac:grpSpMk id="14" creationId="{A47AAF5E-1692-48C9-98FB-6432BF0BC4F7}"/>
          </ac:grpSpMkLst>
        </pc:grpChg>
      </pc:sldChg>
      <pc:sldChg chg="modSp new mod">
        <pc:chgData name="Nitin ." userId="29198df4e8bf7322" providerId="LiveId" clId="{39992B46-3E03-4B08-A768-6BC77A7E4D64}" dt="2024-12-14T04:15:49.238" v="210"/>
        <pc:sldMkLst>
          <pc:docMk/>
          <pc:sldMk cId="1371578444" sldId="262"/>
        </pc:sldMkLst>
        <pc:spChg chg="mod">
          <ac:chgData name="Nitin ." userId="29198df4e8bf7322" providerId="LiveId" clId="{39992B46-3E03-4B08-A768-6BC77A7E4D64}" dt="2024-12-14T03:50:44.196" v="72" actId="2711"/>
          <ac:spMkLst>
            <pc:docMk/>
            <pc:sldMk cId="1371578444" sldId="262"/>
            <ac:spMk id="2" creationId="{96258546-10F2-D973-E2B5-A902D32B7674}"/>
          </ac:spMkLst>
        </pc:spChg>
        <pc:spChg chg="mod">
          <ac:chgData name="Nitin ." userId="29198df4e8bf7322" providerId="LiveId" clId="{39992B46-3E03-4B08-A768-6BC77A7E4D64}" dt="2024-12-14T04:15:49.238" v="210"/>
          <ac:spMkLst>
            <pc:docMk/>
            <pc:sldMk cId="1371578444" sldId="262"/>
            <ac:spMk id="3" creationId="{99B503F9-B0F6-B8FA-F195-C64EA18817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2F650-DBA0-4CC5-905B-848BEFA6AED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0BEE3-082B-4342-A606-039A680A0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7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0BEE3-082B-4342-A606-039A680A0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30BF-BB7A-A54B-93E4-AB600F94B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212F9-F288-FABD-AF5C-B675FDDB7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21AD-2387-43C9-F896-202028DA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531-CF98-4CB2-AE52-E93FD555583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A28B-0658-3518-FA3F-ECBA5DDC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9A567-B7E4-7E86-67A6-06A7E36A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25D4-8319-4E9A-BC91-D96D9854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1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BE31-1C3A-2745-F23B-55C73162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91734-DCAF-A1C9-9C5C-AA87BA99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D9FA0-3E2D-1C58-69C1-A438C711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531-CF98-4CB2-AE52-E93FD555583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0ADEB-05ED-8AF4-C6F9-7CCAF899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867F3-02B5-2290-85C2-7FA2366F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25D4-8319-4E9A-BC91-D96D9854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8D749-05AF-F400-202C-09CCADDDD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D2CCF-C95B-95D1-7A81-E8B9923F7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F7072-BF22-63EE-8936-EE27320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531-CF98-4CB2-AE52-E93FD555583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6284-A4F3-8528-228E-C8749E5E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44BE-1DB3-2CF4-6CDA-5D3CB1AD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25D4-8319-4E9A-BC91-D96D9854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2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D419-FD83-2C88-CBC5-8A485FA4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432C-A8C1-6295-FC17-D83E3567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25DDA-F634-62E0-DBC6-1F7658F3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531-CF98-4CB2-AE52-E93FD555583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0BD2D-19D3-F96B-427D-42D44C70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A003-D6E9-0C9E-7E3F-9E1A7B06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25D4-8319-4E9A-BC91-D96D9854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1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F695-BACE-F259-CB6B-EF6F2065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95A29-81B5-89CD-E689-1AB02A4FA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1BC6-153A-A231-2EC7-7A68953F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531-CF98-4CB2-AE52-E93FD555583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C40E6-F519-09FE-2D14-211CA472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B83C-08E2-D311-20EA-EAB7058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25D4-8319-4E9A-BC91-D96D9854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6442-F057-0CA8-4641-140A6DDA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47E8-D170-3DD7-905C-7BE3CC173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2308F-C67E-E6E8-5B5E-3C16C3906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2F07A-7B6D-28A8-8636-E9E0D177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531-CF98-4CB2-AE52-E93FD555583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64D51-527C-8191-2700-8458E56C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59E7E-8C13-CA0E-6340-A00DAE0B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25D4-8319-4E9A-BC91-D96D9854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8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F322-BBB9-6540-5C5E-30FB0C8B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AC5A8-C38B-3BB5-1637-FB11910E3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77619-D1E5-A218-70D4-F2548C296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9BF00-2CA1-011A-168A-FB4D10F27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17B4D-FF78-8D02-4245-70610A02C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F3598-F03B-536C-F8A0-3E542468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531-CF98-4CB2-AE52-E93FD555583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85C7D-3011-B0CB-8DD4-EB276D2C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83BB9-5512-2E95-C68E-A1158F2A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25D4-8319-4E9A-BC91-D96D9854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66A4-8ADA-F00D-20B9-417AE83A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335F8-6BDC-4589-2947-FD12C913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531-CF98-4CB2-AE52-E93FD555583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DE2BB-318C-2B55-B39D-AFBF97D4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071D0-EB91-029D-449D-219AF64B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25D4-8319-4E9A-BC91-D96D9854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6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35BD5-6783-6E95-3FB9-139A9203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531-CF98-4CB2-AE52-E93FD555583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60CB7-2E54-BA7A-EAAF-FAB07FA2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04613-A4B1-69F8-628E-C9818F89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25D4-8319-4E9A-BC91-D96D9854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3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3596-DB2B-DC29-9362-DB2A22FC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FD1C-AF75-35A9-A05A-4353F53A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A395C-E99D-C286-2BDA-416553005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86AE0-A546-E806-49CB-6E6A0F56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531-CF98-4CB2-AE52-E93FD555583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4442E-0C88-A7D4-5C6F-33BF3AC4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8DD83-F08E-0208-D4DB-9BCDA8E0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25D4-8319-4E9A-BC91-D96D9854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2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80A6-37C6-57B4-548B-F993286E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A638C-D850-31EA-0E30-993285762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B6667-5223-F31A-AB78-6F1A6837C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41175-71F8-821E-1080-C087682C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6531-CF98-4CB2-AE52-E93FD555583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CA035-501E-FA0E-BB42-8BF41254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DD6E8-E48A-97AB-54E8-3B0A54A2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25D4-8319-4E9A-BC91-D96D9854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9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7ED0C-D6C8-7B31-2032-9255A8D5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13F7-0168-9AC1-EB60-3961C995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C850D-99D0-500E-7472-A49BA7257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66531-CF98-4CB2-AE52-E93FD5555830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56F9-1487-180A-2C52-4A04C1E0C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EA67-AEB6-F20F-A09E-34D16D51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125D4-8319-4E9A-BC91-D96D9854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7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326AA-3987-43C9-4C02-B71BD2952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WITH MODEL RELATIONSHIPS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9C640-D172-CB9B-C5EB-A4B2D4BCF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NITIN</a:t>
            </a:r>
          </a:p>
        </p:txBody>
      </p:sp>
    </p:spTree>
    <p:extLst>
      <p:ext uri="{BB962C8B-B14F-4D97-AF65-F5344CB8AC3E}">
        <p14:creationId xmlns:p14="http://schemas.microsoft.com/office/powerpoint/2010/main" val="217796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8546-10F2-D973-E2B5-A902D32B7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0351"/>
            <a:ext cx="9144000" cy="105463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503F9-B0F6-B8FA-F195-C64EA1881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23067"/>
            <a:ext cx="9144000" cy="326204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 learned the working and usage of solid line represents an active relationship and a dotted line represents an inactive relationship.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The lab emphasizes proper relationship cardinality and direction to ensure accurate Power BI visuals.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7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358B5FD-83BA-0AD0-A811-32CD34967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2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1810D-7BBB-6ECD-48CF-F5D6D600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A9D3C332-5490-E91D-9FD8-7CA75CF81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4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9EF2C-929A-1EC9-EB85-41C336732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E618F560-F7DB-5BFE-E9E9-E0C44DA32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4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786A-82AF-B317-B905-7F3000AA2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0914144-273A-3CCC-F38E-DB7EB281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4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BE8FBB0-E719-D41C-3E04-82A64F002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</Words>
  <Application>Microsoft Office PowerPoint</Application>
  <PresentationFormat>Widescreen</PresentationFormat>
  <Paragraphs>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WORK WITH MODEL RELATIONSHIPS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Nitin .</dc:creator>
  <cp:lastModifiedBy>Nitin .</cp:lastModifiedBy>
  <cp:revision>1</cp:revision>
  <dcterms:created xsi:type="dcterms:W3CDTF">2024-12-14T03:46:24Z</dcterms:created>
  <dcterms:modified xsi:type="dcterms:W3CDTF">2024-12-14T04:15:50Z</dcterms:modified>
</cp:coreProperties>
</file>