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7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  <p:sldMasterId id="2147483674" r:id="rId2"/>
    <p:sldMasterId id="2147483692" r:id="rId3"/>
    <p:sldMasterId id="2147483704" r:id="rId4"/>
    <p:sldMasterId id="2147483716" r:id="rId5"/>
    <p:sldMasterId id="2147483728" r:id="rId6"/>
    <p:sldMasterId id="2147483746" r:id="rId7"/>
    <p:sldMasterId id="2147483842" r:id="rId8"/>
  </p:sldMasterIdLst>
  <p:notesMasterIdLst>
    <p:notesMasterId r:id="rId22"/>
  </p:notesMasterIdLst>
  <p:sldIdLst>
    <p:sldId id="256" r:id="rId9"/>
    <p:sldId id="293" r:id="rId10"/>
    <p:sldId id="294" r:id="rId11"/>
    <p:sldId id="292" r:id="rId12"/>
    <p:sldId id="264" r:id="rId13"/>
    <p:sldId id="285" r:id="rId14"/>
    <p:sldId id="287" r:id="rId15"/>
    <p:sldId id="288" r:id="rId16"/>
    <p:sldId id="289" r:id="rId17"/>
    <p:sldId id="286" r:id="rId18"/>
    <p:sldId id="282" r:id="rId19"/>
    <p:sldId id="283" r:id="rId20"/>
    <p:sldId id="295" r:id="rId21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3"/>
    </p:embeddedFont>
    <p:embeddedFont>
      <p:font typeface="Corbel" panose="020B0503020204020204" pitchFamily="34" charset="0"/>
      <p:regular r:id="rId24"/>
      <p:bold r:id="rId25"/>
      <p:italic r:id="rId26"/>
      <p:boldItalic r:id="rId27"/>
    </p:embeddedFont>
    <p:embeddedFont>
      <p:font typeface="Fira Sans Extra Condensed" panose="020B0503050000020004" pitchFamily="34" charset="0"/>
      <p:regular r:id="rId28"/>
      <p:bold r:id="rId29"/>
      <p:italic r:id="rId30"/>
      <p:boldItalic r:id="rId31"/>
    </p:embeddedFont>
    <p:embeddedFont>
      <p:font typeface="Gill Sans MT" panose="020B0502020104020203" pitchFamily="34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  <p:embeddedFont>
      <p:font typeface="Trebuchet MS" panose="020B0603020202020204" pitchFamily="34" charset="0"/>
      <p:regular r:id="rId40"/>
      <p:bold r:id="rId41"/>
      <p:italic r:id="rId42"/>
      <p:boldItalic r:id="rId43"/>
    </p:embeddedFont>
    <p:embeddedFont>
      <p:font typeface="Tw Cen MT" panose="020B0602020104020603" pitchFamily="34" charset="0"/>
      <p:regular r:id="rId44"/>
      <p:bold r:id="rId45"/>
      <p:italic r:id="rId46"/>
      <p:boldItalic r:id="rId47"/>
    </p:embeddedFont>
    <p:embeddedFont>
      <p:font typeface="Tw Cen MT Condensed" panose="020B0606020104020203" pitchFamily="34" charset="0"/>
      <p:regular r:id="rId48"/>
      <p:bold r:id="rId49"/>
    </p:embeddedFont>
    <p:embeddedFont>
      <p:font typeface="Wingdings 2" panose="05020102010507070707" pitchFamily="18" charset="2"/>
      <p:regular r:id="rId50"/>
    </p:embeddedFont>
    <p:embeddedFont>
      <p:font typeface="Wingdings 3" panose="05040102010807070707" pitchFamily="18" charset="2"/>
      <p:regular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2B0"/>
    <a:srgbClr val="F2ECFE"/>
    <a:srgbClr val="DAC9FB"/>
    <a:srgbClr val="FEF0F0"/>
    <a:srgbClr val="FF6D2F"/>
    <a:srgbClr val="FFE2D5"/>
    <a:srgbClr val="FFD3A3"/>
    <a:srgbClr val="F9C7DC"/>
    <a:srgbClr val="FECACA"/>
    <a:srgbClr val="FBBF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A85E33-C49E-44A7-9DF7-8E74FD120501}">
  <a:tblStyle styleId="{53A85E33-C49E-44A7-9DF7-8E74FD1205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13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font" Target="fonts/font25.fntdata"/><Relationship Id="rId50" Type="http://schemas.openxmlformats.org/officeDocument/2006/relationships/font" Target="fonts/font28.fntdata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font" Target="fonts/font7.fntdata"/><Relationship Id="rId11" Type="http://schemas.openxmlformats.org/officeDocument/2006/relationships/slide" Target="slides/slide3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font" Target="fonts/font26.fntdata"/><Relationship Id="rId56" Type="http://schemas.microsoft.com/office/2016/11/relationships/changesInfo" Target="changesInfos/changesInfo1.xml"/><Relationship Id="rId8" Type="http://schemas.openxmlformats.org/officeDocument/2006/relationships/slideMaster" Target="slideMasters/slideMaster8.xml"/><Relationship Id="rId51" Type="http://schemas.openxmlformats.org/officeDocument/2006/relationships/font" Target="fonts/font29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font" Target="fonts/font24.fntdata"/><Relationship Id="rId20" Type="http://schemas.openxmlformats.org/officeDocument/2006/relationships/slide" Target="slides/slide12.xml"/><Relationship Id="rId41" Type="http://schemas.openxmlformats.org/officeDocument/2006/relationships/font" Target="fonts/font19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font" Target="fonts/font2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p7577195@gmail.com" userId="02d96b206c4ee5f9" providerId="LiveId" clId="{CEF3254D-A023-4DE4-A5B1-2F6060D8BB1A}"/>
    <pc:docChg chg="undo custSel delSld modSld">
      <pc:chgData name="jp7577195@gmail.com" userId="02d96b206c4ee5f9" providerId="LiveId" clId="{CEF3254D-A023-4DE4-A5B1-2F6060D8BB1A}" dt="2024-09-13T18:38:35.010" v="3285" actId="20577"/>
      <pc:docMkLst>
        <pc:docMk/>
      </pc:docMkLst>
      <pc:sldChg chg="modSp mod">
        <pc:chgData name="jp7577195@gmail.com" userId="02d96b206c4ee5f9" providerId="LiveId" clId="{CEF3254D-A023-4DE4-A5B1-2F6060D8BB1A}" dt="2024-09-13T18:20:51.768" v="3087" actId="20577"/>
        <pc:sldMkLst>
          <pc:docMk/>
          <pc:sldMk cId="0" sldId="256"/>
        </pc:sldMkLst>
        <pc:spChg chg="mod">
          <ac:chgData name="jp7577195@gmail.com" userId="02d96b206c4ee5f9" providerId="LiveId" clId="{CEF3254D-A023-4DE4-A5B1-2F6060D8BB1A}" dt="2024-09-13T18:20:51.768" v="3087" actId="20577"/>
          <ac:spMkLst>
            <pc:docMk/>
            <pc:sldMk cId="0" sldId="256"/>
            <ac:spMk id="2" creationId="{2D5082BA-59FA-EB7B-A7CE-C3F8E77A2D6C}"/>
          </ac:spMkLst>
        </pc:spChg>
        <pc:spChg chg="mod">
          <ac:chgData name="jp7577195@gmail.com" userId="02d96b206c4ee5f9" providerId="LiveId" clId="{CEF3254D-A023-4DE4-A5B1-2F6060D8BB1A}" dt="2024-09-13T03:20:06.358" v="1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">
        <pc:chgData name="jp7577195@gmail.com" userId="02d96b206c4ee5f9" providerId="LiveId" clId="{CEF3254D-A023-4DE4-A5B1-2F6060D8BB1A}" dt="2024-09-13T18:15:52.345" v="3081" actId="47"/>
        <pc:sldMkLst>
          <pc:docMk/>
          <pc:sldMk cId="0" sldId="258"/>
        </pc:sldMkLst>
      </pc:sldChg>
      <pc:sldChg chg="modSp mod">
        <pc:chgData name="jp7577195@gmail.com" userId="02d96b206c4ee5f9" providerId="LiveId" clId="{CEF3254D-A023-4DE4-A5B1-2F6060D8BB1A}" dt="2024-09-13T18:38:35.010" v="3285" actId="20577"/>
        <pc:sldMkLst>
          <pc:docMk/>
          <pc:sldMk cId="0" sldId="260"/>
        </pc:sldMkLst>
        <pc:spChg chg="mod">
          <ac:chgData name="jp7577195@gmail.com" userId="02d96b206c4ee5f9" providerId="LiveId" clId="{CEF3254D-A023-4DE4-A5B1-2F6060D8BB1A}" dt="2024-09-13T18:38:35.010" v="3285" actId="20577"/>
          <ac:spMkLst>
            <pc:docMk/>
            <pc:sldMk cId="0" sldId="260"/>
            <ac:spMk id="721" creationId="{00000000-0000-0000-0000-000000000000}"/>
          </ac:spMkLst>
        </pc:spChg>
        <pc:spChg chg="mod">
          <ac:chgData name="jp7577195@gmail.com" userId="02d96b206c4ee5f9" providerId="LiveId" clId="{CEF3254D-A023-4DE4-A5B1-2F6060D8BB1A}" dt="2024-09-13T18:37:40.843" v="3199" actId="20577"/>
          <ac:spMkLst>
            <pc:docMk/>
            <pc:sldMk cId="0" sldId="260"/>
            <ac:spMk id="726" creationId="{00000000-0000-0000-0000-000000000000}"/>
          </ac:spMkLst>
        </pc:spChg>
      </pc:sldChg>
      <pc:sldChg chg="del">
        <pc:chgData name="jp7577195@gmail.com" userId="02d96b206c4ee5f9" providerId="LiveId" clId="{CEF3254D-A023-4DE4-A5B1-2F6060D8BB1A}" dt="2024-09-13T18:21:18.698" v="3088" actId="47"/>
        <pc:sldMkLst>
          <pc:docMk/>
          <pc:sldMk cId="0" sldId="262"/>
        </pc:sldMkLst>
      </pc:sldChg>
      <pc:sldChg chg="del">
        <pc:chgData name="jp7577195@gmail.com" userId="02d96b206c4ee5f9" providerId="LiveId" clId="{CEF3254D-A023-4DE4-A5B1-2F6060D8BB1A}" dt="2024-09-13T18:18:45.188" v="3086" actId="47"/>
        <pc:sldMkLst>
          <pc:docMk/>
          <pc:sldMk cId="0" sldId="267"/>
        </pc:sldMkLst>
      </pc:sldChg>
      <pc:sldChg chg="del">
        <pc:chgData name="jp7577195@gmail.com" userId="02d96b206c4ee5f9" providerId="LiveId" clId="{CEF3254D-A023-4DE4-A5B1-2F6060D8BB1A}" dt="2024-09-13T18:04:11.533" v="2660" actId="47"/>
        <pc:sldMkLst>
          <pc:docMk/>
          <pc:sldMk cId="0" sldId="273"/>
        </pc:sldMkLst>
      </pc:sldChg>
      <pc:sldChg chg="del">
        <pc:chgData name="jp7577195@gmail.com" userId="02d96b206c4ee5f9" providerId="LiveId" clId="{CEF3254D-A023-4DE4-A5B1-2F6060D8BB1A}" dt="2024-09-13T18:16:29.995" v="3083" actId="47"/>
        <pc:sldMkLst>
          <pc:docMk/>
          <pc:sldMk cId="0" sldId="279"/>
        </pc:sldMkLst>
      </pc:sldChg>
      <pc:sldChg chg="modSp mod">
        <pc:chgData name="jp7577195@gmail.com" userId="02d96b206c4ee5f9" providerId="LiveId" clId="{CEF3254D-A023-4DE4-A5B1-2F6060D8BB1A}" dt="2024-09-13T18:14:59.765" v="3080" actId="20577"/>
        <pc:sldMkLst>
          <pc:docMk/>
          <pc:sldMk cId="0" sldId="282"/>
        </pc:sldMkLst>
        <pc:spChg chg="mod">
          <ac:chgData name="jp7577195@gmail.com" userId="02d96b206c4ee5f9" providerId="LiveId" clId="{CEF3254D-A023-4DE4-A5B1-2F6060D8BB1A}" dt="2024-09-13T18:14:59.765" v="3080" actId="20577"/>
          <ac:spMkLst>
            <pc:docMk/>
            <pc:sldMk cId="0" sldId="282"/>
            <ac:spMk id="2" creationId="{872A5D6E-7B0B-8A36-40D5-AD72E5CD6AF4}"/>
          </ac:spMkLst>
        </pc:spChg>
      </pc:sldChg>
      <pc:sldChg chg="modSp mod">
        <pc:chgData name="jp7577195@gmail.com" userId="02d96b206c4ee5f9" providerId="LiveId" clId="{CEF3254D-A023-4DE4-A5B1-2F6060D8BB1A}" dt="2024-09-13T18:26:55.474" v="3192" actId="1076"/>
        <pc:sldMkLst>
          <pc:docMk/>
          <pc:sldMk cId="416119010" sldId="283"/>
        </pc:sldMkLst>
        <pc:spChg chg="mod">
          <ac:chgData name="jp7577195@gmail.com" userId="02d96b206c4ee5f9" providerId="LiveId" clId="{CEF3254D-A023-4DE4-A5B1-2F6060D8BB1A}" dt="2024-09-13T18:26:55.474" v="3192" actId="1076"/>
          <ac:spMkLst>
            <pc:docMk/>
            <pc:sldMk cId="416119010" sldId="283"/>
            <ac:spMk id="5" creationId="{E59A89B4-247A-EFB2-802D-3AE2F40CACF6}"/>
          </ac:spMkLst>
        </pc:spChg>
      </pc:sldChg>
      <pc:sldChg chg="modSp mod">
        <pc:chgData name="jp7577195@gmail.com" userId="02d96b206c4ee5f9" providerId="LiveId" clId="{CEF3254D-A023-4DE4-A5B1-2F6060D8BB1A}" dt="2024-09-13T18:24:56.228" v="3189" actId="20577"/>
        <pc:sldMkLst>
          <pc:docMk/>
          <pc:sldMk cId="1382525511" sldId="284"/>
        </pc:sldMkLst>
        <pc:spChg chg="mod">
          <ac:chgData name="jp7577195@gmail.com" userId="02d96b206c4ee5f9" providerId="LiveId" clId="{CEF3254D-A023-4DE4-A5B1-2F6060D8BB1A}" dt="2024-09-13T18:24:56.228" v="3189" actId="20577"/>
          <ac:spMkLst>
            <pc:docMk/>
            <pc:sldMk cId="1382525511" sldId="284"/>
            <ac:spMk id="4" creationId="{970AF3F2-3F7D-365E-024F-D36F39039499}"/>
          </ac:spMkLst>
        </pc:spChg>
      </pc:sldChg>
      <pc:sldChg chg="modSp mod">
        <pc:chgData name="jp7577195@gmail.com" userId="02d96b206c4ee5f9" providerId="LiveId" clId="{CEF3254D-A023-4DE4-A5B1-2F6060D8BB1A}" dt="2024-09-13T18:05:14.684" v="2688" actId="1076"/>
        <pc:sldMkLst>
          <pc:docMk/>
          <pc:sldMk cId="2169990014" sldId="285"/>
        </pc:sldMkLst>
        <pc:spChg chg="mod">
          <ac:chgData name="jp7577195@gmail.com" userId="02d96b206c4ee5f9" providerId="LiveId" clId="{CEF3254D-A023-4DE4-A5B1-2F6060D8BB1A}" dt="2024-09-13T03:47:01.504" v="791" actId="20577"/>
          <ac:spMkLst>
            <pc:docMk/>
            <pc:sldMk cId="2169990014" sldId="285"/>
            <ac:spMk id="17" creationId="{67E06154-D466-3CF7-EC9E-A5D20F817360}"/>
          </ac:spMkLst>
        </pc:spChg>
        <pc:spChg chg="mod">
          <ac:chgData name="jp7577195@gmail.com" userId="02d96b206c4ee5f9" providerId="LiveId" clId="{CEF3254D-A023-4DE4-A5B1-2F6060D8BB1A}" dt="2024-09-13T03:31:36.018" v="55" actId="20577"/>
          <ac:spMkLst>
            <pc:docMk/>
            <pc:sldMk cId="2169990014" sldId="285"/>
            <ac:spMk id="18" creationId="{1A3BAF5A-0FBA-3304-B814-8120B6DABC01}"/>
          </ac:spMkLst>
        </pc:spChg>
        <pc:spChg chg="mod">
          <ac:chgData name="jp7577195@gmail.com" userId="02d96b206c4ee5f9" providerId="LiveId" clId="{CEF3254D-A023-4DE4-A5B1-2F6060D8BB1A}" dt="2024-09-13T03:40:34.048" v="641" actId="20577"/>
          <ac:spMkLst>
            <pc:docMk/>
            <pc:sldMk cId="2169990014" sldId="285"/>
            <ac:spMk id="20" creationId="{4D7E25D4-AF04-D44D-DAD9-7EE128F707A4}"/>
          </ac:spMkLst>
        </pc:spChg>
        <pc:spChg chg="mod">
          <ac:chgData name="jp7577195@gmail.com" userId="02d96b206c4ee5f9" providerId="LiveId" clId="{CEF3254D-A023-4DE4-A5B1-2F6060D8BB1A}" dt="2024-09-13T18:01:05.760" v="2659" actId="20577"/>
          <ac:spMkLst>
            <pc:docMk/>
            <pc:sldMk cId="2169990014" sldId="285"/>
            <ac:spMk id="21" creationId="{E030999F-E2C5-36FC-33C2-B1E57E4ED017}"/>
          </ac:spMkLst>
        </pc:spChg>
        <pc:spChg chg="mod">
          <ac:chgData name="jp7577195@gmail.com" userId="02d96b206c4ee5f9" providerId="LiveId" clId="{CEF3254D-A023-4DE4-A5B1-2F6060D8BB1A}" dt="2024-09-13T03:33:07.746" v="306" actId="20577"/>
          <ac:spMkLst>
            <pc:docMk/>
            <pc:sldMk cId="2169990014" sldId="285"/>
            <ac:spMk id="22" creationId="{8138C2B2-3D36-A28F-A0F7-CCBC422D2A75}"/>
          </ac:spMkLst>
        </pc:spChg>
        <pc:spChg chg="mod">
          <ac:chgData name="jp7577195@gmail.com" userId="02d96b206c4ee5f9" providerId="LiveId" clId="{CEF3254D-A023-4DE4-A5B1-2F6060D8BB1A}" dt="2024-09-13T18:05:14.684" v="2688" actId="1076"/>
          <ac:spMkLst>
            <pc:docMk/>
            <pc:sldMk cId="2169990014" sldId="285"/>
            <ac:spMk id="1240" creationId="{00000000-0000-0000-0000-000000000000}"/>
          </ac:spMkLst>
        </pc:spChg>
      </pc:sldChg>
      <pc:sldChg chg="modSp mod">
        <pc:chgData name="jp7577195@gmail.com" userId="02d96b206c4ee5f9" providerId="LiveId" clId="{CEF3254D-A023-4DE4-A5B1-2F6060D8BB1A}" dt="2024-09-13T18:08:43.871" v="2789" actId="1076"/>
        <pc:sldMkLst>
          <pc:docMk/>
          <pc:sldMk cId="2818591358" sldId="286"/>
        </pc:sldMkLst>
        <pc:spChg chg="mod">
          <ac:chgData name="jp7577195@gmail.com" userId="02d96b206c4ee5f9" providerId="LiveId" clId="{CEF3254D-A023-4DE4-A5B1-2F6060D8BB1A}" dt="2024-09-13T04:46:14.278" v="2658" actId="20577"/>
          <ac:spMkLst>
            <pc:docMk/>
            <pc:sldMk cId="2818591358" sldId="286"/>
            <ac:spMk id="17" creationId="{67E06154-D466-3CF7-EC9E-A5D20F817360}"/>
          </ac:spMkLst>
        </pc:spChg>
        <pc:spChg chg="mod">
          <ac:chgData name="jp7577195@gmail.com" userId="02d96b206c4ee5f9" providerId="LiveId" clId="{CEF3254D-A023-4DE4-A5B1-2F6060D8BB1A}" dt="2024-09-13T04:33:26.725" v="2303" actId="20577"/>
          <ac:spMkLst>
            <pc:docMk/>
            <pc:sldMk cId="2818591358" sldId="286"/>
            <ac:spMk id="18" creationId="{1A3BAF5A-0FBA-3304-B814-8120B6DABC01}"/>
          </ac:spMkLst>
        </pc:spChg>
        <pc:spChg chg="mod">
          <ac:chgData name="jp7577195@gmail.com" userId="02d96b206c4ee5f9" providerId="LiveId" clId="{CEF3254D-A023-4DE4-A5B1-2F6060D8BB1A}" dt="2024-09-13T04:41:16.734" v="2567" actId="20577"/>
          <ac:spMkLst>
            <pc:docMk/>
            <pc:sldMk cId="2818591358" sldId="286"/>
            <ac:spMk id="20" creationId="{4D7E25D4-AF04-D44D-DAD9-7EE128F707A4}"/>
          </ac:spMkLst>
        </pc:spChg>
        <pc:spChg chg="mod">
          <ac:chgData name="jp7577195@gmail.com" userId="02d96b206c4ee5f9" providerId="LiveId" clId="{CEF3254D-A023-4DE4-A5B1-2F6060D8BB1A}" dt="2024-09-13T04:43:42.177" v="2602" actId="20577"/>
          <ac:spMkLst>
            <pc:docMk/>
            <pc:sldMk cId="2818591358" sldId="286"/>
            <ac:spMk id="21" creationId="{E030999F-E2C5-36FC-33C2-B1E57E4ED017}"/>
          </ac:spMkLst>
        </pc:spChg>
        <pc:spChg chg="mod">
          <ac:chgData name="jp7577195@gmail.com" userId="02d96b206c4ee5f9" providerId="LiveId" clId="{CEF3254D-A023-4DE4-A5B1-2F6060D8BB1A}" dt="2024-09-13T04:37:44.805" v="2463" actId="20577"/>
          <ac:spMkLst>
            <pc:docMk/>
            <pc:sldMk cId="2818591358" sldId="286"/>
            <ac:spMk id="22" creationId="{8138C2B2-3D36-A28F-A0F7-CCBC422D2A75}"/>
          </ac:spMkLst>
        </pc:spChg>
        <pc:spChg chg="mod">
          <ac:chgData name="jp7577195@gmail.com" userId="02d96b206c4ee5f9" providerId="LiveId" clId="{CEF3254D-A023-4DE4-A5B1-2F6060D8BB1A}" dt="2024-09-13T18:08:43.871" v="2789" actId="1076"/>
          <ac:spMkLst>
            <pc:docMk/>
            <pc:sldMk cId="2818591358" sldId="286"/>
            <ac:spMk id="1240" creationId="{00000000-0000-0000-0000-000000000000}"/>
          </ac:spMkLst>
        </pc:spChg>
        <pc:spChg chg="mod">
          <ac:chgData name="jp7577195@gmail.com" userId="02d96b206c4ee5f9" providerId="LiveId" clId="{CEF3254D-A023-4DE4-A5B1-2F6060D8BB1A}" dt="2024-09-13T04:35:38.263" v="2342" actId="20577"/>
          <ac:spMkLst>
            <pc:docMk/>
            <pc:sldMk cId="2818591358" sldId="286"/>
            <ac:spMk id="1258" creationId="{00000000-0000-0000-0000-000000000000}"/>
          </ac:spMkLst>
        </pc:spChg>
      </pc:sldChg>
      <pc:sldChg chg="modSp mod">
        <pc:chgData name="jp7577195@gmail.com" userId="02d96b206c4ee5f9" providerId="LiveId" clId="{CEF3254D-A023-4DE4-A5B1-2F6060D8BB1A}" dt="2024-09-13T18:06:17.926" v="2712" actId="1076"/>
        <pc:sldMkLst>
          <pc:docMk/>
          <pc:sldMk cId="1488109264" sldId="287"/>
        </pc:sldMkLst>
        <pc:spChg chg="mod">
          <ac:chgData name="jp7577195@gmail.com" userId="02d96b206c4ee5f9" providerId="LiveId" clId="{CEF3254D-A023-4DE4-A5B1-2F6060D8BB1A}" dt="2024-09-13T04:02:35.549" v="1451" actId="20577"/>
          <ac:spMkLst>
            <pc:docMk/>
            <pc:sldMk cId="1488109264" sldId="287"/>
            <ac:spMk id="17" creationId="{67E06154-D466-3CF7-EC9E-A5D20F817360}"/>
          </ac:spMkLst>
        </pc:spChg>
        <pc:spChg chg="mod">
          <ac:chgData name="jp7577195@gmail.com" userId="02d96b206c4ee5f9" providerId="LiveId" clId="{CEF3254D-A023-4DE4-A5B1-2F6060D8BB1A}" dt="2024-09-13T03:50:05.758" v="853" actId="20577"/>
          <ac:spMkLst>
            <pc:docMk/>
            <pc:sldMk cId="1488109264" sldId="287"/>
            <ac:spMk id="18" creationId="{1A3BAF5A-0FBA-3304-B814-8120B6DABC01}"/>
          </ac:spMkLst>
        </pc:spChg>
        <pc:spChg chg="mod">
          <ac:chgData name="jp7577195@gmail.com" userId="02d96b206c4ee5f9" providerId="LiveId" clId="{CEF3254D-A023-4DE4-A5B1-2F6060D8BB1A}" dt="2024-09-13T03:54:33.040" v="1337" actId="20577"/>
          <ac:spMkLst>
            <pc:docMk/>
            <pc:sldMk cId="1488109264" sldId="287"/>
            <ac:spMk id="20" creationId="{4D7E25D4-AF04-D44D-DAD9-7EE128F707A4}"/>
          </ac:spMkLst>
        </pc:spChg>
        <pc:spChg chg="mod">
          <ac:chgData name="jp7577195@gmail.com" userId="02d96b206c4ee5f9" providerId="LiveId" clId="{CEF3254D-A023-4DE4-A5B1-2F6060D8BB1A}" dt="2024-09-13T03:58:37.873" v="1364" actId="20577"/>
          <ac:spMkLst>
            <pc:docMk/>
            <pc:sldMk cId="1488109264" sldId="287"/>
            <ac:spMk id="21" creationId="{E030999F-E2C5-36FC-33C2-B1E57E4ED017}"/>
          </ac:spMkLst>
        </pc:spChg>
        <pc:spChg chg="mod">
          <ac:chgData name="jp7577195@gmail.com" userId="02d96b206c4ee5f9" providerId="LiveId" clId="{CEF3254D-A023-4DE4-A5B1-2F6060D8BB1A}" dt="2024-09-13T03:51:40.733" v="1142" actId="20577"/>
          <ac:spMkLst>
            <pc:docMk/>
            <pc:sldMk cId="1488109264" sldId="287"/>
            <ac:spMk id="22" creationId="{8138C2B2-3D36-A28F-A0F7-CCBC422D2A75}"/>
          </ac:spMkLst>
        </pc:spChg>
        <pc:spChg chg="mod">
          <ac:chgData name="jp7577195@gmail.com" userId="02d96b206c4ee5f9" providerId="LiveId" clId="{CEF3254D-A023-4DE4-A5B1-2F6060D8BB1A}" dt="2024-09-13T18:06:17.926" v="2712" actId="1076"/>
          <ac:spMkLst>
            <pc:docMk/>
            <pc:sldMk cId="1488109264" sldId="287"/>
            <ac:spMk id="1240" creationId="{00000000-0000-0000-0000-000000000000}"/>
          </ac:spMkLst>
        </pc:spChg>
      </pc:sldChg>
      <pc:sldChg chg="addSp delSp modSp mod">
        <pc:chgData name="jp7577195@gmail.com" userId="02d96b206c4ee5f9" providerId="LiveId" clId="{CEF3254D-A023-4DE4-A5B1-2F6060D8BB1A}" dt="2024-09-13T18:07:03.469" v="2743" actId="1076"/>
        <pc:sldMkLst>
          <pc:docMk/>
          <pc:sldMk cId="2591041624" sldId="288"/>
        </pc:sldMkLst>
        <pc:spChg chg="mod">
          <ac:chgData name="jp7577195@gmail.com" userId="02d96b206c4ee5f9" providerId="LiveId" clId="{CEF3254D-A023-4DE4-A5B1-2F6060D8BB1A}" dt="2024-09-13T04:16:07.241" v="1822" actId="20577"/>
          <ac:spMkLst>
            <pc:docMk/>
            <pc:sldMk cId="2591041624" sldId="288"/>
            <ac:spMk id="17" creationId="{67E06154-D466-3CF7-EC9E-A5D20F817360}"/>
          </ac:spMkLst>
        </pc:spChg>
        <pc:spChg chg="mod">
          <ac:chgData name="jp7577195@gmail.com" userId="02d96b206c4ee5f9" providerId="LiveId" clId="{CEF3254D-A023-4DE4-A5B1-2F6060D8BB1A}" dt="2024-09-13T04:03:51.655" v="1500" actId="2711"/>
          <ac:spMkLst>
            <pc:docMk/>
            <pc:sldMk cId="2591041624" sldId="288"/>
            <ac:spMk id="18" creationId="{1A3BAF5A-0FBA-3304-B814-8120B6DABC01}"/>
          </ac:spMkLst>
        </pc:spChg>
        <pc:spChg chg="mod">
          <ac:chgData name="jp7577195@gmail.com" userId="02d96b206c4ee5f9" providerId="LiveId" clId="{CEF3254D-A023-4DE4-A5B1-2F6060D8BB1A}" dt="2024-09-13T04:12:30.451" v="1745" actId="20577"/>
          <ac:spMkLst>
            <pc:docMk/>
            <pc:sldMk cId="2591041624" sldId="288"/>
            <ac:spMk id="20" creationId="{4D7E25D4-AF04-D44D-DAD9-7EE128F707A4}"/>
          </ac:spMkLst>
        </pc:spChg>
        <pc:spChg chg="mod">
          <ac:chgData name="jp7577195@gmail.com" userId="02d96b206c4ee5f9" providerId="LiveId" clId="{CEF3254D-A023-4DE4-A5B1-2F6060D8BB1A}" dt="2024-09-13T04:14:35.446" v="1779" actId="20577"/>
          <ac:spMkLst>
            <pc:docMk/>
            <pc:sldMk cId="2591041624" sldId="288"/>
            <ac:spMk id="21" creationId="{E030999F-E2C5-36FC-33C2-B1E57E4ED017}"/>
          </ac:spMkLst>
        </pc:spChg>
        <pc:spChg chg="mod">
          <ac:chgData name="jp7577195@gmail.com" userId="02d96b206c4ee5f9" providerId="LiveId" clId="{CEF3254D-A023-4DE4-A5B1-2F6060D8BB1A}" dt="2024-09-13T04:07:18.371" v="1643" actId="20577"/>
          <ac:spMkLst>
            <pc:docMk/>
            <pc:sldMk cId="2591041624" sldId="288"/>
            <ac:spMk id="22" creationId="{8138C2B2-3D36-A28F-A0F7-CCBC422D2A75}"/>
          </ac:spMkLst>
        </pc:spChg>
        <pc:spChg chg="mod">
          <ac:chgData name="jp7577195@gmail.com" userId="02d96b206c4ee5f9" providerId="LiveId" clId="{CEF3254D-A023-4DE4-A5B1-2F6060D8BB1A}" dt="2024-09-13T18:07:03.469" v="2743" actId="1076"/>
          <ac:spMkLst>
            <pc:docMk/>
            <pc:sldMk cId="2591041624" sldId="288"/>
            <ac:spMk id="1240" creationId="{00000000-0000-0000-0000-000000000000}"/>
          </ac:spMkLst>
        </pc:spChg>
        <pc:spChg chg="add del mod">
          <ac:chgData name="jp7577195@gmail.com" userId="02d96b206c4ee5f9" providerId="LiveId" clId="{CEF3254D-A023-4DE4-A5B1-2F6060D8BB1A}" dt="2024-09-13T04:05:05.479" v="1531" actId="20577"/>
          <ac:spMkLst>
            <pc:docMk/>
            <pc:sldMk cId="2591041624" sldId="288"/>
            <ac:spMk id="1258" creationId="{00000000-0000-0000-0000-000000000000}"/>
          </ac:spMkLst>
        </pc:spChg>
      </pc:sldChg>
      <pc:sldChg chg="modSp mod">
        <pc:chgData name="jp7577195@gmail.com" userId="02d96b206c4ee5f9" providerId="LiveId" clId="{CEF3254D-A023-4DE4-A5B1-2F6060D8BB1A}" dt="2024-09-13T18:07:41.991" v="2767" actId="1076"/>
        <pc:sldMkLst>
          <pc:docMk/>
          <pc:sldMk cId="3270690803" sldId="289"/>
        </pc:sldMkLst>
        <pc:spChg chg="mod">
          <ac:chgData name="jp7577195@gmail.com" userId="02d96b206c4ee5f9" providerId="LiveId" clId="{CEF3254D-A023-4DE4-A5B1-2F6060D8BB1A}" dt="2024-09-13T04:32:47.039" v="2281" actId="20577"/>
          <ac:spMkLst>
            <pc:docMk/>
            <pc:sldMk cId="3270690803" sldId="289"/>
            <ac:spMk id="17" creationId="{67E06154-D466-3CF7-EC9E-A5D20F817360}"/>
          </ac:spMkLst>
        </pc:spChg>
        <pc:spChg chg="mod">
          <ac:chgData name="jp7577195@gmail.com" userId="02d96b206c4ee5f9" providerId="LiveId" clId="{CEF3254D-A023-4DE4-A5B1-2F6060D8BB1A}" dt="2024-09-13T04:18:13.982" v="1889" actId="20577"/>
          <ac:spMkLst>
            <pc:docMk/>
            <pc:sldMk cId="3270690803" sldId="289"/>
            <ac:spMk id="18" creationId="{1A3BAF5A-0FBA-3304-B814-8120B6DABC01}"/>
          </ac:spMkLst>
        </pc:spChg>
        <pc:spChg chg="mod">
          <ac:chgData name="jp7577195@gmail.com" userId="02d96b206c4ee5f9" providerId="LiveId" clId="{CEF3254D-A023-4DE4-A5B1-2F6060D8BB1A}" dt="2024-09-13T04:29:34.703" v="2135" actId="20577"/>
          <ac:spMkLst>
            <pc:docMk/>
            <pc:sldMk cId="3270690803" sldId="289"/>
            <ac:spMk id="20" creationId="{4D7E25D4-AF04-D44D-DAD9-7EE128F707A4}"/>
          </ac:spMkLst>
        </pc:spChg>
        <pc:spChg chg="mod">
          <ac:chgData name="jp7577195@gmail.com" userId="02d96b206c4ee5f9" providerId="LiveId" clId="{CEF3254D-A023-4DE4-A5B1-2F6060D8BB1A}" dt="2024-09-13T04:27:01.302" v="2078" actId="20577"/>
          <ac:spMkLst>
            <pc:docMk/>
            <pc:sldMk cId="3270690803" sldId="289"/>
            <ac:spMk id="21" creationId="{E030999F-E2C5-36FC-33C2-B1E57E4ED017}"/>
          </ac:spMkLst>
        </pc:spChg>
        <pc:spChg chg="mod">
          <ac:chgData name="jp7577195@gmail.com" userId="02d96b206c4ee5f9" providerId="LiveId" clId="{CEF3254D-A023-4DE4-A5B1-2F6060D8BB1A}" dt="2024-09-13T04:22:00.603" v="2044" actId="20577"/>
          <ac:spMkLst>
            <pc:docMk/>
            <pc:sldMk cId="3270690803" sldId="289"/>
            <ac:spMk id="22" creationId="{8138C2B2-3D36-A28F-A0F7-CCBC422D2A75}"/>
          </ac:spMkLst>
        </pc:spChg>
        <pc:spChg chg="mod">
          <ac:chgData name="jp7577195@gmail.com" userId="02d96b206c4ee5f9" providerId="LiveId" clId="{CEF3254D-A023-4DE4-A5B1-2F6060D8BB1A}" dt="2024-09-13T18:07:41.991" v="2767" actId="1076"/>
          <ac:spMkLst>
            <pc:docMk/>
            <pc:sldMk cId="3270690803" sldId="289"/>
            <ac:spMk id="1240" creationId="{00000000-0000-0000-0000-000000000000}"/>
          </ac:spMkLst>
        </pc:spChg>
        <pc:spChg chg="mod">
          <ac:chgData name="jp7577195@gmail.com" userId="02d96b206c4ee5f9" providerId="LiveId" clId="{CEF3254D-A023-4DE4-A5B1-2F6060D8BB1A}" dt="2024-09-13T04:16:42.541" v="1855" actId="20577"/>
          <ac:spMkLst>
            <pc:docMk/>
            <pc:sldMk cId="3270690803" sldId="289"/>
            <ac:spMk id="1258" creationId="{00000000-0000-0000-0000-000000000000}"/>
          </ac:spMkLst>
        </pc:spChg>
      </pc:sldChg>
      <pc:sldChg chg="del">
        <pc:chgData name="jp7577195@gmail.com" userId="02d96b206c4ee5f9" providerId="LiveId" clId="{CEF3254D-A023-4DE4-A5B1-2F6060D8BB1A}" dt="2024-09-13T18:15:58.042" v="3082" actId="47"/>
        <pc:sldMkLst>
          <pc:docMk/>
          <pc:sldMk cId="0" sldId="291"/>
        </pc:sldMkLst>
      </pc:sldChg>
      <pc:sldChg chg="modSp mod">
        <pc:chgData name="jp7577195@gmail.com" userId="02d96b206c4ee5f9" providerId="LiveId" clId="{CEF3254D-A023-4DE4-A5B1-2F6060D8BB1A}" dt="2024-09-13T18:16:47.170" v="3085" actId="1037"/>
        <pc:sldMkLst>
          <pc:docMk/>
          <pc:sldMk cId="0" sldId="292"/>
        </pc:sldMkLst>
        <pc:spChg chg="mod">
          <ac:chgData name="jp7577195@gmail.com" userId="02d96b206c4ee5f9" providerId="LiveId" clId="{CEF3254D-A023-4DE4-A5B1-2F6060D8BB1A}" dt="2024-09-13T18:16:47.170" v="3085" actId="1037"/>
          <ac:spMkLst>
            <pc:docMk/>
            <pc:sldMk cId="0" sldId="292"/>
            <ac:spMk id="297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e4a5a2fcff_0_1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e4a5a2fcff_0_1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573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ge4b6bc674c_0_1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4" name="Google Shape;2884;ge4b6bc674c_0_1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579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e4a5a2fcff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e4a5a2fcff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977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ge4b6bc674c_0_1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9" name="Google Shape;2969;ge4b6bc674c_0_1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5" name="Google Shape;9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e4a5a2fcff_0_1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e4a5a2fcff_0_1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201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e4a5a2fcff_0_1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e4a5a2fcff_0_1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239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e4a5a2fcff_0_1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e4a5a2fcff_0_1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174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e4a5a2fcff_0_1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e4a5a2fcff_0_1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9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4405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3041143"/>
      </p:ext>
    </p:extLst>
  </p:cSld>
  <p:clrMapOvr>
    <a:masterClrMapping/>
  </p:clrMapOvr>
  <p:hf sldNum="0"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4AFB99-0EAB-4182-AFF8-E214C82A68F6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02710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31659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182281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18964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16210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97876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99823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382076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5100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402791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273856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1184299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0114371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6728255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5695704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8945026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5415797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1229864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7330741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8554987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2257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97981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0420406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925609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2708375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8160923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9352217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55033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1018903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9112901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8848045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86229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0062120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4750737"/>
            <a:ext cx="9144000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554919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2702379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643120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3103096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9076695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5292466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39673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7226671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7741573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346914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4890745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618351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19566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266930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228936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0983753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5218013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546457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30007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4316070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3946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9448133"/>
      </p:ext>
    </p:extLst>
  </p:cSld>
  <p:clrMapOvr>
    <a:masterClrMapping/>
  </p:clrMapOvr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7210961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8436732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82138"/>
            <a:ext cx="6726063" cy="20695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3182884"/>
            <a:ext cx="2307831" cy="2077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1942559"/>
            <a:ext cx="6726064" cy="12452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1942559"/>
            <a:ext cx="2307832" cy="1245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050282"/>
            <a:ext cx="6108101" cy="1029803"/>
          </a:xfrm>
        </p:spPr>
        <p:txBody>
          <a:bodyPr anchor="b">
            <a:noAutofit/>
          </a:bodyPr>
          <a:lstStyle>
            <a:lvl1pPr algn="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3295530"/>
            <a:ext cx="6108101" cy="838265"/>
          </a:xfrm>
        </p:spPr>
        <p:txBody>
          <a:bodyPr>
            <a:normAutofit/>
          </a:bodyPr>
          <a:lstStyle>
            <a:lvl1pPr marL="0" indent="0" algn="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062753"/>
            <a:ext cx="878916" cy="101733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7347245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7177885"/>
      </p:ext>
    </p:extLst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651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3065926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0447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0447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152421"/>
            <a:ext cx="7210395" cy="818091"/>
          </a:xfrm>
        </p:spPr>
        <p:txBody>
          <a:bodyPr anchor="ctr">
            <a:normAutofit/>
          </a:bodyPr>
          <a:lstStyle>
            <a:lvl1pPr algn="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3174129"/>
            <a:ext cx="7210395" cy="1278013"/>
          </a:xfrm>
        </p:spPr>
        <p:txBody>
          <a:bodyPr>
            <a:normAutofit/>
          </a:bodyPr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152422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7512814"/>
      </p:ext>
    </p:extLst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1752655"/>
            <a:ext cx="3523769" cy="26994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1752655"/>
            <a:ext cx="3525044" cy="26994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2867357"/>
      </p:ext>
    </p:extLst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564922"/>
            <a:ext cx="7210397" cy="8107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1752655"/>
            <a:ext cx="3354245" cy="51985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2272507"/>
            <a:ext cx="3523766" cy="21796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1752655"/>
            <a:ext cx="3355521" cy="5190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2272507"/>
            <a:ext cx="3525044" cy="21796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5461517"/>
      </p:ext>
    </p:extLst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6271712"/>
      </p:ext>
    </p:extLst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6756837"/>
      </p:ext>
    </p:extLst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564920"/>
            <a:ext cx="7210394" cy="810705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1752655"/>
            <a:ext cx="4206252" cy="26994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1752654"/>
            <a:ext cx="2842559" cy="2699488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77478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677998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564921"/>
            <a:ext cx="7210393" cy="810704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1752656"/>
            <a:ext cx="4069387" cy="2699484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1752655"/>
            <a:ext cx="2907192" cy="269948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6809235"/>
      </p:ext>
    </p:extLst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3533713"/>
            <a:ext cx="7210394" cy="339788"/>
          </a:xfrm>
        </p:spPr>
        <p:txBody>
          <a:bodyPr anchor="b"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457198"/>
            <a:ext cx="7210394" cy="2692181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3877188"/>
            <a:ext cx="7210397" cy="46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482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5172437"/>
      </p:ext>
    </p:extLst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457198"/>
            <a:ext cx="7210394" cy="2694563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712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0971498"/>
      </p:ext>
    </p:extLst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457199"/>
            <a:ext cx="6539158" cy="2277046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2740034"/>
            <a:ext cx="611743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6" name="TextBox 15"/>
          <p:cNvSpPr txBox="1"/>
          <p:nvPr/>
        </p:nvSpPr>
        <p:spPr>
          <a:xfrm>
            <a:off x="437679" y="56108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227514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3057302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3533712"/>
            <a:ext cx="7210397" cy="44140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3975112"/>
            <a:ext cx="7210397" cy="376691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4533094"/>
      </p:ext>
    </p:extLst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564921"/>
            <a:ext cx="7218720" cy="81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1752655"/>
            <a:ext cx="2302526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2267005"/>
            <a:ext cx="2287277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1752655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2267005"/>
            <a:ext cx="2297430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1752655"/>
            <a:ext cx="230251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2267005"/>
            <a:ext cx="2302519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109329"/>
      </p:ext>
    </p:extLst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564921"/>
            <a:ext cx="7210395" cy="81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3223127"/>
            <a:ext cx="228727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1752655"/>
            <a:ext cx="228727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3655324"/>
            <a:ext cx="2287279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3223127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1752655"/>
            <a:ext cx="2297430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3655323"/>
            <a:ext cx="2300473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3223127"/>
            <a:ext cx="22976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1752655"/>
            <a:ext cx="229762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3655321"/>
            <a:ext cx="2300672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0301832"/>
      </p:ext>
    </p:extLst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6477081"/>
      </p:ext>
    </p:extLst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6087155" y="1402046"/>
            <a:ext cx="3830241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401152" y="4029302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457198"/>
            <a:ext cx="805352" cy="3265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457198"/>
            <a:ext cx="6652503" cy="39949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4452141"/>
            <a:ext cx="2057400" cy="273844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4452141"/>
            <a:ext cx="4595104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4048975"/>
            <a:ext cx="865613" cy="818092"/>
          </a:xfrm>
        </p:spPr>
        <p:txBody>
          <a:bodyPr anchor="t"/>
          <a:lstStyle>
            <a:lvl1pPr algn="ctr"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3897919"/>
      </p:ext>
    </p:extLst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09628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7618850"/>
      </p:ext>
    </p:extLst>
  </p:cSld>
  <p:clrMapOvr>
    <a:masterClrMapping/>
  </p:clrMapOvr>
  <p:hf sldNum="0"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1756351"/>
      </p:ext>
    </p:extLst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279192"/>
      </p:ext>
    </p:extLst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7470471"/>
      </p:ext>
    </p:extLst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3660140"/>
      </p:ext>
    </p:extLst>
  </p:cSld>
  <p:clrMapOvr>
    <a:masterClrMapping/>
  </p:clrMapOvr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0403261"/>
      </p:ext>
    </p:extLst>
  </p:cSld>
  <p:clrMapOvr>
    <a:masterClrMapping/>
  </p:clrMapOvr>
  <p:hf sldNum="0"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5977031"/>
      </p:ext>
    </p:extLst>
  </p:cSld>
  <p:clrMapOvr>
    <a:masterClrMapping/>
  </p:clrMapOvr>
  <p:hf sldNum="0"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4374774"/>
      </p:ext>
    </p:extLst>
  </p:cSld>
  <p:clrMapOvr>
    <a:masterClrMapping/>
  </p:clrMapOvr>
  <p:hf sldNum="0"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554410"/>
      </p:ext>
    </p:extLst>
  </p:cSld>
  <p:clrMapOvr>
    <a:masterClrMapping/>
  </p:clrMapOvr>
  <p:hf sldNum="0"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0291790"/>
      </p:ext>
    </p:extLst>
  </p:cSld>
  <p:clrMapOvr>
    <a:masterClrMapping/>
  </p:clrMapOvr>
  <p:hf sldNum="0"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8592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0196152"/>
      </p:ext>
    </p:extLst>
  </p:cSld>
  <p:clrMapOvr>
    <a:masterClrMapping/>
  </p:clrMapOvr>
  <p:hf sldNum="0"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D6EE87-EBD5-4F12-A48A-63ACA297AC8F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6351167"/>
      </p:ext>
    </p:extLst>
  </p:cSld>
  <p:clrMapOvr>
    <a:masterClrMapping/>
  </p:clrMapOvr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7845675"/>
      </p:ext>
    </p:extLst>
  </p:cSld>
  <p:clrMapOvr>
    <a:masterClrMapping/>
  </p:clrMapOvr>
  <p:hf sldNum="0"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61015F-7CC6-4D0A-9D87-873EA4C304CC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9861154"/>
      </p:ext>
    </p:extLst>
  </p:cSld>
  <p:clrMapOvr>
    <a:masterClrMapping/>
  </p:clrMapOvr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146394"/>
      </p:ext>
    </p:extLst>
  </p:cSld>
  <p:clrMapOvr>
    <a:masterClrMapping/>
  </p:clrMapOvr>
  <p:hf sldNum="0"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3949747"/>
      </p:ext>
    </p:extLst>
  </p:cSld>
  <p:clrMapOvr>
    <a:masterClrMapping/>
  </p:clrMapOvr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569560"/>
      </p:ext>
    </p:extLst>
  </p:cSld>
  <p:clrMapOvr>
    <a:masterClrMapping/>
  </p:clrMapOvr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0654462"/>
      </p:ext>
    </p:extLst>
  </p:cSld>
  <p:clrMapOvr>
    <a:masterClrMapping/>
  </p:clrMapOvr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C68B11-C5A8-448C-8CE9-B1A273C79CFC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2518502"/>
      </p:ext>
    </p:extLst>
  </p:cSld>
  <p:clrMapOvr>
    <a:masterClrMapping/>
  </p:clrMapOvr>
  <p:hf sldNum="0" hdr="0" ft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3189310"/>
      </p:ext>
    </p:extLst>
  </p:cSld>
  <p:clrMapOvr>
    <a:masterClrMapping/>
  </p:clrMapOvr>
  <p:hf sldNum="0" hdr="0" ft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16417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77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03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320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52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91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85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1752655"/>
            <a:ext cx="7210396" cy="2699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564921"/>
            <a:ext cx="865613" cy="818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830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10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766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9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theme/online-shopping-sales-infographics#search-Online+shop&amp;position-2&amp;results-27&amp;rs=search" TargetMode="External"/><Relationship Id="rId2" Type="http://schemas.openxmlformats.org/officeDocument/2006/relationships/hyperlink" Target="https://www.businesstoday.in/interactive/photo-essay/will-snapdeal-a-veteran-of-multiple-pivots-finally-get-it-right-by-focussing-on-value-commerce-131-22-12-2023" TargetMode="External"/><Relationship Id="rId1" Type="http://schemas.openxmlformats.org/officeDocument/2006/relationships/slideLayout" Target="../slideLayouts/slideLayout95.xml"/><Relationship Id="rId5" Type="http://schemas.openxmlformats.org/officeDocument/2006/relationships/hyperlink" Target="https://www.quora.com/What-went-wrong-at-Snapdeal" TargetMode="External"/><Relationship Id="rId4" Type="http://schemas.openxmlformats.org/officeDocument/2006/relationships/hyperlink" Target="https://www.slideshare.net/slideshow/snapdeal-73847250/73847250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1D2E3C52-528A-4049-BCAA-5460756BC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19976"/>
            <a:ext cx="9144000" cy="1723524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2" name="Google Shape;62;p17"/>
          <p:cNvSpPr txBox="1">
            <a:spLocks noGrp="1"/>
          </p:cNvSpPr>
          <p:nvPr>
            <p:ph type="ctrTitle"/>
          </p:nvPr>
        </p:nvSpPr>
        <p:spPr>
          <a:xfrm>
            <a:off x="342900" y="3720102"/>
            <a:ext cx="5829300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Aft>
                <a:spcPts val="0"/>
              </a:spcAft>
            </a:pPr>
            <a:r>
              <a:rPr lang="en-US" sz="1600" spc="200" dirty="0">
                <a:solidFill>
                  <a:srgbClr val="FFFFFF"/>
                </a:solidFill>
              </a:rPr>
              <a:t>SNAPDEAL </a:t>
            </a:r>
            <a:br>
              <a:rPr lang="en-US" sz="1600" spc="200" dirty="0">
                <a:solidFill>
                  <a:srgbClr val="FFFFFF"/>
                </a:solidFill>
              </a:rPr>
            </a:br>
            <a:br>
              <a:rPr lang="en-US" sz="1600" spc="200" dirty="0">
                <a:solidFill>
                  <a:srgbClr val="FFFFFF"/>
                </a:solidFill>
              </a:rPr>
            </a:br>
            <a:r>
              <a:rPr lang="en-US" sz="1600" spc="200" dirty="0">
                <a:solidFill>
                  <a:srgbClr val="FFFFFF"/>
                </a:solidFill>
              </a:rPr>
              <a:t>Analyzing Key Performance Indicators (KPIs) using a  balanced scorecard methodology</a:t>
            </a:r>
            <a:br>
              <a:rPr lang="en-US" sz="1600" spc="200" dirty="0">
                <a:solidFill>
                  <a:srgbClr val="FFFFFF"/>
                </a:solidFill>
              </a:rPr>
            </a:br>
            <a:endParaRPr lang="en-US" sz="1600" spc="200" dirty="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5082BA-59FA-EB7B-A7CE-C3F8E77A2D6C}"/>
              </a:ext>
            </a:extLst>
          </p:cNvPr>
          <p:cNvSpPr txBox="1"/>
          <p:nvPr/>
        </p:nvSpPr>
        <p:spPr>
          <a:xfrm>
            <a:off x="6457950" y="3720102"/>
            <a:ext cx="24003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18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Presented By - NITIN</a:t>
            </a:r>
          </a:p>
        </p:txBody>
      </p:sp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CD5B542C-8183-4445-AF4D-B23AAE329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red logo&#10;&#10;AI-generated content may be incorrect.">
            <a:extLst>
              <a:ext uri="{FF2B5EF4-FFF2-40B4-BE49-F238E27FC236}">
                <a16:creationId xmlns:a16="http://schemas.microsoft.com/office/drawing/2014/main" id="{87B1A16A-2D83-E4D6-3999-B7CC3D99C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78" b="95703" l="10000" r="90000">
                        <a14:foregroundMark x1="43261" y1="37891" x2="36087" y2="36914"/>
                        <a14:foregroundMark x1="36087" y1="36914" x2="40543" y2="52344"/>
                        <a14:foregroundMark x1="41307" y1="60450" x2="41739" y2="65039"/>
                        <a14:foregroundMark x1="40543" y1="52344" x2="40802" y2="55094"/>
                        <a14:foregroundMark x1="41739" y1="65039" x2="35109" y2="63477"/>
                        <a14:foregroundMark x1="42065" y1="4688" x2="49783" y2="4492"/>
                        <a14:foregroundMark x1="49783" y1="4492" x2="57391" y2="4688"/>
                        <a14:foregroundMark x1="57391" y1="4688" x2="62935" y2="8984"/>
                        <a14:foregroundMark x1="62935" y1="8984" x2="72935" y2="27930"/>
                        <a14:foregroundMark x1="72935" y1="27930" x2="75978" y2="50586"/>
                        <a14:foregroundMark x1="75978" y1="50586" x2="73261" y2="69922"/>
                        <a14:foregroundMark x1="73261" y1="69922" x2="69891" y2="79688"/>
                        <a14:foregroundMark x1="69891" y1="79688" x2="67281" y2="83045"/>
                        <a14:foregroundMark x1="38890" y1="90942" x2="38370" y2="90625"/>
                        <a14:foregroundMark x1="34832" y1="86185" x2="31774" y2="82348"/>
                        <a14:foregroundMark x1="38370" y1="90625" x2="37274" y2="89250"/>
                        <a14:foregroundMark x1="29104" y1="25855" x2="30217" y2="19336"/>
                        <a14:foregroundMark x1="30217" y1="19336" x2="42065" y2="5273"/>
                        <a14:foregroundMark x1="26957" y1="74219" x2="29565" y2="79883"/>
                        <a14:foregroundMark x1="40543" y1="94336" x2="49130" y2="97266"/>
                        <a14:foregroundMark x1="49130" y1="97266" x2="58370" y2="95703"/>
                        <a14:foregroundMark x1="58370" y1="95703" x2="67391" y2="84375"/>
                        <a14:foregroundMark x1="26522" y1="34180" x2="26087" y2="36914"/>
                        <a14:foregroundMark x1="25000" y1="47852" x2="25217" y2="48828"/>
                        <a14:foregroundMark x1="26630" y1="33789" x2="27717" y2="31641"/>
                        <a14:foregroundMark x1="25000" y1="47461" x2="25435" y2="47266"/>
                        <a14:backgroundMark x1="41087" y1="57617" x2="41304" y2="59180"/>
                        <a14:backgroundMark x1="40543" y1="57227" x2="41087" y2="59375"/>
                        <a14:backgroundMark x1="40109" y1="56250" x2="40978" y2="57422"/>
                        <a14:backgroundMark x1="40109" y1="60156" x2="41630" y2="59375"/>
                        <a14:backgroundMark x1="29239" y1="25977" x2="26719" y2="34278"/>
                        <a14:backgroundMark x1="27319" y1="37530" x2="25797" y2="44860"/>
                        <a14:backgroundMark x1="25365" y1="48727" x2="28603" y2="72172"/>
                        <a14:backgroundMark x1="39022" y1="90625" x2="41583" y2="91751"/>
                        <a14:backgroundMark x1="65897" y1="83687" x2="60326" y2="87500"/>
                        <a14:backgroundMark x1="60326" y1="87500" x2="59565" y2="89258"/>
                        <a14:backgroundMark x1="27826" y1="33008" x2="27717" y2="31641"/>
                        <a14:backgroundMark x1="27391" y1="33008" x2="27826" y2="32031"/>
                        <a14:backgroundMark x1="30870" y1="78516" x2="30217" y2="77344"/>
                        <a14:backgroundMark x1="35109" y1="85742" x2="37391" y2="890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3474" y="593794"/>
            <a:ext cx="4026789" cy="2240995"/>
          </a:xfrm>
          <a:prstGeom prst="rect">
            <a:avLst/>
          </a:prstGeom>
        </p:spPr>
      </p:pic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4ED9B5A-5577-4CA5-97AA-0E5E2EA97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45105" y="617011"/>
            <a:ext cx="0" cy="219456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724283B-587C-4A0E-A50E-B8914975B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3948079"/>
            <a:ext cx="0" cy="6858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oogle Shape;64;p17"/>
          <p:cNvGrpSpPr/>
          <p:nvPr/>
        </p:nvGrpSpPr>
        <p:grpSpPr>
          <a:xfrm>
            <a:off x="5359935" y="363473"/>
            <a:ext cx="2793450" cy="2701631"/>
            <a:chOff x="304800" y="1245775"/>
            <a:chExt cx="3603061" cy="3484627"/>
          </a:xfrm>
        </p:grpSpPr>
        <p:sp>
          <p:nvSpPr>
            <p:cNvPr id="65" name="Google Shape;65;p17"/>
            <p:cNvSpPr/>
            <p:nvPr/>
          </p:nvSpPr>
          <p:spPr>
            <a:xfrm>
              <a:off x="2856196" y="2873496"/>
              <a:ext cx="291584" cy="384461"/>
            </a:xfrm>
            <a:custGeom>
              <a:avLst/>
              <a:gdLst/>
              <a:ahLst/>
              <a:cxnLst/>
              <a:rect l="l" t="t" r="r" b="b"/>
              <a:pathLst>
                <a:path w="1645" h="2169" extrusionOk="0">
                  <a:moveTo>
                    <a:pt x="963" y="2168"/>
                  </a:moveTo>
                  <a:cubicBezTo>
                    <a:pt x="963" y="2168"/>
                    <a:pt x="196" y="1964"/>
                    <a:pt x="96" y="1262"/>
                  </a:cubicBezTo>
                  <a:cubicBezTo>
                    <a:pt x="1" y="560"/>
                    <a:pt x="239" y="52"/>
                    <a:pt x="291" y="26"/>
                  </a:cubicBezTo>
                  <a:cubicBezTo>
                    <a:pt x="343" y="0"/>
                    <a:pt x="1644" y="1297"/>
                    <a:pt x="963" y="2168"/>
                  </a:cubicBezTo>
                  <a:close/>
                </a:path>
              </a:pathLst>
            </a:custGeom>
            <a:solidFill>
              <a:srgbClr val="72B8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7"/>
            <p:cNvSpPr/>
            <p:nvPr/>
          </p:nvSpPr>
          <p:spPr>
            <a:xfrm>
              <a:off x="3197411" y="2806671"/>
              <a:ext cx="384466" cy="211462"/>
            </a:xfrm>
            <a:custGeom>
              <a:avLst/>
              <a:gdLst/>
              <a:ahLst/>
              <a:cxnLst/>
              <a:rect l="l" t="t" r="r" b="b"/>
              <a:pathLst>
                <a:path w="2169" h="1193" extrusionOk="0">
                  <a:moveTo>
                    <a:pt x="1" y="898"/>
                  </a:moveTo>
                  <a:cubicBezTo>
                    <a:pt x="1" y="898"/>
                    <a:pt x="313" y="165"/>
                    <a:pt x="1016" y="83"/>
                  </a:cubicBezTo>
                  <a:cubicBezTo>
                    <a:pt x="1722" y="0"/>
                    <a:pt x="2130" y="217"/>
                    <a:pt x="2156" y="269"/>
                  </a:cubicBezTo>
                  <a:cubicBezTo>
                    <a:pt x="2169" y="299"/>
                    <a:pt x="1852" y="794"/>
                    <a:pt x="1315" y="1023"/>
                  </a:cubicBezTo>
                  <a:cubicBezTo>
                    <a:pt x="924" y="1188"/>
                    <a:pt x="356" y="1192"/>
                    <a:pt x="1" y="8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7"/>
            <p:cNvSpPr/>
            <p:nvPr/>
          </p:nvSpPr>
          <p:spPr>
            <a:xfrm>
              <a:off x="2990732" y="2585281"/>
              <a:ext cx="302220" cy="373648"/>
            </a:xfrm>
            <a:custGeom>
              <a:avLst/>
              <a:gdLst/>
              <a:ahLst/>
              <a:cxnLst/>
              <a:rect l="l" t="t" r="r" b="b"/>
              <a:pathLst>
                <a:path w="1705" h="2108" extrusionOk="0">
                  <a:moveTo>
                    <a:pt x="1093" y="2108"/>
                  </a:moveTo>
                  <a:cubicBezTo>
                    <a:pt x="1093" y="2108"/>
                    <a:pt x="313" y="1969"/>
                    <a:pt x="157" y="1275"/>
                  </a:cubicBezTo>
                  <a:cubicBezTo>
                    <a:pt x="1" y="581"/>
                    <a:pt x="200" y="61"/>
                    <a:pt x="252" y="31"/>
                  </a:cubicBezTo>
                  <a:cubicBezTo>
                    <a:pt x="300" y="0"/>
                    <a:pt x="1705" y="1188"/>
                    <a:pt x="1093" y="2108"/>
                  </a:cubicBezTo>
                  <a:close/>
                </a:path>
              </a:pathLst>
            </a:custGeom>
            <a:solidFill>
              <a:srgbClr val="72B8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7"/>
            <p:cNvSpPr/>
            <p:nvPr/>
          </p:nvSpPr>
          <p:spPr>
            <a:xfrm>
              <a:off x="3022993" y="3137072"/>
              <a:ext cx="395988" cy="195332"/>
            </a:xfrm>
            <a:custGeom>
              <a:avLst/>
              <a:gdLst/>
              <a:ahLst/>
              <a:cxnLst/>
              <a:rect l="l" t="t" r="r" b="b"/>
              <a:pathLst>
                <a:path w="2234" h="1102" extrusionOk="0">
                  <a:moveTo>
                    <a:pt x="1" y="677"/>
                  </a:moveTo>
                  <a:cubicBezTo>
                    <a:pt x="1" y="677"/>
                    <a:pt x="417" y="1"/>
                    <a:pt x="1128" y="22"/>
                  </a:cubicBezTo>
                  <a:cubicBezTo>
                    <a:pt x="1835" y="44"/>
                    <a:pt x="2208" y="326"/>
                    <a:pt x="2225" y="382"/>
                  </a:cubicBezTo>
                  <a:cubicBezTo>
                    <a:pt x="2234" y="412"/>
                    <a:pt x="1848" y="850"/>
                    <a:pt x="1280" y="998"/>
                  </a:cubicBezTo>
                  <a:cubicBezTo>
                    <a:pt x="868" y="1102"/>
                    <a:pt x="309" y="1019"/>
                    <a:pt x="1" y="6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7"/>
            <p:cNvSpPr/>
            <p:nvPr/>
          </p:nvSpPr>
          <p:spPr>
            <a:xfrm>
              <a:off x="3366511" y="2440110"/>
              <a:ext cx="384466" cy="211462"/>
            </a:xfrm>
            <a:custGeom>
              <a:avLst/>
              <a:gdLst/>
              <a:ahLst/>
              <a:cxnLst/>
              <a:rect l="l" t="t" r="r" b="b"/>
              <a:pathLst>
                <a:path w="2169" h="1193" extrusionOk="0">
                  <a:moveTo>
                    <a:pt x="1" y="898"/>
                  </a:moveTo>
                  <a:cubicBezTo>
                    <a:pt x="1" y="898"/>
                    <a:pt x="313" y="165"/>
                    <a:pt x="1015" y="82"/>
                  </a:cubicBezTo>
                  <a:cubicBezTo>
                    <a:pt x="1718" y="0"/>
                    <a:pt x="2130" y="217"/>
                    <a:pt x="2156" y="269"/>
                  </a:cubicBezTo>
                  <a:cubicBezTo>
                    <a:pt x="2169" y="299"/>
                    <a:pt x="1852" y="793"/>
                    <a:pt x="1310" y="1023"/>
                  </a:cubicBezTo>
                  <a:cubicBezTo>
                    <a:pt x="924" y="1184"/>
                    <a:pt x="356" y="1192"/>
                    <a:pt x="1" y="8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3160542" y="2218721"/>
              <a:ext cx="301511" cy="373648"/>
            </a:xfrm>
            <a:custGeom>
              <a:avLst/>
              <a:gdLst/>
              <a:ahLst/>
              <a:cxnLst/>
              <a:rect l="l" t="t" r="r" b="b"/>
              <a:pathLst>
                <a:path w="1701" h="2108" extrusionOk="0">
                  <a:moveTo>
                    <a:pt x="1089" y="2108"/>
                  </a:moveTo>
                  <a:cubicBezTo>
                    <a:pt x="1089" y="2108"/>
                    <a:pt x="309" y="1969"/>
                    <a:pt x="153" y="1275"/>
                  </a:cubicBezTo>
                  <a:cubicBezTo>
                    <a:pt x="1" y="586"/>
                    <a:pt x="196" y="57"/>
                    <a:pt x="248" y="31"/>
                  </a:cubicBezTo>
                  <a:cubicBezTo>
                    <a:pt x="296" y="0"/>
                    <a:pt x="1700" y="1188"/>
                    <a:pt x="1089" y="21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3507251" y="1951245"/>
              <a:ext cx="352206" cy="259143"/>
            </a:xfrm>
            <a:custGeom>
              <a:avLst/>
              <a:gdLst/>
              <a:ahLst/>
              <a:cxnLst/>
              <a:rect l="l" t="t" r="r" b="b"/>
              <a:pathLst>
                <a:path w="1987" h="1462" extrusionOk="0">
                  <a:moveTo>
                    <a:pt x="0" y="1254"/>
                  </a:moveTo>
                  <a:cubicBezTo>
                    <a:pt x="0" y="1254"/>
                    <a:pt x="143" y="469"/>
                    <a:pt x="811" y="235"/>
                  </a:cubicBezTo>
                  <a:cubicBezTo>
                    <a:pt x="1479" y="1"/>
                    <a:pt x="1930" y="126"/>
                    <a:pt x="1964" y="174"/>
                  </a:cubicBezTo>
                  <a:cubicBezTo>
                    <a:pt x="1986" y="200"/>
                    <a:pt x="1782" y="746"/>
                    <a:pt x="1305" y="1089"/>
                  </a:cubicBezTo>
                  <a:cubicBezTo>
                    <a:pt x="963" y="1332"/>
                    <a:pt x="412" y="1462"/>
                    <a:pt x="0" y="12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3245092" y="1835144"/>
              <a:ext cx="317641" cy="340679"/>
            </a:xfrm>
            <a:custGeom>
              <a:avLst/>
              <a:gdLst/>
              <a:ahLst/>
              <a:cxnLst/>
              <a:rect l="l" t="t" r="r" b="b"/>
              <a:pathLst>
                <a:path w="1792" h="1922" extrusionOk="0">
                  <a:moveTo>
                    <a:pt x="1397" y="1887"/>
                  </a:moveTo>
                  <a:cubicBezTo>
                    <a:pt x="1397" y="1887"/>
                    <a:pt x="603" y="1922"/>
                    <a:pt x="304" y="1280"/>
                  </a:cubicBezTo>
                  <a:cubicBezTo>
                    <a:pt x="1" y="634"/>
                    <a:pt x="83" y="79"/>
                    <a:pt x="122" y="40"/>
                  </a:cubicBezTo>
                  <a:cubicBezTo>
                    <a:pt x="166" y="1"/>
                    <a:pt x="1791" y="859"/>
                    <a:pt x="1397" y="18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7"/>
            <p:cNvSpPr/>
            <p:nvPr/>
          </p:nvSpPr>
          <p:spPr>
            <a:xfrm>
              <a:off x="3436527" y="1366485"/>
              <a:ext cx="239117" cy="444372"/>
            </a:xfrm>
            <a:custGeom>
              <a:avLst/>
              <a:gdLst/>
              <a:ahLst/>
              <a:cxnLst/>
              <a:rect l="l" t="t" r="r" b="b"/>
              <a:pathLst>
                <a:path w="1349" h="2507" extrusionOk="0">
                  <a:moveTo>
                    <a:pt x="737" y="2506"/>
                  </a:moveTo>
                  <a:cubicBezTo>
                    <a:pt x="737" y="2506"/>
                    <a:pt x="0" y="2012"/>
                    <a:pt x="156" y="1236"/>
                  </a:cubicBezTo>
                  <a:cubicBezTo>
                    <a:pt x="308" y="460"/>
                    <a:pt x="746" y="13"/>
                    <a:pt x="811" y="4"/>
                  </a:cubicBezTo>
                  <a:cubicBezTo>
                    <a:pt x="850" y="0"/>
                    <a:pt x="1288" y="620"/>
                    <a:pt x="1327" y="1301"/>
                  </a:cubicBezTo>
                  <a:cubicBezTo>
                    <a:pt x="1349" y="1747"/>
                    <a:pt x="1145" y="2246"/>
                    <a:pt x="737" y="25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7"/>
            <p:cNvSpPr/>
            <p:nvPr/>
          </p:nvSpPr>
          <p:spPr>
            <a:xfrm>
              <a:off x="2923908" y="1764419"/>
              <a:ext cx="657262" cy="1627887"/>
            </a:xfrm>
            <a:custGeom>
              <a:avLst/>
              <a:gdLst/>
              <a:ahLst/>
              <a:cxnLst/>
              <a:rect l="l" t="t" r="r" b="b"/>
              <a:pathLst>
                <a:path w="3708" h="9184" extrusionOk="0">
                  <a:moveTo>
                    <a:pt x="3595" y="1"/>
                  </a:moveTo>
                  <a:cubicBezTo>
                    <a:pt x="3205" y="4922"/>
                    <a:pt x="9" y="9102"/>
                    <a:pt x="0" y="9115"/>
                  </a:cubicBezTo>
                  <a:lnTo>
                    <a:pt x="91" y="9184"/>
                  </a:lnTo>
                  <a:cubicBezTo>
                    <a:pt x="100" y="9171"/>
                    <a:pt x="3313" y="4965"/>
                    <a:pt x="3707" y="14"/>
                  </a:cubicBezTo>
                  <a:lnTo>
                    <a:pt x="3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7"/>
            <p:cNvSpPr/>
            <p:nvPr/>
          </p:nvSpPr>
          <p:spPr>
            <a:xfrm>
              <a:off x="1376124" y="2851871"/>
              <a:ext cx="292116" cy="384461"/>
            </a:xfrm>
            <a:custGeom>
              <a:avLst/>
              <a:gdLst/>
              <a:ahLst/>
              <a:cxnLst/>
              <a:rect l="l" t="t" r="r" b="b"/>
              <a:pathLst>
                <a:path w="1648" h="2169" extrusionOk="0">
                  <a:moveTo>
                    <a:pt x="685" y="2169"/>
                  </a:moveTo>
                  <a:cubicBezTo>
                    <a:pt x="685" y="2169"/>
                    <a:pt x="1448" y="1965"/>
                    <a:pt x="1548" y="1263"/>
                  </a:cubicBezTo>
                  <a:cubicBezTo>
                    <a:pt x="1648" y="565"/>
                    <a:pt x="1409" y="53"/>
                    <a:pt x="1357" y="27"/>
                  </a:cubicBezTo>
                  <a:cubicBezTo>
                    <a:pt x="1305" y="1"/>
                    <a:pt x="0" y="1302"/>
                    <a:pt x="685" y="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7"/>
            <p:cNvSpPr/>
            <p:nvPr/>
          </p:nvSpPr>
          <p:spPr>
            <a:xfrm>
              <a:off x="942560" y="2785046"/>
              <a:ext cx="384466" cy="211639"/>
            </a:xfrm>
            <a:custGeom>
              <a:avLst/>
              <a:gdLst/>
              <a:ahLst/>
              <a:cxnLst/>
              <a:rect l="l" t="t" r="r" b="b"/>
              <a:pathLst>
                <a:path w="2169" h="1194" extrusionOk="0">
                  <a:moveTo>
                    <a:pt x="2169" y="903"/>
                  </a:moveTo>
                  <a:cubicBezTo>
                    <a:pt x="2169" y="903"/>
                    <a:pt x="1857" y="170"/>
                    <a:pt x="1154" y="83"/>
                  </a:cubicBezTo>
                  <a:cubicBezTo>
                    <a:pt x="448" y="1"/>
                    <a:pt x="40" y="222"/>
                    <a:pt x="14" y="274"/>
                  </a:cubicBezTo>
                  <a:cubicBezTo>
                    <a:pt x="1" y="304"/>
                    <a:pt x="317" y="794"/>
                    <a:pt x="855" y="1024"/>
                  </a:cubicBezTo>
                  <a:cubicBezTo>
                    <a:pt x="1245" y="1189"/>
                    <a:pt x="1809" y="1193"/>
                    <a:pt x="2169" y="9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7"/>
            <p:cNvSpPr/>
            <p:nvPr/>
          </p:nvSpPr>
          <p:spPr>
            <a:xfrm>
              <a:off x="1231662" y="2563833"/>
              <a:ext cx="301333" cy="374357"/>
            </a:xfrm>
            <a:custGeom>
              <a:avLst/>
              <a:gdLst/>
              <a:ahLst/>
              <a:cxnLst/>
              <a:rect l="l" t="t" r="r" b="b"/>
              <a:pathLst>
                <a:path w="1700" h="2112" extrusionOk="0">
                  <a:moveTo>
                    <a:pt x="612" y="2112"/>
                  </a:moveTo>
                  <a:cubicBezTo>
                    <a:pt x="612" y="2112"/>
                    <a:pt x="1392" y="1969"/>
                    <a:pt x="1548" y="1279"/>
                  </a:cubicBezTo>
                  <a:cubicBezTo>
                    <a:pt x="1700" y="585"/>
                    <a:pt x="1505" y="61"/>
                    <a:pt x="1453" y="30"/>
                  </a:cubicBezTo>
                  <a:cubicBezTo>
                    <a:pt x="1405" y="0"/>
                    <a:pt x="0" y="1192"/>
                    <a:pt x="612" y="2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7"/>
            <p:cNvSpPr/>
            <p:nvPr/>
          </p:nvSpPr>
          <p:spPr>
            <a:xfrm>
              <a:off x="1105634" y="3115624"/>
              <a:ext cx="395988" cy="195332"/>
            </a:xfrm>
            <a:custGeom>
              <a:avLst/>
              <a:gdLst/>
              <a:ahLst/>
              <a:cxnLst/>
              <a:rect l="l" t="t" r="r" b="b"/>
              <a:pathLst>
                <a:path w="2234" h="1102" extrusionOk="0">
                  <a:moveTo>
                    <a:pt x="2233" y="681"/>
                  </a:moveTo>
                  <a:cubicBezTo>
                    <a:pt x="2233" y="681"/>
                    <a:pt x="1812" y="0"/>
                    <a:pt x="1106" y="22"/>
                  </a:cubicBezTo>
                  <a:cubicBezTo>
                    <a:pt x="399" y="48"/>
                    <a:pt x="26" y="325"/>
                    <a:pt x="9" y="382"/>
                  </a:cubicBezTo>
                  <a:cubicBezTo>
                    <a:pt x="0" y="416"/>
                    <a:pt x="386" y="854"/>
                    <a:pt x="954" y="997"/>
                  </a:cubicBezTo>
                  <a:cubicBezTo>
                    <a:pt x="1366" y="1101"/>
                    <a:pt x="1925" y="1023"/>
                    <a:pt x="2233" y="6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773637" y="2418485"/>
              <a:ext cx="384289" cy="211462"/>
            </a:xfrm>
            <a:custGeom>
              <a:avLst/>
              <a:gdLst/>
              <a:ahLst/>
              <a:cxnLst/>
              <a:rect l="l" t="t" r="r" b="b"/>
              <a:pathLst>
                <a:path w="2168" h="1193" extrusionOk="0">
                  <a:moveTo>
                    <a:pt x="2168" y="902"/>
                  </a:moveTo>
                  <a:cubicBezTo>
                    <a:pt x="2168" y="902"/>
                    <a:pt x="1856" y="170"/>
                    <a:pt x="1153" y="83"/>
                  </a:cubicBezTo>
                  <a:cubicBezTo>
                    <a:pt x="447" y="1"/>
                    <a:pt x="39" y="222"/>
                    <a:pt x="13" y="274"/>
                  </a:cubicBezTo>
                  <a:cubicBezTo>
                    <a:pt x="0" y="304"/>
                    <a:pt x="317" y="798"/>
                    <a:pt x="854" y="1024"/>
                  </a:cubicBezTo>
                  <a:cubicBezTo>
                    <a:pt x="1244" y="1189"/>
                    <a:pt x="1812" y="1193"/>
                    <a:pt x="2168" y="9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1062562" y="2197096"/>
              <a:ext cx="301334" cy="374535"/>
            </a:xfrm>
            <a:custGeom>
              <a:avLst/>
              <a:gdLst/>
              <a:ahLst/>
              <a:cxnLst/>
              <a:rect l="l" t="t" r="r" b="b"/>
              <a:pathLst>
                <a:path w="1700" h="2113" extrusionOk="0">
                  <a:moveTo>
                    <a:pt x="612" y="2112"/>
                  </a:moveTo>
                  <a:cubicBezTo>
                    <a:pt x="612" y="2112"/>
                    <a:pt x="1392" y="1974"/>
                    <a:pt x="1548" y="1280"/>
                  </a:cubicBezTo>
                  <a:cubicBezTo>
                    <a:pt x="1700" y="586"/>
                    <a:pt x="1505" y="62"/>
                    <a:pt x="1453" y="31"/>
                  </a:cubicBezTo>
                  <a:cubicBezTo>
                    <a:pt x="1405" y="1"/>
                    <a:pt x="0" y="1193"/>
                    <a:pt x="612" y="2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665158" y="1930506"/>
              <a:ext cx="352206" cy="259143"/>
            </a:xfrm>
            <a:custGeom>
              <a:avLst/>
              <a:gdLst/>
              <a:ahLst/>
              <a:cxnLst/>
              <a:rect l="l" t="t" r="r" b="b"/>
              <a:pathLst>
                <a:path w="1987" h="1462" extrusionOk="0">
                  <a:moveTo>
                    <a:pt x="1987" y="1249"/>
                  </a:moveTo>
                  <a:cubicBezTo>
                    <a:pt x="1987" y="1249"/>
                    <a:pt x="1843" y="469"/>
                    <a:pt x="1176" y="235"/>
                  </a:cubicBezTo>
                  <a:cubicBezTo>
                    <a:pt x="508" y="0"/>
                    <a:pt x="57" y="126"/>
                    <a:pt x="22" y="170"/>
                  </a:cubicBezTo>
                  <a:cubicBezTo>
                    <a:pt x="1" y="196"/>
                    <a:pt x="205" y="746"/>
                    <a:pt x="681" y="1089"/>
                  </a:cubicBezTo>
                  <a:cubicBezTo>
                    <a:pt x="1024" y="1332"/>
                    <a:pt x="1575" y="1462"/>
                    <a:pt x="1987" y="12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961881" y="1813696"/>
              <a:ext cx="317464" cy="340679"/>
            </a:xfrm>
            <a:custGeom>
              <a:avLst/>
              <a:gdLst/>
              <a:ahLst/>
              <a:cxnLst/>
              <a:rect l="l" t="t" r="r" b="b"/>
              <a:pathLst>
                <a:path w="1791" h="1922" extrusionOk="0">
                  <a:moveTo>
                    <a:pt x="395" y="1886"/>
                  </a:moveTo>
                  <a:cubicBezTo>
                    <a:pt x="395" y="1886"/>
                    <a:pt x="1188" y="1921"/>
                    <a:pt x="1488" y="1279"/>
                  </a:cubicBezTo>
                  <a:cubicBezTo>
                    <a:pt x="1791" y="638"/>
                    <a:pt x="1709" y="83"/>
                    <a:pt x="1670" y="44"/>
                  </a:cubicBezTo>
                  <a:cubicBezTo>
                    <a:pt x="1626" y="0"/>
                    <a:pt x="0" y="859"/>
                    <a:pt x="395" y="18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848793" y="1345569"/>
              <a:ext cx="239294" cy="444549"/>
            </a:xfrm>
            <a:custGeom>
              <a:avLst/>
              <a:gdLst/>
              <a:ahLst/>
              <a:cxnLst/>
              <a:rect l="l" t="t" r="r" b="b"/>
              <a:pathLst>
                <a:path w="1350" h="2508" extrusionOk="0">
                  <a:moveTo>
                    <a:pt x="612" y="2507"/>
                  </a:moveTo>
                  <a:cubicBezTo>
                    <a:pt x="612" y="2507"/>
                    <a:pt x="1349" y="2013"/>
                    <a:pt x="1193" y="1237"/>
                  </a:cubicBezTo>
                  <a:cubicBezTo>
                    <a:pt x="1042" y="461"/>
                    <a:pt x="604" y="10"/>
                    <a:pt x="539" y="1"/>
                  </a:cubicBezTo>
                  <a:cubicBezTo>
                    <a:pt x="500" y="1"/>
                    <a:pt x="62" y="621"/>
                    <a:pt x="23" y="1302"/>
                  </a:cubicBezTo>
                  <a:cubicBezTo>
                    <a:pt x="1" y="1744"/>
                    <a:pt x="200" y="2243"/>
                    <a:pt x="612" y="25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943447" y="1743681"/>
              <a:ext cx="657262" cy="1627178"/>
            </a:xfrm>
            <a:custGeom>
              <a:avLst/>
              <a:gdLst/>
              <a:ahLst/>
              <a:cxnLst/>
              <a:rect l="l" t="t" r="r" b="b"/>
              <a:pathLst>
                <a:path w="3708" h="9180" extrusionOk="0">
                  <a:moveTo>
                    <a:pt x="113" y="1"/>
                  </a:moveTo>
                  <a:lnTo>
                    <a:pt x="0" y="10"/>
                  </a:lnTo>
                  <a:cubicBezTo>
                    <a:pt x="391" y="4961"/>
                    <a:pt x="3603" y="9167"/>
                    <a:pt x="3616" y="9180"/>
                  </a:cubicBezTo>
                  <a:lnTo>
                    <a:pt x="3707" y="9110"/>
                  </a:lnTo>
                  <a:cubicBezTo>
                    <a:pt x="3699" y="9097"/>
                    <a:pt x="503" y="4918"/>
                    <a:pt x="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3069965" y="3403839"/>
              <a:ext cx="768578" cy="913914"/>
            </a:xfrm>
            <a:custGeom>
              <a:avLst/>
              <a:gdLst/>
              <a:ahLst/>
              <a:cxnLst/>
              <a:rect l="l" t="t" r="r" b="b"/>
              <a:pathLst>
                <a:path w="4336" h="5156" extrusionOk="0">
                  <a:moveTo>
                    <a:pt x="581" y="4774"/>
                  </a:moveTo>
                  <a:cubicBezTo>
                    <a:pt x="581" y="4774"/>
                    <a:pt x="0" y="3776"/>
                    <a:pt x="482" y="2502"/>
                  </a:cubicBezTo>
                  <a:cubicBezTo>
                    <a:pt x="1427" y="0"/>
                    <a:pt x="4336" y="989"/>
                    <a:pt x="2753" y="3776"/>
                  </a:cubicBezTo>
                  <a:cubicBezTo>
                    <a:pt x="1969" y="5155"/>
                    <a:pt x="642" y="4748"/>
                    <a:pt x="581" y="47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3182876" y="3684963"/>
              <a:ext cx="389075" cy="472910"/>
            </a:xfrm>
            <a:custGeom>
              <a:avLst/>
              <a:gdLst/>
              <a:ahLst/>
              <a:cxnLst/>
              <a:rect l="l" t="t" r="r" b="b"/>
              <a:pathLst>
                <a:path w="2195" h="2668" extrusionOk="0">
                  <a:moveTo>
                    <a:pt x="239" y="2667"/>
                  </a:moveTo>
                  <a:cubicBezTo>
                    <a:pt x="239" y="2667"/>
                    <a:pt x="287" y="2542"/>
                    <a:pt x="404" y="2294"/>
                  </a:cubicBezTo>
                  <a:cubicBezTo>
                    <a:pt x="386" y="2299"/>
                    <a:pt x="334" y="2286"/>
                    <a:pt x="226" y="2130"/>
                  </a:cubicBezTo>
                  <a:cubicBezTo>
                    <a:pt x="105" y="1948"/>
                    <a:pt x="1" y="1592"/>
                    <a:pt x="1" y="1592"/>
                  </a:cubicBezTo>
                  <a:lnTo>
                    <a:pt x="404" y="2290"/>
                  </a:lnTo>
                  <a:cubicBezTo>
                    <a:pt x="469" y="2160"/>
                    <a:pt x="547" y="1995"/>
                    <a:pt x="655" y="1796"/>
                  </a:cubicBezTo>
                  <a:cubicBezTo>
                    <a:pt x="621" y="1774"/>
                    <a:pt x="573" y="1692"/>
                    <a:pt x="521" y="1488"/>
                  </a:cubicBezTo>
                  <a:cubicBezTo>
                    <a:pt x="438" y="1176"/>
                    <a:pt x="473" y="617"/>
                    <a:pt x="473" y="617"/>
                  </a:cubicBezTo>
                  <a:lnTo>
                    <a:pt x="681" y="1753"/>
                  </a:lnTo>
                  <a:cubicBezTo>
                    <a:pt x="759" y="1609"/>
                    <a:pt x="850" y="1445"/>
                    <a:pt x="954" y="1263"/>
                  </a:cubicBezTo>
                  <a:cubicBezTo>
                    <a:pt x="976" y="1228"/>
                    <a:pt x="998" y="1189"/>
                    <a:pt x="1019" y="1154"/>
                  </a:cubicBezTo>
                  <a:cubicBezTo>
                    <a:pt x="989" y="1111"/>
                    <a:pt x="954" y="1028"/>
                    <a:pt x="911" y="872"/>
                  </a:cubicBezTo>
                  <a:cubicBezTo>
                    <a:pt x="829" y="560"/>
                    <a:pt x="868" y="1"/>
                    <a:pt x="868" y="1"/>
                  </a:cubicBezTo>
                  <a:lnTo>
                    <a:pt x="1063" y="1085"/>
                  </a:lnTo>
                  <a:cubicBezTo>
                    <a:pt x="1553" y="287"/>
                    <a:pt x="1848" y="70"/>
                    <a:pt x="1848" y="70"/>
                  </a:cubicBezTo>
                  <a:cubicBezTo>
                    <a:pt x="1848" y="70"/>
                    <a:pt x="1531" y="526"/>
                    <a:pt x="1102" y="1215"/>
                  </a:cubicBezTo>
                  <a:lnTo>
                    <a:pt x="2194" y="877"/>
                  </a:lnTo>
                  <a:cubicBezTo>
                    <a:pt x="2194" y="877"/>
                    <a:pt x="1713" y="1167"/>
                    <a:pt x="1401" y="1237"/>
                  </a:cubicBezTo>
                  <a:cubicBezTo>
                    <a:pt x="1206" y="1280"/>
                    <a:pt x="1111" y="1276"/>
                    <a:pt x="1072" y="1263"/>
                  </a:cubicBezTo>
                  <a:cubicBezTo>
                    <a:pt x="967" y="1427"/>
                    <a:pt x="855" y="1609"/>
                    <a:pt x="742" y="1796"/>
                  </a:cubicBezTo>
                  <a:lnTo>
                    <a:pt x="1874" y="1605"/>
                  </a:lnTo>
                  <a:cubicBezTo>
                    <a:pt x="1874" y="1605"/>
                    <a:pt x="1358" y="1831"/>
                    <a:pt x="1037" y="1861"/>
                  </a:cubicBezTo>
                  <a:cubicBezTo>
                    <a:pt x="850" y="1878"/>
                    <a:pt x="759" y="1861"/>
                    <a:pt x="716" y="1844"/>
                  </a:cubicBezTo>
                  <a:cubicBezTo>
                    <a:pt x="629" y="1987"/>
                    <a:pt x="543" y="2138"/>
                    <a:pt x="452" y="2290"/>
                  </a:cubicBezTo>
                  <a:lnTo>
                    <a:pt x="1245" y="2446"/>
                  </a:lnTo>
                  <a:cubicBezTo>
                    <a:pt x="1245" y="2446"/>
                    <a:pt x="868" y="2464"/>
                    <a:pt x="660" y="2407"/>
                  </a:cubicBezTo>
                  <a:cubicBezTo>
                    <a:pt x="495" y="2360"/>
                    <a:pt x="452" y="2320"/>
                    <a:pt x="447" y="2299"/>
                  </a:cubicBezTo>
                  <a:cubicBezTo>
                    <a:pt x="378" y="2420"/>
                    <a:pt x="308" y="2542"/>
                    <a:pt x="239" y="2667"/>
                  </a:cubicBezTo>
                  <a:close/>
                </a:path>
              </a:pathLst>
            </a:custGeom>
            <a:solidFill>
              <a:srgbClr val="006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304800" y="3064752"/>
              <a:ext cx="835580" cy="915509"/>
            </a:xfrm>
            <a:custGeom>
              <a:avLst/>
              <a:gdLst/>
              <a:ahLst/>
              <a:cxnLst/>
              <a:rect l="l" t="t" r="r" b="b"/>
              <a:pathLst>
                <a:path w="4714" h="5165" extrusionOk="0">
                  <a:moveTo>
                    <a:pt x="3677" y="5165"/>
                  </a:moveTo>
                  <a:cubicBezTo>
                    <a:pt x="3677" y="5165"/>
                    <a:pt x="2519" y="5152"/>
                    <a:pt x="1670" y="4090"/>
                  </a:cubicBezTo>
                  <a:cubicBezTo>
                    <a:pt x="0" y="2000"/>
                    <a:pt x="2337" y="1"/>
                    <a:pt x="3928" y="2789"/>
                  </a:cubicBezTo>
                  <a:cubicBezTo>
                    <a:pt x="4713" y="4163"/>
                    <a:pt x="3681" y="5095"/>
                    <a:pt x="3677" y="5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554551" y="3407561"/>
              <a:ext cx="406800" cy="479823"/>
            </a:xfrm>
            <a:custGeom>
              <a:avLst/>
              <a:gdLst/>
              <a:ahLst/>
              <a:cxnLst/>
              <a:rect l="l" t="t" r="r" b="b"/>
              <a:pathLst>
                <a:path w="2295" h="2707" extrusionOk="0">
                  <a:moveTo>
                    <a:pt x="1969" y="2706"/>
                  </a:moveTo>
                  <a:cubicBezTo>
                    <a:pt x="1969" y="2706"/>
                    <a:pt x="1886" y="2606"/>
                    <a:pt x="1735" y="2377"/>
                  </a:cubicBezTo>
                  <a:cubicBezTo>
                    <a:pt x="1730" y="2394"/>
                    <a:pt x="1691" y="2433"/>
                    <a:pt x="1501" y="2446"/>
                  </a:cubicBezTo>
                  <a:cubicBezTo>
                    <a:pt x="1284" y="2459"/>
                    <a:pt x="924" y="2364"/>
                    <a:pt x="924" y="2364"/>
                  </a:cubicBezTo>
                  <a:lnTo>
                    <a:pt x="1730" y="2372"/>
                  </a:lnTo>
                  <a:cubicBezTo>
                    <a:pt x="1652" y="2255"/>
                    <a:pt x="1553" y="2104"/>
                    <a:pt x="1436" y="1908"/>
                  </a:cubicBezTo>
                  <a:cubicBezTo>
                    <a:pt x="1397" y="1921"/>
                    <a:pt x="1301" y="1926"/>
                    <a:pt x="1097" y="1865"/>
                  </a:cubicBezTo>
                  <a:cubicBezTo>
                    <a:pt x="790" y="1778"/>
                    <a:pt x="330" y="1462"/>
                    <a:pt x="330" y="1462"/>
                  </a:cubicBezTo>
                  <a:lnTo>
                    <a:pt x="1410" y="1865"/>
                  </a:lnTo>
                  <a:cubicBezTo>
                    <a:pt x="1323" y="1722"/>
                    <a:pt x="1232" y="1562"/>
                    <a:pt x="1128" y="1379"/>
                  </a:cubicBezTo>
                  <a:cubicBezTo>
                    <a:pt x="1110" y="1340"/>
                    <a:pt x="1089" y="1301"/>
                    <a:pt x="1067" y="1262"/>
                  </a:cubicBezTo>
                  <a:cubicBezTo>
                    <a:pt x="1015" y="1267"/>
                    <a:pt x="924" y="1258"/>
                    <a:pt x="772" y="1215"/>
                  </a:cubicBezTo>
                  <a:cubicBezTo>
                    <a:pt x="460" y="1124"/>
                    <a:pt x="0" y="807"/>
                    <a:pt x="0" y="807"/>
                  </a:cubicBezTo>
                  <a:lnTo>
                    <a:pt x="1028" y="1193"/>
                  </a:lnTo>
                  <a:cubicBezTo>
                    <a:pt x="594" y="365"/>
                    <a:pt x="560" y="1"/>
                    <a:pt x="560" y="1"/>
                  </a:cubicBezTo>
                  <a:cubicBezTo>
                    <a:pt x="560" y="1"/>
                    <a:pt x="790" y="508"/>
                    <a:pt x="1158" y="1228"/>
                  </a:cubicBezTo>
                  <a:lnTo>
                    <a:pt x="1431" y="113"/>
                  </a:lnTo>
                  <a:cubicBezTo>
                    <a:pt x="1431" y="113"/>
                    <a:pt x="1431" y="673"/>
                    <a:pt x="1331" y="981"/>
                  </a:cubicBezTo>
                  <a:cubicBezTo>
                    <a:pt x="1271" y="1171"/>
                    <a:pt x="1219" y="1249"/>
                    <a:pt x="1184" y="1280"/>
                  </a:cubicBezTo>
                  <a:cubicBezTo>
                    <a:pt x="1275" y="1453"/>
                    <a:pt x="1375" y="1640"/>
                    <a:pt x="1479" y="1830"/>
                  </a:cubicBezTo>
                  <a:lnTo>
                    <a:pt x="1891" y="764"/>
                  </a:lnTo>
                  <a:cubicBezTo>
                    <a:pt x="1891" y="764"/>
                    <a:pt x="1821" y="1319"/>
                    <a:pt x="1683" y="1609"/>
                  </a:cubicBezTo>
                  <a:cubicBezTo>
                    <a:pt x="1605" y="1778"/>
                    <a:pt x="1544" y="1852"/>
                    <a:pt x="1505" y="1882"/>
                  </a:cubicBezTo>
                  <a:cubicBezTo>
                    <a:pt x="1583" y="2030"/>
                    <a:pt x="1670" y="2182"/>
                    <a:pt x="1756" y="2333"/>
                  </a:cubicBezTo>
                  <a:lnTo>
                    <a:pt x="2294" y="1735"/>
                  </a:lnTo>
                  <a:cubicBezTo>
                    <a:pt x="2294" y="1735"/>
                    <a:pt x="2116" y="2064"/>
                    <a:pt x="1960" y="2216"/>
                  </a:cubicBezTo>
                  <a:cubicBezTo>
                    <a:pt x="1839" y="2333"/>
                    <a:pt x="1782" y="2346"/>
                    <a:pt x="1761" y="2342"/>
                  </a:cubicBezTo>
                  <a:cubicBezTo>
                    <a:pt x="1830" y="2463"/>
                    <a:pt x="1899" y="2585"/>
                    <a:pt x="1969" y="2706"/>
                  </a:cubicBezTo>
                  <a:close/>
                </a:path>
              </a:pathLst>
            </a:custGeom>
            <a:solidFill>
              <a:srgbClr val="006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580607" y="4206798"/>
              <a:ext cx="3327254" cy="523604"/>
            </a:xfrm>
            <a:custGeom>
              <a:avLst/>
              <a:gdLst/>
              <a:ahLst/>
              <a:cxnLst/>
              <a:rect l="l" t="t" r="r" b="b"/>
              <a:pathLst>
                <a:path w="18771" h="2954" extrusionOk="0">
                  <a:moveTo>
                    <a:pt x="9383" y="1"/>
                  </a:moveTo>
                  <a:cubicBezTo>
                    <a:pt x="4202" y="1"/>
                    <a:pt x="1" y="660"/>
                    <a:pt x="1" y="1475"/>
                  </a:cubicBezTo>
                  <a:cubicBezTo>
                    <a:pt x="1" y="2290"/>
                    <a:pt x="4202" y="2953"/>
                    <a:pt x="9383" y="2953"/>
                  </a:cubicBezTo>
                  <a:cubicBezTo>
                    <a:pt x="14569" y="2953"/>
                    <a:pt x="18770" y="2290"/>
                    <a:pt x="18770" y="1475"/>
                  </a:cubicBezTo>
                  <a:cubicBezTo>
                    <a:pt x="18770" y="660"/>
                    <a:pt x="14569" y="1"/>
                    <a:pt x="9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1517573" y="1245775"/>
              <a:ext cx="1740112" cy="2987414"/>
            </a:xfrm>
            <a:custGeom>
              <a:avLst/>
              <a:gdLst/>
              <a:ahLst/>
              <a:cxnLst/>
              <a:rect l="l" t="t" r="r" b="b"/>
              <a:pathLst>
                <a:path w="9817" h="16854" extrusionOk="0">
                  <a:moveTo>
                    <a:pt x="724" y="0"/>
                  </a:moveTo>
                  <a:cubicBezTo>
                    <a:pt x="325" y="0"/>
                    <a:pt x="0" y="343"/>
                    <a:pt x="0" y="763"/>
                  </a:cubicBezTo>
                  <a:lnTo>
                    <a:pt x="0" y="16090"/>
                  </a:lnTo>
                  <a:cubicBezTo>
                    <a:pt x="0" y="16511"/>
                    <a:pt x="325" y="16853"/>
                    <a:pt x="724" y="16853"/>
                  </a:cubicBezTo>
                  <a:lnTo>
                    <a:pt x="9088" y="16853"/>
                  </a:lnTo>
                  <a:cubicBezTo>
                    <a:pt x="9491" y="16853"/>
                    <a:pt x="9816" y="16511"/>
                    <a:pt x="9816" y="16090"/>
                  </a:cubicBezTo>
                  <a:lnTo>
                    <a:pt x="9816" y="763"/>
                  </a:lnTo>
                  <a:cubicBezTo>
                    <a:pt x="9816" y="343"/>
                    <a:pt x="9491" y="0"/>
                    <a:pt x="9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1648209" y="1577062"/>
              <a:ext cx="1478838" cy="2347887"/>
            </a:xfrm>
            <a:custGeom>
              <a:avLst/>
              <a:gdLst/>
              <a:ahLst/>
              <a:cxnLst/>
              <a:rect l="l" t="t" r="r" b="b"/>
              <a:pathLst>
                <a:path w="8343" h="13246" extrusionOk="0">
                  <a:moveTo>
                    <a:pt x="0" y="0"/>
                  </a:moveTo>
                  <a:lnTo>
                    <a:pt x="0" y="13246"/>
                  </a:lnTo>
                  <a:lnTo>
                    <a:pt x="8342" y="13246"/>
                  </a:lnTo>
                  <a:lnTo>
                    <a:pt x="8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2132999" y="1367194"/>
              <a:ext cx="508190" cy="106174"/>
            </a:xfrm>
            <a:custGeom>
              <a:avLst/>
              <a:gdLst/>
              <a:ahLst/>
              <a:cxnLst/>
              <a:rect l="l" t="t" r="r" b="b"/>
              <a:pathLst>
                <a:path w="2867" h="599" extrusionOk="0">
                  <a:moveTo>
                    <a:pt x="300" y="0"/>
                  </a:moveTo>
                  <a:cubicBezTo>
                    <a:pt x="135" y="0"/>
                    <a:pt x="1" y="135"/>
                    <a:pt x="1" y="300"/>
                  </a:cubicBezTo>
                  <a:cubicBezTo>
                    <a:pt x="1" y="464"/>
                    <a:pt x="135" y="599"/>
                    <a:pt x="300" y="599"/>
                  </a:cubicBezTo>
                  <a:lnTo>
                    <a:pt x="2568" y="599"/>
                  </a:lnTo>
                  <a:cubicBezTo>
                    <a:pt x="2732" y="599"/>
                    <a:pt x="2867" y="464"/>
                    <a:pt x="2867" y="300"/>
                  </a:cubicBezTo>
                  <a:cubicBezTo>
                    <a:pt x="2867" y="135"/>
                    <a:pt x="2732" y="0"/>
                    <a:pt x="2568" y="0"/>
                  </a:cubicBezTo>
                  <a:close/>
                </a:path>
              </a:pathLst>
            </a:custGeom>
            <a:solidFill>
              <a:srgbClr val="E1DC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2294478" y="3980090"/>
              <a:ext cx="186118" cy="186292"/>
            </a:xfrm>
            <a:custGeom>
              <a:avLst/>
              <a:gdLst/>
              <a:ahLst/>
              <a:cxnLst/>
              <a:rect l="l" t="t" r="r" b="b"/>
              <a:pathLst>
                <a:path w="1050" h="1051" extrusionOk="0">
                  <a:moveTo>
                    <a:pt x="525" y="1"/>
                  </a:moveTo>
                  <a:cubicBezTo>
                    <a:pt x="235" y="1"/>
                    <a:pt x="0" y="235"/>
                    <a:pt x="0" y="525"/>
                  </a:cubicBezTo>
                  <a:cubicBezTo>
                    <a:pt x="0" y="816"/>
                    <a:pt x="235" y="1050"/>
                    <a:pt x="525" y="1050"/>
                  </a:cubicBezTo>
                  <a:cubicBezTo>
                    <a:pt x="816" y="1050"/>
                    <a:pt x="1050" y="816"/>
                    <a:pt x="1050" y="525"/>
                  </a:cubicBezTo>
                  <a:cubicBezTo>
                    <a:pt x="1050" y="235"/>
                    <a:pt x="816" y="1"/>
                    <a:pt x="525" y="1"/>
                  </a:cubicBezTo>
                  <a:close/>
                </a:path>
              </a:pathLst>
            </a:custGeom>
            <a:solidFill>
              <a:srgbClr val="8F94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2304404" y="3990194"/>
              <a:ext cx="166265" cy="166972"/>
            </a:xfrm>
            <a:custGeom>
              <a:avLst/>
              <a:gdLst/>
              <a:ahLst/>
              <a:cxnLst/>
              <a:rect l="l" t="t" r="r" b="b"/>
              <a:pathLst>
                <a:path w="938" h="942" extrusionOk="0">
                  <a:moveTo>
                    <a:pt x="469" y="0"/>
                  </a:moveTo>
                  <a:cubicBezTo>
                    <a:pt x="209" y="0"/>
                    <a:pt x="1" y="213"/>
                    <a:pt x="1" y="468"/>
                  </a:cubicBezTo>
                  <a:cubicBezTo>
                    <a:pt x="1" y="729"/>
                    <a:pt x="209" y="941"/>
                    <a:pt x="469" y="941"/>
                  </a:cubicBezTo>
                  <a:cubicBezTo>
                    <a:pt x="729" y="941"/>
                    <a:pt x="937" y="729"/>
                    <a:pt x="937" y="468"/>
                  </a:cubicBezTo>
                  <a:cubicBezTo>
                    <a:pt x="937" y="213"/>
                    <a:pt x="729" y="0"/>
                    <a:pt x="469" y="0"/>
                  </a:cubicBezTo>
                  <a:close/>
                </a:path>
              </a:pathLst>
            </a:custGeom>
            <a:solidFill>
              <a:srgbClr val="98A4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2171464" y="1383324"/>
              <a:ext cx="425944" cy="74801"/>
            </a:xfrm>
            <a:custGeom>
              <a:avLst/>
              <a:gdLst/>
              <a:ahLst/>
              <a:cxnLst/>
              <a:rect l="l" t="t" r="r" b="b"/>
              <a:pathLst>
                <a:path w="2403" h="422" extrusionOk="0">
                  <a:moveTo>
                    <a:pt x="252" y="0"/>
                  </a:moveTo>
                  <a:cubicBezTo>
                    <a:pt x="114" y="0"/>
                    <a:pt x="1" y="91"/>
                    <a:pt x="1" y="209"/>
                  </a:cubicBezTo>
                  <a:cubicBezTo>
                    <a:pt x="1" y="326"/>
                    <a:pt x="114" y="421"/>
                    <a:pt x="252" y="421"/>
                  </a:cubicBezTo>
                  <a:lnTo>
                    <a:pt x="2151" y="421"/>
                  </a:lnTo>
                  <a:cubicBezTo>
                    <a:pt x="2290" y="421"/>
                    <a:pt x="2403" y="326"/>
                    <a:pt x="2403" y="209"/>
                  </a:cubicBezTo>
                  <a:cubicBezTo>
                    <a:pt x="2403" y="91"/>
                    <a:pt x="2290" y="0"/>
                    <a:pt x="2151" y="0"/>
                  </a:cubicBezTo>
                  <a:close/>
                </a:path>
              </a:pathLst>
            </a:custGeom>
            <a:solidFill>
              <a:srgbClr val="1C2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1337660" y="1607727"/>
              <a:ext cx="2123692" cy="284490"/>
            </a:xfrm>
            <a:custGeom>
              <a:avLst/>
              <a:gdLst/>
              <a:ahLst/>
              <a:cxnLst/>
              <a:rect l="l" t="t" r="r" b="b"/>
              <a:pathLst>
                <a:path w="11981" h="1605" extrusionOk="0">
                  <a:moveTo>
                    <a:pt x="2671" y="0"/>
                  </a:moveTo>
                  <a:lnTo>
                    <a:pt x="1" y="1605"/>
                  </a:lnTo>
                  <a:lnTo>
                    <a:pt x="11980" y="1605"/>
                  </a:lnTo>
                  <a:lnTo>
                    <a:pt x="9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1337660" y="1892042"/>
              <a:ext cx="302929" cy="270665"/>
            </a:xfrm>
            <a:custGeom>
              <a:avLst/>
              <a:gdLst/>
              <a:ahLst/>
              <a:cxnLst/>
              <a:rect l="l" t="t" r="r" b="b"/>
              <a:pathLst>
                <a:path w="1709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7" y="1527"/>
                    <a:pt x="1709" y="1145"/>
                    <a:pt x="1709" y="673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1640410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7" y="1527"/>
                    <a:pt x="859" y="1527"/>
                  </a:cubicBezTo>
                  <a:cubicBezTo>
                    <a:pt x="1332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1944047" y="1892042"/>
              <a:ext cx="303638" cy="270665"/>
            </a:xfrm>
            <a:custGeom>
              <a:avLst/>
              <a:gdLst/>
              <a:ahLst/>
              <a:cxnLst/>
              <a:rect l="l" t="t" r="r" b="b"/>
              <a:pathLst>
                <a:path w="1713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6" y="1527"/>
                    <a:pt x="859" y="1527"/>
                  </a:cubicBezTo>
                  <a:cubicBezTo>
                    <a:pt x="1331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2247683" y="1892042"/>
              <a:ext cx="303638" cy="270665"/>
            </a:xfrm>
            <a:custGeom>
              <a:avLst/>
              <a:gdLst/>
              <a:ahLst/>
              <a:cxnLst/>
              <a:rect l="l" t="t" r="r" b="b"/>
              <a:pathLst>
                <a:path w="1713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2551142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2854778" y="1892042"/>
              <a:ext cx="302929" cy="270665"/>
            </a:xfrm>
            <a:custGeom>
              <a:avLst/>
              <a:gdLst/>
              <a:ahLst/>
              <a:cxnLst/>
              <a:rect l="l" t="t" r="r" b="b"/>
              <a:pathLst>
                <a:path w="1709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09" y="1145"/>
                    <a:pt x="1709" y="673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3461165" y="1892042"/>
              <a:ext cx="303638" cy="270665"/>
            </a:xfrm>
            <a:custGeom>
              <a:avLst/>
              <a:gdLst/>
              <a:ahLst/>
              <a:cxnLst/>
              <a:rect l="l" t="t" r="r" b="b"/>
              <a:pathLst>
                <a:path w="1713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3157529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6" y="1527"/>
                    <a:pt x="859" y="1527"/>
                  </a:cubicBezTo>
                  <a:cubicBezTo>
                    <a:pt x="1332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1337660" y="1607727"/>
              <a:ext cx="638827" cy="284490"/>
            </a:xfrm>
            <a:custGeom>
              <a:avLst/>
              <a:gdLst/>
              <a:ahLst/>
              <a:cxnLst/>
              <a:rect l="l" t="t" r="r" b="b"/>
              <a:pathLst>
                <a:path w="3604" h="1605" extrusionOk="0">
                  <a:moveTo>
                    <a:pt x="2671" y="0"/>
                  </a:moveTo>
                  <a:lnTo>
                    <a:pt x="1" y="1605"/>
                  </a:lnTo>
                  <a:lnTo>
                    <a:pt x="1709" y="1605"/>
                  </a:lnTo>
                  <a:lnTo>
                    <a:pt x="3604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1944047" y="1607727"/>
              <a:ext cx="362841" cy="284490"/>
            </a:xfrm>
            <a:custGeom>
              <a:avLst/>
              <a:gdLst/>
              <a:ahLst/>
              <a:cxnLst/>
              <a:rect l="l" t="t" r="r" b="b"/>
              <a:pathLst>
                <a:path w="2047" h="1605" extrusionOk="0">
                  <a:moveTo>
                    <a:pt x="1115" y="0"/>
                  </a:moveTo>
                  <a:lnTo>
                    <a:pt x="0" y="1605"/>
                  </a:lnTo>
                  <a:lnTo>
                    <a:pt x="1713" y="160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2472087" y="1607727"/>
              <a:ext cx="382871" cy="284490"/>
            </a:xfrm>
            <a:custGeom>
              <a:avLst/>
              <a:gdLst/>
              <a:ahLst/>
              <a:cxnLst/>
              <a:rect l="l" t="t" r="r" b="b"/>
              <a:pathLst>
                <a:path w="2160" h="1605" extrusionOk="0">
                  <a:moveTo>
                    <a:pt x="0" y="0"/>
                  </a:moveTo>
                  <a:lnTo>
                    <a:pt x="447" y="1605"/>
                  </a:lnTo>
                  <a:lnTo>
                    <a:pt x="2159" y="1605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803197" y="1607727"/>
              <a:ext cx="658148" cy="284490"/>
            </a:xfrm>
            <a:custGeom>
              <a:avLst/>
              <a:gdLst/>
              <a:ahLst/>
              <a:cxnLst/>
              <a:rect l="l" t="t" r="r" b="b"/>
              <a:pathLst>
                <a:path w="3713" h="1605" extrusionOk="0">
                  <a:moveTo>
                    <a:pt x="1" y="0"/>
                  </a:moveTo>
                  <a:lnTo>
                    <a:pt x="2000" y="1605"/>
                  </a:lnTo>
                  <a:lnTo>
                    <a:pt x="3712" y="1605"/>
                  </a:lnTo>
                  <a:lnTo>
                    <a:pt x="933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2968398" y="1607727"/>
              <a:ext cx="799597" cy="284490"/>
            </a:xfrm>
            <a:custGeom>
              <a:avLst/>
              <a:gdLst/>
              <a:ahLst/>
              <a:cxnLst/>
              <a:rect l="l" t="t" r="r" b="b"/>
              <a:pathLst>
                <a:path w="4511" h="1605" extrusionOk="0">
                  <a:moveTo>
                    <a:pt x="1" y="0"/>
                  </a:moveTo>
                  <a:lnTo>
                    <a:pt x="2780" y="1605"/>
                  </a:lnTo>
                  <a:lnTo>
                    <a:pt x="4510" y="1605"/>
                  </a:lnTo>
                  <a:lnTo>
                    <a:pt x="9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1034024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8" y="1527"/>
                    <a:pt x="1714" y="1145"/>
                    <a:pt x="1714" y="673"/>
                  </a:cubicBezTo>
                  <a:lnTo>
                    <a:pt x="1714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1034024" y="1607727"/>
              <a:ext cx="779567" cy="284490"/>
            </a:xfrm>
            <a:custGeom>
              <a:avLst/>
              <a:gdLst/>
              <a:ahLst/>
              <a:cxnLst/>
              <a:rect l="l" t="t" r="r" b="b"/>
              <a:pathLst>
                <a:path w="4398" h="1605" extrusionOk="0">
                  <a:moveTo>
                    <a:pt x="3465" y="0"/>
                  </a:moveTo>
                  <a:lnTo>
                    <a:pt x="1" y="1605"/>
                  </a:lnTo>
                  <a:lnTo>
                    <a:pt x="1714" y="1605"/>
                  </a:lnTo>
                  <a:lnTo>
                    <a:pt x="4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1647323" y="1569263"/>
              <a:ext cx="1485042" cy="38641"/>
            </a:xfrm>
            <a:custGeom>
              <a:avLst/>
              <a:gdLst/>
              <a:ahLst/>
              <a:cxnLst/>
              <a:rect l="l" t="t" r="r" b="b"/>
              <a:pathLst>
                <a:path w="8378" h="218" extrusionOk="0">
                  <a:moveTo>
                    <a:pt x="1" y="1"/>
                  </a:moveTo>
                  <a:lnTo>
                    <a:pt x="1" y="217"/>
                  </a:lnTo>
                  <a:lnTo>
                    <a:pt x="8377" y="217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1161647" y="2210035"/>
              <a:ext cx="904710" cy="783456"/>
            </a:xfrm>
            <a:custGeom>
              <a:avLst/>
              <a:gdLst/>
              <a:ahLst/>
              <a:cxnLst/>
              <a:rect l="l" t="t" r="r" b="b"/>
              <a:pathLst>
                <a:path w="5104" h="4420" extrusionOk="0">
                  <a:moveTo>
                    <a:pt x="931" y="975"/>
                  </a:moveTo>
                  <a:cubicBezTo>
                    <a:pt x="978" y="975"/>
                    <a:pt x="1024" y="987"/>
                    <a:pt x="1067" y="1012"/>
                  </a:cubicBezTo>
                  <a:cubicBezTo>
                    <a:pt x="1193" y="1090"/>
                    <a:pt x="1236" y="1250"/>
                    <a:pt x="1158" y="1376"/>
                  </a:cubicBezTo>
                  <a:cubicBezTo>
                    <a:pt x="1110" y="1459"/>
                    <a:pt x="1021" y="1506"/>
                    <a:pt x="931" y="1506"/>
                  </a:cubicBezTo>
                  <a:cubicBezTo>
                    <a:pt x="884" y="1506"/>
                    <a:pt x="837" y="1494"/>
                    <a:pt x="794" y="1467"/>
                  </a:cubicBezTo>
                  <a:cubicBezTo>
                    <a:pt x="668" y="1393"/>
                    <a:pt x="629" y="1229"/>
                    <a:pt x="703" y="1103"/>
                  </a:cubicBezTo>
                  <a:cubicBezTo>
                    <a:pt x="755" y="1020"/>
                    <a:pt x="842" y="975"/>
                    <a:pt x="931" y="975"/>
                  </a:cubicBezTo>
                  <a:close/>
                  <a:moveTo>
                    <a:pt x="1327" y="1"/>
                  </a:moveTo>
                  <a:cubicBezTo>
                    <a:pt x="1300" y="1"/>
                    <a:pt x="1273" y="8"/>
                    <a:pt x="1249" y="23"/>
                  </a:cubicBezTo>
                  <a:lnTo>
                    <a:pt x="109" y="652"/>
                  </a:lnTo>
                  <a:cubicBezTo>
                    <a:pt x="57" y="678"/>
                    <a:pt x="27" y="730"/>
                    <a:pt x="27" y="786"/>
                  </a:cubicBezTo>
                  <a:lnTo>
                    <a:pt x="1" y="2091"/>
                  </a:lnTo>
                  <a:cubicBezTo>
                    <a:pt x="1" y="2148"/>
                    <a:pt x="31" y="2200"/>
                    <a:pt x="79" y="2230"/>
                  </a:cubicBezTo>
                  <a:lnTo>
                    <a:pt x="3677" y="4398"/>
                  </a:lnTo>
                  <a:cubicBezTo>
                    <a:pt x="3702" y="4412"/>
                    <a:pt x="3728" y="4419"/>
                    <a:pt x="3755" y="4419"/>
                  </a:cubicBezTo>
                  <a:cubicBezTo>
                    <a:pt x="3809" y="4419"/>
                    <a:pt x="3862" y="4391"/>
                    <a:pt x="3894" y="4342"/>
                  </a:cubicBezTo>
                  <a:lnTo>
                    <a:pt x="5056" y="2408"/>
                  </a:lnTo>
                  <a:cubicBezTo>
                    <a:pt x="5104" y="2334"/>
                    <a:pt x="5078" y="2235"/>
                    <a:pt x="5004" y="2191"/>
                  </a:cubicBezTo>
                  <a:lnTo>
                    <a:pt x="1405" y="23"/>
                  </a:lnTo>
                  <a:cubicBezTo>
                    <a:pt x="1382" y="8"/>
                    <a:pt x="1354" y="1"/>
                    <a:pt x="13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1417602" y="2425398"/>
              <a:ext cx="212351" cy="221566"/>
            </a:xfrm>
            <a:custGeom>
              <a:avLst/>
              <a:gdLst/>
              <a:ahLst/>
              <a:cxnLst/>
              <a:rect l="l" t="t" r="r" b="b"/>
              <a:pathLst>
                <a:path w="1198" h="1250" extrusionOk="0">
                  <a:moveTo>
                    <a:pt x="386" y="1"/>
                  </a:moveTo>
                  <a:lnTo>
                    <a:pt x="178" y="378"/>
                  </a:lnTo>
                  <a:lnTo>
                    <a:pt x="417" y="508"/>
                  </a:lnTo>
                  <a:lnTo>
                    <a:pt x="499" y="356"/>
                  </a:lnTo>
                  <a:lnTo>
                    <a:pt x="759" y="499"/>
                  </a:lnTo>
                  <a:lnTo>
                    <a:pt x="0" y="1085"/>
                  </a:lnTo>
                  <a:lnTo>
                    <a:pt x="304" y="1249"/>
                  </a:lnTo>
                  <a:lnTo>
                    <a:pt x="1102" y="629"/>
                  </a:lnTo>
                  <a:lnTo>
                    <a:pt x="1197" y="452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1545934" y="2519875"/>
              <a:ext cx="221569" cy="220502"/>
            </a:xfrm>
            <a:custGeom>
              <a:avLst/>
              <a:gdLst/>
              <a:ahLst/>
              <a:cxnLst/>
              <a:rect l="l" t="t" r="r" b="b"/>
              <a:pathLst>
                <a:path w="1250" h="1244" extrusionOk="0">
                  <a:moveTo>
                    <a:pt x="625" y="1"/>
                  </a:moveTo>
                  <a:lnTo>
                    <a:pt x="256" y="556"/>
                  </a:lnTo>
                  <a:lnTo>
                    <a:pt x="521" y="703"/>
                  </a:lnTo>
                  <a:cubicBezTo>
                    <a:pt x="673" y="786"/>
                    <a:pt x="690" y="846"/>
                    <a:pt x="655" y="907"/>
                  </a:cubicBezTo>
                  <a:cubicBezTo>
                    <a:pt x="636" y="943"/>
                    <a:pt x="602" y="960"/>
                    <a:pt x="560" y="960"/>
                  </a:cubicBezTo>
                  <a:cubicBezTo>
                    <a:pt x="524" y="960"/>
                    <a:pt x="484" y="948"/>
                    <a:pt x="443" y="924"/>
                  </a:cubicBezTo>
                  <a:cubicBezTo>
                    <a:pt x="347" y="872"/>
                    <a:pt x="265" y="790"/>
                    <a:pt x="217" y="695"/>
                  </a:cubicBezTo>
                  <a:lnTo>
                    <a:pt x="0" y="846"/>
                  </a:lnTo>
                  <a:cubicBezTo>
                    <a:pt x="61" y="968"/>
                    <a:pt x="187" y="1081"/>
                    <a:pt x="326" y="1159"/>
                  </a:cubicBezTo>
                  <a:cubicBezTo>
                    <a:pt x="434" y="1217"/>
                    <a:pt x="532" y="1243"/>
                    <a:pt x="618" y="1243"/>
                  </a:cubicBezTo>
                  <a:cubicBezTo>
                    <a:pt x="767" y="1243"/>
                    <a:pt x="878" y="1167"/>
                    <a:pt x="941" y="1055"/>
                  </a:cubicBezTo>
                  <a:cubicBezTo>
                    <a:pt x="1037" y="881"/>
                    <a:pt x="998" y="682"/>
                    <a:pt x="707" y="521"/>
                  </a:cubicBezTo>
                  <a:lnTo>
                    <a:pt x="642" y="482"/>
                  </a:lnTo>
                  <a:lnTo>
                    <a:pt x="733" y="348"/>
                  </a:lnTo>
                  <a:lnTo>
                    <a:pt x="1132" y="565"/>
                  </a:lnTo>
                  <a:lnTo>
                    <a:pt x="1249" y="348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1741977" y="2662741"/>
              <a:ext cx="113089" cy="121772"/>
            </a:xfrm>
            <a:custGeom>
              <a:avLst/>
              <a:gdLst/>
              <a:ahLst/>
              <a:cxnLst/>
              <a:rect l="l" t="t" r="r" b="b"/>
              <a:pathLst>
                <a:path w="638" h="687" extrusionOk="0">
                  <a:moveTo>
                    <a:pt x="255" y="37"/>
                  </a:moveTo>
                  <a:cubicBezTo>
                    <a:pt x="266" y="37"/>
                    <a:pt x="279" y="39"/>
                    <a:pt x="291" y="45"/>
                  </a:cubicBezTo>
                  <a:cubicBezTo>
                    <a:pt x="334" y="71"/>
                    <a:pt x="343" y="127"/>
                    <a:pt x="308" y="188"/>
                  </a:cubicBezTo>
                  <a:cubicBezTo>
                    <a:pt x="283" y="235"/>
                    <a:pt x="251" y="259"/>
                    <a:pt x="217" y="259"/>
                  </a:cubicBezTo>
                  <a:cubicBezTo>
                    <a:pt x="204" y="259"/>
                    <a:pt x="191" y="256"/>
                    <a:pt x="178" y="249"/>
                  </a:cubicBezTo>
                  <a:cubicBezTo>
                    <a:pt x="135" y="223"/>
                    <a:pt x="126" y="170"/>
                    <a:pt x="161" y="105"/>
                  </a:cubicBezTo>
                  <a:cubicBezTo>
                    <a:pt x="186" y="60"/>
                    <a:pt x="220" y="37"/>
                    <a:pt x="255" y="37"/>
                  </a:cubicBezTo>
                  <a:close/>
                  <a:moveTo>
                    <a:pt x="253" y="0"/>
                  </a:moveTo>
                  <a:cubicBezTo>
                    <a:pt x="204" y="0"/>
                    <a:pt x="157" y="32"/>
                    <a:pt x="126" y="88"/>
                  </a:cubicBezTo>
                  <a:cubicBezTo>
                    <a:pt x="82" y="166"/>
                    <a:pt x="95" y="244"/>
                    <a:pt x="161" y="279"/>
                  </a:cubicBezTo>
                  <a:cubicBezTo>
                    <a:pt x="180" y="289"/>
                    <a:pt x="199" y="294"/>
                    <a:pt x="219" y="294"/>
                  </a:cubicBezTo>
                  <a:cubicBezTo>
                    <a:pt x="266" y="294"/>
                    <a:pt x="312" y="265"/>
                    <a:pt x="343" y="210"/>
                  </a:cubicBezTo>
                  <a:cubicBezTo>
                    <a:pt x="386" y="127"/>
                    <a:pt x="373" y="49"/>
                    <a:pt x="308" y="14"/>
                  </a:cubicBezTo>
                  <a:cubicBezTo>
                    <a:pt x="290" y="5"/>
                    <a:pt x="271" y="0"/>
                    <a:pt x="253" y="0"/>
                  </a:cubicBezTo>
                  <a:close/>
                  <a:moveTo>
                    <a:pt x="598" y="179"/>
                  </a:moveTo>
                  <a:lnTo>
                    <a:pt x="0" y="483"/>
                  </a:lnTo>
                  <a:lnTo>
                    <a:pt x="39" y="509"/>
                  </a:lnTo>
                  <a:lnTo>
                    <a:pt x="637" y="201"/>
                  </a:lnTo>
                  <a:lnTo>
                    <a:pt x="598" y="179"/>
                  </a:lnTo>
                  <a:close/>
                  <a:moveTo>
                    <a:pt x="420" y="429"/>
                  </a:moveTo>
                  <a:cubicBezTo>
                    <a:pt x="433" y="429"/>
                    <a:pt x="447" y="432"/>
                    <a:pt x="460" y="439"/>
                  </a:cubicBezTo>
                  <a:cubicBezTo>
                    <a:pt x="503" y="465"/>
                    <a:pt x="512" y="517"/>
                    <a:pt x="477" y="582"/>
                  </a:cubicBezTo>
                  <a:cubicBezTo>
                    <a:pt x="452" y="626"/>
                    <a:pt x="418" y="650"/>
                    <a:pt x="385" y="650"/>
                  </a:cubicBezTo>
                  <a:cubicBezTo>
                    <a:pt x="372" y="650"/>
                    <a:pt x="359" y="646"/>
                    <a:pt x="347" y="639"/>
                  </a:cubicBezTo>
                  <a:cubicBezTo>
                    <a:pt x="304" y="617"/>
                    <a:pt x="295" y="561"/>
                    <a:pt x="330" y="500"/>
                  </a:cubicBezTo>
                  <a:cubicBezTo>
                    <a:pt x="355" y="453"/>
                    <a:pt x="387" y="429"/>
                    <a:pt x="420" y="429"/>
                  </a:cubicBezTo>
                  <a:close/>
                  <a:moveTo>
                    <a:pt x="419" y="394"/>
                  </a:moveTo>
                  <a:cubicBezTo>
                    <a:pt x="372" y="394"/>
                    <a:pt x="326" y="423"/>
                    <a:pt x="295" y="478"/>
                  </a:cubicBezTo>
                  <a:cubicBezTo>
                    <a:pt x="252" y="556"/>
                    <a:pt x="265" y="634"/>
                    <a:pt x="330" y="669"/>
                  </a:cubicBezTo>
                  <a:cubicBezTo>
                    <a:pt x="349" y="681"/>
                    <a:pt x="369" y="686"/>
                    <a:pt x="388" y="686"/>
                  </a:cubicBezTo>
                  <a:cubicBezTo>
                    <a:pt x="435" y="686"/>
                    <a:pt x="481" y="655"/>
                    <a:pt x="512" y="600"/>
                  </a:cubicBezTo>
                  <a:cubicBezTo>
                    <a:pt x="555" y="522"/>
                    <a:pt x="542" y="444"/>
                    <a:pt x="477" y="409"/>
                  </a:cubicBezTo>
                  <a:cubicBezTo>
                    <a:pt x="458" y="399"/>
                    <a:pt x="438" y="394"/>
                    <a:pt x="419" y="3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3094426" y="2833436"/>
              <a:ext cx="190017" cy="189306"/>
            </a:xfrm>
            <a:custGeom>
              <a:avLst/>
              <a:gdLst/>
              <a:ahLst/>
              <a:cxnLst/>
              <a:rect l="l" t="t" r="r" b="b"/>
              <a:pathLst>
                <a:path w="1072" h="1068" extrusionOk="0">
                  <a:moveTo>
                    <a:pt x="317" y="1"/>
                  </a:moveTo>
                  <a:lnTo>
                    <a:pt x="1" y="313"/>
                  </a:lnTo>
                  <a:lnTo>
                    <a:pt x="755" y="1068"/>
                  </a:lnTo>
                  <a:lnTo>
                    <a:pt x="1072" y="751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2493534" y="2284659"/>
              <a:ext cx="772477" cy="703692"/>
            </a:xfrm>
            <a:custGeom>
              <a:avLst/>
              <a:gdLst/>
              <a:ahLst/>
              <a:cxnLst/>
              <a:rect l="l" t="t" r="r" b="b"/>
              <a:pathLst>
                <a:path w="4358" h="3970" extrusionOk="0">
                  <a:moveTo>
                    <a:pt x="2179" y="248"/>
                  </a:moveTo>
                  <a:cubicBezTo>
                    <a:pt x="2622" y="248"/>
                    <a:pt x="3066" y="417"/>
                    <a:pt x="3404" y="756"/>
                  </a:cubicBezTo>
                  <a:cubicBezTo>
                    <a:pt x="4080" y="1436"/>
                    <a:pt x="4080" y="2533"/>
                    <a:pt x="3404" y="3210"/>
                  </a:cubicBezTo>
                  <a:cubicBezTo>
                    <a:pt x="3066" y="3550"/>
                    <a:pt x="2622" y="3720"/>
                    <a:pt x="2179" y="3720"/>
                  </a:cubicBezTo>
                  <a:cubicBezTo>
                    <a:pt x="1735" y="3720"/>
                    <a:pt x="1290" y="3550"/>
                    <a:pt x="950" y="3210"/>
                  </a:cubicBezTo>
                  <a:cubicBezTo>
                    <a:pt x="274" y="2533"/>
                    <a:pt x="274" y="1436"/>
                    <a:pt x="950" y="756"/>
                  </a:cubicBezTo>
                  <a:cubicBezTo>
                    <a:pt x="1290" y="417"/>
                    <a:pt x="1735" y="248"/>
                    <a:pt x="2179" y="248"/>
                  </a:cubicBezTo>
                  <a:close/>
                  <a:moveTo>
                    <a:pt x="2177" y="0"/>
                  </a:moveTo>
                  <a:cubicBezTo>
                    <a:pt x="1669" y="0"/>
                    <a:pt x="1160" y="194"/>
                    <a:pt x="772" y="582"/>
                  </a:cubicBezTo>
                  <a:cubicBezTo>
                    <a:pt x="0" y="1354"/>
                    <a:pt x="0" y="2611"/>
                    <a:pt x="772" y="3387"/>
                  </a:cubicBezTo>
                  <a:cubicBezTo>
                    <a:pt x="1160" y="3775"/>
                    <a:pt x="1669" y="3969"/>
                    <a:pt x="2177" y="3969"/>
                  </a:cubicBezTo>
                  <a:cubicBezTo>
                    <a:pt x="2685" y="3969"/>
                    <a:pt x="3194" y="3775"/>
                    <a:pt x="3582" y="3387"/>
                  </a:cubicBezTo>
                  <a:cubicBezTo>
                    <a:pt x="4358" y="2611"/>
                    <a:pt x="4358" y="1354"/>
                    <a:pt x="3582" y="582"/>
                  </a:cubicBezTo>
                  <a:cubicBezTo>
                    <a:pt x="3194" y="194"/>
                    <a:pt x="2685" y="0"/>
                    <a:pt x="21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2541925" y="2328618"/>
              <a:ext cx="674987" cy="615598"/>
            </a:xfrm>
            <a:custGeom>
              <a:avLst/>
              <a:gdLst/>
              <a:ahLst/>
              <a:cxnLst/>
              <a:rect l="l" t="t" r="r" b="b"/>
              <a:pathLst>
                <a:path w="3808" h="3473" extrusionOk="0">
                  <a:moveTo>
                    <a:pt x="1906" y="0"/>
                  </a:moveTo>
                  <a:cubicBezTo>
                    <a:pt x="1462" y="0"/>
                    <a:pt x="1017" y="169"/>
                    <a:pt x="677" y="508"/>
                  </a:cubicBezTo>
                  <a:cubicBezTo>
                    <a:pt x="1" y="1188"/>
                    <a:pt x="1" y="2285"/>
                    <a:pt x="677" y="2962"/>
                  </a:cubicBezTo>
                  <a:cubicBezTo>
                    <a:pt x="1017" y="3302"/>
                    <a:pt x="1462" y="3472"/>
                    <a:pt x="1906" y="3472"/>
                  </a:cubicBezTo>
                  <a:cubicBezTo>
                    <a:pt x="2349" y="3472"/>
                    <a:pt x="2793" y="3302"/>
                    <a:pt x="3131" y="2962"/>
                  </a:cubicBezTo>
                  <a:cubicBezTo>
                    <a:pt x="3807" y="2285"/>
                    <a:pt x="3807" y="1188"/>
                    <a:pt x="3131" y="508"/>
                  </a:cubicBezTo>
                  <a:cubicBezTo>
                    <a:pt x="2793" y="169"/>
                    <a:pt x="2349" y="0"/>
                    <a:pt x="1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185180" y="2930749"/>
              <a:ext cx="472030" cy="445081"/>
            </a:xfrm>
            <a:custGeom>
              <a:avLst/>
              <a:gdLst/>
              <a:ahLst/>
              <a:cxnLst/>
              <a:rect l="l" t="t" r="r" b="b"/>
              <a:pathLst>
                <a:path w="2663" h="2511" extrusionOk="0">
                  <a:moveTo>
                    <a:pt x="706" y="0"/>
                  </a:moveTo>
                  <a:cubicBezTo>
                    <a:pt x="610" y="0"/>
                    <a:pt x="514" y="37"/>
                    <a:pt x="443" y="111"/>
                  </a:cubicBezTo>
                  <a:lnTo>
                    <a:pt x="148" y="401"/>
                  </a:lnTo>
                  <a:cubicBezTo>
                    <a:pt x="1" y="549"/>
                    <a:pt x="1" y="787"/>
                    <a:pt x="148" y="930"/>
                  </a:cubicBezTo>
                  <a:lnTo>
                    <a:pt x="1696" y="2400"/>
                  </a:lnTo>
                  <a:cubicBezTo>
                    <a:pt x="1767" y="2474"/>
                    <a:pt x="1863" y="2511"/>
                    <a:pt x="1959" y="2511"/>
                  </a:cubicBezTo>
                  <a:cubicBezTo>
                    <a:pt x="2055" y="2511"/>
                    <a:pt x="2151" y="2474"/>
                    <a:pt x="2225" y="2400"/>
                  </a:cubicBezTo>
                  <a:lnTo>
                    <a:pt x="2515" y="2105"/>
                  </a:lnTo>
                  <a:cubicBezTo>
                    <a:pt x="2663" y="1962"/>
                    <a:pt x="2663" y="1724"/>
                    <a:pt x="2515" y="1576"/>
                  </a:cubicBezTo>
                  <a:lnTo>
                    <a:pt x="972" y="111"/>
                  </a:lnTo>
                  <a:cubicBezTo>
                    <a:pt x="898" y="37"/>
                    <a:pt x="802" y="0"/>
                    <a:pt x="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1777250" y="2849389"/>
              <a:ext cx="1252129" cy="1024874"/>
            </a:xfrm>
            <a:custGeom>
              <a:avLst/>
              <a:gdLst/>
              <a:ahLst/>
              <a:cxnLst/>
              <a:rect l="l" t="t" r="r" b="b"/>
              <a:pathLst>
                <a:path w="7064" h="5782" extrusionOk="0">
                  <a:moveTo>
                    <a:pt x="599" y="1741"/>
                  </a:moveTo>
                  <a:lnTo>
                    <a:pt x="4575" y="1801"/>
                  </a:lnTo>
                  <a:lnTo>
                    <a:pt x="6530" y="5261"/>
                  </a:lnTo>
                  <a:lnTo>
                    <a:pt x="599" y="1741"/>
                  </a:lnTo>
                  <a:close/>
                  <a:moveTo>
                    <a:pt x="5337" y="0"/>
                  </a:moveTo>
                  <a:cubicBezTo>
                    <a:pt x="5278" y="0"/>
                    <a:pt x="5219" y="14"/>
                    <a:pt x="5164" y="41"/>
                  </a:cubicBezTo>
                  <a:cubicBezTo>
                    <a:pt x="5151" y="45"/>
                    <a:pt x="5134" y="54"/>
                    <a:pt x="5117" y="67"/>
                  </a:cubicBezTo>
                  <a:cubicBezTo>
                    <a:pt x="5076" y="89"/>
                    <a:pt x="5012" y="122"/>
                    <a:pt x="4976" y="122"/>
                  </a:cubicBezTo>
                  <a:cubicBezTo>
                    <a:pt x="4970" y="122"/>
                    <a:pt x="4965" y="121"/>
                    <a:pt x="4961" y="119"/>
                  </a:cubicBezTo>
                  <a:cubicBezTo>
                    <a:pt x="4955" y="116"/>
                    <a:pt x="4949" y="115"/>
                    <a:pt x="4942" y="115"/>
                  </a:cubicBezTo>
                  <a:cubicBezTo>
                    <a:pt x="4930" y="115"/>
                    <a:pt x="4919" y="120"/>
                    <a:pt x="4913" y="132"/>
                  </a:cubicBezTo>
                  <a:cubicBezTo>
                    <a:pt x="4904" y="154"/>
                    <a:pt x="4909" y="171"/>
                    <a:pt x="4926" y="180"/>
                  </a:cubicBezTo>
                  <a:cubicBezTo>
                    <a:pt x="4943" y="188"/>
                    <a:pt x="4961" y="192"/>
                    <a:pt x="4979" y="192"/>
                  </a:cubicBezTo>
                  <a:cubicBezTo>
                    <a:pt x="5036" y="192"/>
                    <a:pt x="5099" y="157"/>
                    <a:pt x="5151" y="128"/>
                  </a:cubicBezTo>
                  <a:cubicBezTo>
                    <a:pt x="5169" y="119"/>
                    <a:pt x="5182" y="110"/>
                    <a:pt x="5195" y="102"/>
                  </a:cubicBezTo>
                  <a:cubicBezTo>
                    <a:pt x="5239" y="82"/>
                    <a:pt x="5287" y="73"/>
                    <a:pt x="5335" y="73"/>
                  </a:cubicBezTo>
                  <a:cubicBezTo>
                    <a:pt x="5394" y="73"/>
                    <a:pt x="5454" y="88"/>
                    <a:pt x="5507" y="119"/>
                  </a:cubicBezTo>
                  <a:cubicBezTo>
                    <a:pt x="5663" y="210"/>
                    <a:pt x="5715" y="414"/>
                    <a:pt x="5620" y="570"/>
                  </a:cubicBezTo>
                  <a:cubicBezTo>
                    <a:pt x="5533" y="722"/>
                    <a:pt x="5498" y="730"/>
                    <a:pt x="5147" y="817"/>
                  </a:cubicBezTo>
                  <a:lnTo>
                    <a:pt x="5130" y="821"/>
                  </a:lnTo>
                  <a:cubicBezTo>
                    <a:pt x="5112" y="826"/>
                    <a:pt x="5095" y="834"/>
                    <a:pt x="4913" y="1164"/>
                  </a:cubicBezTo>
                  <a:cubicBezTo>
                    <a:pt x="4780" y="1088"/>
                    <a:pt x="4636" y="1052"/>
                    <a:pt x="4494" y="1052"/>
                  </a:cubicBezTo>
                  <a:cubicBezTo>
                    <a:pt x="4419" y="1052"/>
                    <a:pt x="4344" y="1062"/>
                    <a:pt x="4271" y="1082"/>
                  </a:cubicBezTo>
                  <a:cubicBezTo>
                    <a:pt x="4067" y="1137"/>
                    <a:pt x="3333" y="1455"/>
                    <a:pt x="3080" y="1455"/>
                  </a:cubicBezTo>
                  <a:cubicBezTo>
                    <a:pt x="3075" y="1455"/>
                    <a:pt x="3071" y="1455"/>
                    <a:pt x="3066" y="1454"/>
                  </a:cubicBezTo>
                  <a:cubicBezTo>
                    <a:pt x="2654" y="1437"/>
                    <a:pt x="2225" y="1420"/>
                    <a:pt x="1843" y="1398"/>
                  </a:cubicBezTo>
                  <a:cubicBezTo>
                    <a:pt x="1163" y="1359"/>
                    <a:pt x="703" y="1285"/>
                    <a:pt x="677" y="1281"/>
                  </a:cubicBezTo>
                  <a:cubicBezTo>
                    <a:pt x="651" y="1278"/>
                    <a:pt x="624" y="1276"/>
                    <a:pt x="598" y="1276"/>
                  </a:cubicBezTo>
                  <a:cubicBezTo>
                    <a:pt x="386" y="1276"/>
                    <a:pt x="181" y="1383"/>
                    <a:pt x="66" y="1576"/>
                  </a:cubicBezTo>
                  <a:cubicBezTo>
                    <a:pt x="35" y="1628"/>
                    <a:pt x="14" y="1680"/>
                    <a:pt x="1" y="1732"/>
                  </a:cubicBezTo>
                  <a:lnTo>
                    <a:pt x="317" y="1736"/>
                  </a:lnTo>
                  <a:lnTo>
                    <a:pt x="6673" y="5508"/>
                  </a:lnTo>
                  <a:lnTo>
                    <a:pt x="6825" y="5781"/>
                  </a:lnTo>
                  <a:cubicBezTo>
                    <a:pt x="6868" y="5742"/>
                    <a:pt x="6903" y="5699"/>
                    <a:pt x="6933" y="5647"/>
                  </a:cubicBezTo>
                  <a:cubicBezTo>
                    <a:pt x="7063" y="5430"/>
                    <a:pt x="7042" y="5166"/>
                    <a:pt x="6899" y="4971"/>
                  </a:cubicBezTo>
                  <a:cubicBezTo>
                    <a:pt x="6881" y="4949"/>
                    <a:pt x="6600" y="4580"/>
                    <a:pt x="6235" y="4004"/>
                  </a:cubicBezTo>
                  <a:cubicBezTo>
                    <a:pt x="6036" y="3679"/>
                    <a:pt x="5815" y="3314"/>
                    <a:pt x="5598" y="2959"/>
                  </a:cubicBezTo>
                  <a:cubicBezTo>
                    <a:pt x="5477" y="2755"/>
                    <a:pt x="5399" y="1931"/>
                    <a:pt x="5351" y="1723"/>
                  </a:cubicBezTo>
                  <a:cubicBezTo>
                    <a:pt x="5303" y="1511"/>
                    <a:pt x="5173" y="1320"/>
                    <a:pt x="4974" y="1199"/>
                  </a:cubicBezTo>
                  <a:cubicBezTo>
                    <a:pt x="5052" y="1064"/>
                    <a:pt x="5130" y="921"/>
                    <a:pt x="5156" y="891"/>
                  </a:cubicBezTo>
                  <a:lnTo>
                    <a:pt x="5164" y="886"/>
                  </a:lnTo>
                  <a:cubicBezTo>
                    <a:pt x="5524" y="795"/>
                    <a:pt x="5576" y="782"/>
                    <a:pt x="5685" y="605"/>
                  </a:cubicBezTo>
                  <a:cubicBezTo>
                    <a:pt x="5797" y="418"/>
                    <a:pt x="5732" y="171"/>
                    <a:pt x="5542" y="58"/>
                  </a:cubicBezTo>
                  <a:cubicBezTo>
                    <a:pt x="5480" y="20"/>
                    <a:pt x="5408" y="0"/>
                    <a:pt x="5337" y="0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827345" y="3706588"/>
              <a:ext cx="1379753" cy="767149"/>
            </a:xfrm>
            <a:custGeom>
              <a:avLst/>
              <a:gdLst/>
              <a:ahLst/>
              <a:cxnLst/>
              <a:rect l="l" t="t" r="r" b="b"/>
              <a:pathLst>
                <a:path w="7784" h="4328" extrusionOk="0">
                  <a:moveTo>
                    <a:pt x="707" y="486"/>
                  </a:moveTo>
                  <a:cubicBezTo>
                    <a:pt x="829" y="486"/>
                    <a:pt x="924" y="594"/>
                    <a:pt x="924" y="729"/>
                  </a:cubicBezTo>
                  <a:lnTo>
                    <a:pt x="924" y="3460"/>
                  </a:lnTo>
                  <a:cubicBezTo>
                    <a:pt x="924" y="3595"/>
                    <a:pt x="829" y="3703"/>
                    <a:pt x="707" y="3703"/>
                  </a:cubicBezTo>
                  <a:cubicBezTo>
                    <a:pt x="590" y="3703"/>
                    <a:pt x="491" y="3595"/>
                    <a:pt x="491" y="3460"/>
                  </a:cubicBezTo>
                  <a:lnTo>
                    <a:pt x="491" y="729"/>
                  </a:lnTo>
                  <a:cubicBezTo>
                    <a:pt x="491" y="594"/>
                    <a:pt x="590" y="486"/>
                    <a:pt x="707" y="486"/>
                  </a:cubicBezTo>
                  <a:close/>
                  <a:moveTo>
                    <a:pt x="1995" y="486"/>
                  </a:moveTo>
                  <a:cubicBezTo>
                    <a:pt x="2116" y="486"/>
                    <a:pt x="2212" y="594"/>
                    <a:pt x="2212" y="729"/>
                  </a:cubicBezTo>
                  <a:lnTo>
                    <a:pt x="2212" y="3460"/>
                  </a:lnTo>
                  <a:cubicBezTo>
                    <a:pt x="2212" y="3595"/>
                    <a:pt x="2116" y="3703"/>
                    <a:pt x="1995" y="3703"/>
                  </a:cubicBezTo>
                  <a:cubicBezTo>
                    <a:pt x="1874" y="3703"/>
                    <a:pt x="1778" y="3595"/>
                    <a:pt x="1778" y="3460"/>
                  </a:cubicBezTo>
                  <a:lnTo>
                    <a:pt x="1778" y="729"/>
                  </a:lnTo>
                  <a:cubicBezTo>
                    <a:pt x="1778" y="594"/>
                    <a:pt x="1874" y="486"/>
                    <a:pt x="1995" y="486"/>
                  </a:cubicBezTo>
                  <a:close/>
                  <a:moveTo>
                    <a:pt x="3283" y="486"/>
                  </a:moveTo>
                  <a:cubicBezTo>
                    <a:pt x="3400" y="486"/>
                    <a:pt x="3500" y="594"/>
                    <a:pt x="3500" y="729"/>
                  </a:cubicBezTo>
                  <a:lnTo>
                    <a:pt x="3500" y="3460"/>
                  </a:lnTo>
                  <a:cubicBezTo>
                    <a:pt x="3500" y="3595"/>
                    <a:pt x="3400" y="3703"/>
                    <a:pt x="3283" y="3703"/>
                  </a:cubicBezTo>
                  <a:cubicBezTo>
                    <a:pt x="3161" y="3703"/>
                    <a:pt x="3066" y="3595"/>
                    <a:pt x="3066" y="3460"/>
                  </a:cubicBezTo>
                  <a:lnTo>
                    <a:pt x="3066" y="729"/>
                  </a:lnTo>
                  <a:cubicBezTo>
                    <a:pt x="3066" y="594"/>
                    <a:pt x="3161" y="486"/>
                    <a:pt x="3283" y="486"/>
                  </a:cubicBezTo>
                  <a:close/>
                  <a:moveTo>
                    <a:pt x="4566" y="486"/>
                  </a:moveTo>
                  <a:cubicBezTo>
                    <a:pt x="4688" y="486"/>
                    <a:pt x="4783" y="594"/>
                    <a:pt x="4783" y="729"/>
                  </a:cubicBezTo>
                  <a:lnTo>
                    <a:pt x="4783" y="3460"/>
                  </a:lnTo>
                  <a:cubicBezTo>
                    <a:pt x="4783" y="3595"/>
                    <a:pt x="4688" y="3703"/>
                    <a:pt x="4566" y="3703"/>
                  </a:cubicBezTo>
                  <a:cubicBezTo>
                    <a:pt x="4449" y="3703"/>
                    <a:pt x="4349" y="3595"/>
                    <a:pt x="4349" y="3460"/>
                  </a:cubicBezTo>
                  <a:lnTo>
                    <a:pt x="4349" y="729"/>
                  </a:lnTo>
                  <a:cubicBezTo>
                    <a:pt x="4349" y="594"/>
                    <a:pt x="4449" y="486"/>
                    <a:pt x="4566" y="486"/>
                  </a:cubicBezTo>
                  <a:close/>
                  <a:moveTo>
                    <a:pt x="5854" y="486"/>
                  </a:moveTo>
                  <a:cubicBezTo>
                    <a:pt x="5975" y="486"/>
                    <a:pt x="6071" y="594"/>
                    <a:pt x="6071" y="729"/>
                  </a:cubicBezTo>
                  <a:lnTo>
                    <a:pt x="6071" y="3460"/>
                  </a:lnTo>
                  <a:cubicBezTo>
                    <a:pt x="6071" y="3595"/>
                    <a:pt x="5975" y="3703"/>
                    <a:pt x="5854" y="3703"/>
                  </a:cubicBezTo>
                  <a:cubicBezTo>
                    <a:pt x="5732" y="3703"/>
                    <a:pt x="5637" y="3595"/>
                    <a:pt x="5637" y="3460"/>
                  </a:cubicBezTo>
                  <a:lnTo>
                    <a:pt x="5637" y="729"/>
                  </a:lnTo>
                  <a:cubicBezTo>
                    <a:pt x="5637" y="594"/>
                    <a:pt x="5732" y="486"/>
                    <a:pt x="5854" y="486"/>
                  </a:cubicBezTo>
                  <a:close/>
                  <a:moveTo>
                    <a:pt x="7050" y="486"/>
                  </a:moveTo>
                  <a:cubicBezTo>
                    <a:pt x="7168" y="486"/>
                    <a:pt x="7267" y="594"/>
                    <a:pt x="7267" y="729"/>
                  </a:cubicBezTo>
                  <a:lnTo>
                    <a:pt x="7267" y="3460"/>
                  </a:lnTo>
                  <a:cubicBezTo>
                    <a:pt x="7267" y="3595"/>
                    <a:pt x="7168" y="3703"/>
                    <a:pt x="7050" y="3703"/>
                  </a:cubicBezTo>
                  <a:cubicBezTo>
                    <a:pt x="6929" y="3703"/>
                    <a:pt x="6834" y="3595"/>
                    <a:pt x="6834" y="3460"/>
                  </a:cubicBezTo>
                  <a:lnTo>
                    <a:pt x="6834" y="729"/>
                  </a:lnTo>
                  <a:cubicBezTo>
                    <a:pt x="6834" y="594"/>
                    <a:pt x="6929" y="486"/>
                    <a:pt x="7050" y="486"/>
                  </a:cubicBezTo>
                  <a:close/>
                  <a:moveTo>
                    <a:pt x="1" y="0"/>
                  </a:moveTo>
                  <a:lnTo>
                    <a:pt x="1" y="3495"/>
                  </a:lnTo>
                  <a:cubicBezTo>
                    <a:pt x="1" y="3954"/>
                    <a:pt x="373" y="4327"/>
                    <a:pt x="833" y="4327"/>
                  </a:cubicBezTo>
                  <a:lnTo>
                    <a:pt x="6955" y="4327"/>
                  </a:lnTo>
                  <a:cubicBezTo>
                    <a:pt x="7415" y="4327"/>
                    <a:pt x="7783" y="3954"/>
                    <a:pt x="7783" y="3495"/>
                  </a:cubicBezTo>
                  <a:lnTo>
                    <a:pt x="77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775942" y="3479881"/>
              <a:ext cx="1483447" cy="226883"/>
            </a:xfrm>
            <a:custGeom>
              <a:avLst/>
              <a:gdLst/>
              <a:ahLst/>
              <a:cxnLst/>
              <a:rect l="l" t="t" r="r" b="b"/>
              <a:pathLst>
                <a:path w="8369" h="1280" extrusionOk="0">
                  <a:moveTo>
                    <a:pt x="0" y="0"/>
                  </a:moveTo>
                  <a:lnTo>
                    <a:pt x="0" y="1279"/>
                  </a:lnTo>
                  <a:lnTo>
                    <a:pt x="8368" y="1279"/>
                  </a:lnTo>
                  <a:lnTo>
                    <a:pt x="8368" y="0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827345" y="3706588"/>
              <a:ext cx="1379753" cy="49276"/>
            </a:xfrm>
            <a:custGeom>
              <a:avLst/>
              <a:gdLst/>
              <a:ahLst/>
              <a:cxnLst/>
              <a:rect l="l" t="t" r="r" b="b"/>
              <a:pathLst>
                <a:path w="7784" h="278" extrusionOk="0">
                  <a:moveTo>
                    <a:pt x="1" y="0"/>
                  </a:moveTo>
                  <a:lnTo>
                    <a:pt x="1" y="278"/>
                  </a:lnTo>
                  <a:lnTo>
                    <a:pt x="7783" y="278"/>
                  </a:lnTo>
                  <a:lnTo>
                    <a:pt x="7783" y="0"/>
                  </a:lnTo>
                  <a:close/>
                </a:path>
              </a:pathLst>
            </a:custGeom>
            <a:solidFill>
              <a:srgbClr val="111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964895" y="3090986"/>
              <a:ext cx="508899" cy="498080"/>
            </a:xfrm>
            <a:custGeom>
              <a:avLst/>
              <a:gdLst/>
              <a:ahLst/>
              <a:cxnLst/>
              <a:rect l="l" t="t" r="r" b="b"/>
              <a:pathLst>
                <a:path w="2871" h="2810" extrusionOk="0">
                  <a:moveTo>
                    <a:pt x="2531" y="0"/>
                  </a:moveTo>
                  <a:cubicBezTo>
                    <a:pt x="2453" y="0"/>
                    <a:pt x="2375" y="31"/>
                    <a:pt x="2316" y="91"/>
                  </a:cubicBezTo>
                  <a:lnTo>
                    <a:pt x="122" y="2285"/>
                  </a:lnTo>
                  <a:cubicBezTo>
                    <a:pt x="1" y="2402"/>
                    <a:pt x="1" y="2597"/>
                    <a:pt x="122" y="2719"/>
                  </a:cubicBezTo>
                  <a:cubicBezTo>
                    <a:pt x="183" y="2780"/>
                    <a:pt x="262" y="2810"/>
                    <a:pt x="341" y="2810"/>
                  </a:cubicBezTo>
                  <a:cubicBezTo>
                    <a:pt x="419" y="2810"/>
                    <a:pt x="497" y="2780"/>
                    <a:pt x="556" y="2719"/>
                  </a:cubicBezTo>
                  <a:lnTo>
                    <a:pt x="2750" y="525"/>
                  </a:lnTo>
                  <a:cubicBezTo>
                    <a:pt x="2871" y="408"/>
                    <a:pt x="2871" y="213"/>
                    <a:pt x="2750" y="91"/>
                  </a:cubicBezTo>
                  <a:cubicBezTo>
                    <a:pt x="2689" y="31"/>
                    <a:pt x="2610" y="0"/>
                    <a:pt x="2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1561355" y="3090986"/>
              <a:ext cx="508190" cy="498080"/>
            </a:xfrm>
            <a:custGeom>
              <a:avLst/>
              <a:gdLst/>
              <a:ahLst/>
              <a:cxnLst/>
              <a:rect l="l" t="t" r="r" b="b"/>
              <a:pathLst>
                <a:path w="2867" h="2810" extrusionOk="0">
                  <a:moveTo>
                    <a:pt x="340" y="0"/>
                  </a:moveTo>
                  <a:cubicBezTo>
                    <a:pt x="261" y="0"/>
                    <a:pt x="182" y="31"/>
                    <a:pt x="122" y="91"/>
                  </a:cubicBezTo>
                  <a:cubicBezTo>
                    <a:pt x="0" y="213"/>
                    <a:pt x="0" y="408"/>
                    <a:pt x="122" y="525"/>
                  </a:cubicBezTo>
                  <a:lnTo>
                    <a:pt x="2311" y="2719"/>
                  </a:lnTo>
                  <a:cubicBezTo>
                    <a:pt x="2372" y="2780"/>
                    <a:pt x="2451" y="2810"/>
                    <a:pt x="2530" y="2810"/>
                  </a:cubicBezTo>
                  <a:cubicBezTo>
                    <a:pt x="2609" y="2810"/>
                    <a:pt x="2688" y="2780"/>
                    <a:pt x="2749" y="2719"/>
                  </a:cubicBezTo>
                  <a:cubicBezTo>
                    <a:pt x="2866" y="2597"/>
                    <a:pt x="2866" y="2402"/>
                    <a:pt x="2749" y="2285"/>
                  </a:cubicBezTo>
                  <a:lnTo>
                    <a:pt x="555" y="91"/>
                  </a:lnTo>
                  <a:cubicBezTo>
                    <a:pt x="497" y="31"/>
                    <a:pt x="419" y="0"/>
                    <a:pt x="3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2044727" y="3556631"/>
              <a:ext cx="1138332" cy="1033914"/>
            </a:xfrm>
            <a:custGeom>
              <a:avLst/>
              <a:gdLst/>
              <a:ahLst/>
              <a:cxnLst/>
              <a:rect l="l" t="t" r="r" b="b"/>
              <a:pathLst>
                <a:path w="6422" h="5833" extrusionOk="0">
                  <a:moveTo>
                    <a:pt x="516" y="1"/>
                  </a:moveTo>
                  <a:lnTo>
                    <a:pt x="0" y="5832"/>
                  </a:lnTo>
                  <a:lnTo>
                    <a:pt x="6422" y="5832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349781" y="3648094"/>
              <a:ext cx="71611" cy="71610"/>
            </a:xfrm>
            <a:custGeom>
              <a:avLst/>
              <a:gdLst/>
              <a:ahLst/>
              <a:cxnLst/>
              <a:rect l="l" t="t" r="r" b="b"/>
              <a:pathLst>
                <a:path w="404" h="404" extrusionOk="0">
                  <a:moveTo>
                    <a:pt x="200" y="1"/>
                  </a:moveTo>
                  <a:cubicBezTo>
                    <a:pt x="92" y="1"/>
                    <a:pt x="1" y="92"/>
                    <a:pt x="1" y="200"/>
                  </a:cubicBezTo>
                  <a:cubicBezTo>
                    <a:pt x="1" y="313"/>
                    <a:pt x="92" y="404"/>
                    <a:pt x="200" y="404"/>
                  </a:cubicBezTo>
                  <a:cubicBezTo>
                    <a:pt x="313" y="404"/>
                    <a:pt x="404" y="313"/>
                    <a:pt x="404" y="200"/>
                  </a:cubicBezTo>
                  <a:cubicBezTo>
                    <a:pt x="404" y="92"/>
                    <a:pt x="313" y="1"/>
                    <a:pt x="200" y="1"/>
                  </a:cubicBezTo>
                  <a:close/>
                </a:path>
              </a:pathLst>
            </a:custGeom>
            <a:solidFill>
              <a:srgbClr val="DA6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837762" y="3648094"/>
              <a:ext cx="71788" cy="7161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5" y="1"/>
                  </a:moveTo>
                  <a:cubicBezTo>
                    <a:pt x="92" y="1"/>
                    <a:pt x="1" y="92"/>
                    <a:pt x="1" y="200"/>
                  </a:cubicBezTo>
                  <a:cubicBezTo>
                    <a:pt x="1" y="313"/>
                    <a:pt x="92" y="404"/>
                    <a:pt x="205" y="404"/>
                  </a:cubicBezTo>
                  <a:cubicBezTo>
                    <a:pt x="317" y="404"/>
                    <a:pt x="404" y="313"/>
                    <a:pt x="404" y="200"/>
                  </a:cubicBezTo>
                  <a:cubicBezTo>
                    <a:pt x="404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rgbClr val="DA6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365202" y="3664224"/>
              <a:ext cx="527334" cy="392969"/>
            </a:xfrm>
            <a:custGeom>
              <a:avLst/>
              <a:gdLst/>
              <a:ahLst/>
              <a:cxnLst/>
              <a:rect l="l" t="t" r="r" b="b"/>
              <a:pathLst>
                <a:path w="2975" h="2217" extrusionOk="0">
                  <a:moveTo>
                    <a:pt x="109" y="1"/>
                  </a:moveTo>
                  <a:cubicBezTo>
                    <a:pt x="48" y="1"/>
                    <a:pt x="0" y="49"/>
                    <a:pt x="0" y="109"/>
                  </a:cubicBezTo>
                  <a:lnTo>
                    <a:pt x="0" y="842"/>
                  </a:lnTo>
                  <a:cubicBezTo>
                    <a:pt x="0" y="1601"/>
                    <a:pt x="560" y="2216"/>
                    <a:pt x="1245" y="2216"/>
                  </a:cubicBezTo>
                  <a:lnTo>
                    <a:pt x="1726" y="2216"/>
                  </a:lnTo>
                  <a:cubicBezTo>
                    <a:pt x="2415" y="2216"/>
                    <a:pt x="2975" y="1601"/>
                    <a:pt x="2975" y="842"/>
                  </a:cubicBezTo>
                  <a:lnTo>
                    <a:pt x="2975" y="109"/>
                  </a:lnTo>
                  <a:cubicBezTo>
                    <a:pt x="2975" y="49"/>
                    <a:pt x="2923" y="1"/>
                    <a:pt x="2862" y="1"/>
                  </a:cubicBezTo>
                  <a:cubicBezTo>
                    <a:pt x="2801" y="1"/>
                    <a:pt x="2754" y="49"/>
                    <a:pt x="2754" y="109"/>
                  </a:cubicBezTo>
                  <a:lnTo>
                    <a:pt x="2754" y="842"/>
                  </a:lnTo>
                  <a:cubicBezTo>
                    <a:pt x="2754" y="1479"/>
                    <a:pt x="2294" y="2000"/>
                    <a:pt x="1726" y="2000"/>
                  </a:cubicBezTo>
                  <a:lnTo>
                    <a:pt x="1245" y="2000"/>
                  </a:lnTo>
                  <a:cubicBezTo>
                    <a:pt x="677" y="2000"/>
                    <a:pt x="217" y="1479"/>
                    <a:pt x="217" y="842"/>
                  </a:cubicBezTo>
                  <a:lnTo>
                    <a:pt x="217" y="109"/>
                  </a:lnTo>
                  <a:cubicBezTo>
                    <a:pt x="217" y="49"/>
                    <a:pt x="169" y="1"/>
                    <a:pt x="109" y="1"/>
                  </a:cubicBezTo>
                  <a:close/>
                </a:path>
              </a:pathLst>
            </a:custGeom>
            <a:solidFill>
              <a:srgbClr val="9E2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2365911" y="3665111"/>
              <a:ext cx="525029" cy="354328"/>
            </a:xfrm>
            <a:custGeom>
              <a:avLst/>
              <a:gdLst/>
              <a:ahLst/>
              <a:cxnLst/>
              <a:rect l="l" t="t" r="r" b="b"/>
              <a:pathLst>
                <a:path w="2962" h="1999" extrusionOk="0">
                  <a:moveTo>
                    <a:pt x="105" y="0"/>
                  </a:moveTo>
                  <a:cubicBezTo>
                    <a:pt x="48" y="0"/>
                    <a:pt x="1" y="48"/>
                    <a:pt x="1" y="104"/>
                  </a:cubicBezTo>
                  <a:lnTo>
                    <a:pt x="1" y="759"/>
                  </a:lnTo>
                  <a:cubicBezTo>
                    <a:pt x="1" y="1444"/>
                    <a:pt x="556" y="1999"/>
                    <a:pt x="1241" y="1999"/>
                  </a:cubicBezTo>
                  <a:lnTo>
                    <a:pt x="1722" y="1999"/>
                  </a:lnTo>
                  <a:cubicBezTo>
                    <a:pt x="2407" y="1999"/>
                    <a:pt x="2962" y="1444"/>
                    <a:pt x="2962" y="759"/>
                  </a:cubicBezTo>
                  <a:lnTo>
                    <a:pt x="2962" y="104"/>
                  </a:lnTo>
                  <a:cubicBezTo>
                    <a:pt x="2962" y="48"/>
                    <a:pt x="2919" y="0"/>
                    <a:pt x="2858" y="0"/>
                  </a:cubicBezTo>
                  <a:cubicBezTo>
                    <a:pt x="2802" y="0"/>
                    <a:pt x="2754" y="48"/>
                    <a:pt x="2754" y="104"/>
                  </a:cubicBezTo>
                  <a:lnTo>
                    <a:pt x="2754" y="759"/>
                  </a:lnTo>
                  <a:cubicBezTo>
                    <a:pt x="2754" y="1331"/>
                    <a:pt x="2294" y="1795"/>
                    <a:pt x="1722" y="1795"/>
                  </a:cubicBezTo>
                  <a:lnTo>
                    <a:pt x="1241" y="1795"/>
                  </a:lnTo>
                  <a:cubicBezTo>
                    <a:pt x="673" y="1795"/>
                    <a:pt x="209" y="1331"/>
                    <a:pt x="209" y="759"/>
                  </a:cubicBezTo>
                  <a:lnTo>
                    <a:pt x="209" y="104"/>
                  </a:lnTo>
                  <a:cubicBezTo>
                    <a:pt x="209" y="48"/>
                    <a:pt x="161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2840953" y="4158230"/>
              <a:ext cx="571825" cy="381802"/>
            </a:xfrm>
            <a:custGeom>
              <a:avLst/>
              <a:gdLst/>
              <a:ahLst/>
              <a:cxnLst/>
              <a:rect l="l" t="t" r="r" b="b"/>
              <a:pathLst>
                <a:path w="3226" h="2154" extrusionOk="0">
                  <a:moveTo>
                    <a:pt x="2890" y="0"/>
                  </a:moveTo>
                  <a:cubicBezTo>
                    <a:pt x="2885" y="0"/>
                    <a:pt x="2880" y="1"/>
                    <a:pt x="2875" y="2"/>
                  </a:cubicBezTo>
                  <a:lnTo>
                    <a:pt x="91" y="422"/>
                  </a:lnTo>
                  <a:cubicBezTo>
                    <a:pt x="35" y="431"/>
                    <a:pt x="0" y="479"/>
                    <a:pt x="9" y="531"/>
                  </a:cubicBezTo>
                  <a:lnTo>
                    <a:pt x="239" y="2070"/>
                  </a:lnTo>
                  <a:cubicBezTo>
                    <a:pt x="246" y="2120"/>
                    <a:pt x="289" y="2154"/>
                    <a:pt x="335" y="2154"/>
                  </a:cubicBezTo>
                  <a:cubicBezTo>
                    <a:pt x="341" y="2154"/>
                    <a:pt x="346" y="2153"/>
                    <a:pt x="351" y="2152"/>
                  </a:cubicBezTo>
                  <a:lnTo>
                    <a:pt x="3135" y="1732"/>
                  </a:lnTo>
                  <a:cubicBezTo>
                    <a:pt x="3191" y="1723"/>
                    <a:pt x="3226" y="1675"/>
                    <a:pt x="3217" y="1623"/>
                  </a:cubicBezTo>
                  <a:lnTo>
                    <a:pt x="2988" y="84"/>
                  </a:lnTo>
                  <a:cubicBezTo>
                    <a:pt x="2980" y="37"/>
                    <a:pt x="2940" y="0"/>
                    <a:pt x="28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2846270" y="4197581"/>
              <a:ext cx="537437" cy="144638"/>
            </a:xfrm>
            <a:custGeom>
              <a:avLst/>
              <a:gdLst/>
              <a:ahLst/>
              <a:cxnLst/>
              <a:rect l="l" t="t" r="r" b="b"/>
              <a:pathLst>
                <a:path w="3032" h="816" extrusionOk="0">
                  <a:moveTo>
                    <a:pt x="2979" y="1"/>
                  </a:moveTo>
                  <a:lnTo>
                    <a:pt x="1" y="447"/>
                  </a:lnTo>
                  <a:lnTo>
                    <a:pt x="53" y="816"/>
                  </a:lnTo>
                  <a:lnTo>
                    <a:pt x="3031" y="365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3290469" y="4381393"/>
              <a:ext cx="72497" cy="70724"/>
            </a:xfrm>
            <a:custGeom>
              <a:avLst/>
              <a:gdLst/>
              <a:ahLst/>
              <a:cxnLst/>
              <a:rect l="l" t="t" r="r" b="b"/>
              <a:pathLst>
                <a:path w="409" h="399" extrusionOk="0">
                  <a:moveTo>
                    <a:pt x="356" y="0"/>
                  </a:moveTo>
                  <a:lnTo>
                    <a:pt x="1" y="56"/>
                  </a:lnTo>
                  <a:lnTo>
                    <a:pt x="53" y="399"/>
                  </a:lnTo>
                  <a:lnTo>
                    <a:pt x="408" y="343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2905473" y="4395219"/>
              <a:ext cx="367450" cy="114682"/>
            </a:xfrm>
            <a:custGeom>
              <a:avLst/>
              <a:gdLst/>
              <a:ahLst/>
              <a:cxnLst/>
              <a:rect l="l" t="t" r="r" b="b"/>
              <a:pathLst>
                <a:path w="2073" h="647" extrusionOk="0">
                  <a:moveTo>
                    <a:pt x="2021" y="0"/>
                  </a:moveTo>
                  <a:lnTo>
                    <a:pt x="0" y="304"/>
                  </a:lnTo>
                  <a:lnTo>
                    <a:pt x="52" y="646"/>
                  </a:lnTo>
                  <a:lnTo>
                    <a:pt x="2073" y="343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28"/>
          <p:cNvSpPr txBox="1">
            <a:spLocks noGrp="1"/>
          </p:cNvSpPr>
          <p:nvPr>
            <p:ph type="title"/>
          </p:nvPr>
        </p:nvSpPr>
        <p:spPr>
          <a:xfrm>
            <a:off x="2457762" y="533013"/>
            <a:ext cx="4465865" cy="572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Social Perspective KPI</a:t>
            </a:r>
            <a:endParaRPr sz="24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092670-B48F-DA6A-592E-18A54E3A5A8E}"/>
              </a:ext>
            </a:extLst>
          </p:cNvPr>
          <p:cNvGrpSpPr/>
          <p:nvPr/>
        </p:nvGrpSpPr>
        <p:grpSpPr>
          <a:xfrm>
            <a:off x="1424763" y="1538177"/>
            <a:ext cx="6201025" cy="2535414"/>
            <a:chOff x="5032918" y="1492073"/>
            <a:chExt cx="3495511" cy="1618346"/>
          </a:xfrm>
        </p:grpSpPr>
        <p:sp>
          <p:nvSpPr>
            <p:cNvPr id="1242" name="Google Shape;1242;p28"/>
            <p:cNvSpPr/>
            <p:nvPr/>
          </p:nvSpPr>
          <p:spPr>
            <a:xfrm>
              <a:off x="5032918" y="1492073"/>
              <a:ext cx="1164601" cy="354253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TARGET</a:t>
              </a:r>
              <a:endParaRPr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46" name="Google Shape;1246;p28"/>
            <p:cNvSpPr/>
            <p:nvPr/>
          </p:nvSpPr>
          <p:spPr>
            <a:xfrm>
              <a:off x="5032918" y="1905186"/>
              <a:ext cx="1164601" cy="354253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KPI</a:t>
              </a:r>
              <a:endParaRPr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50" name="Google Shape;1250;p28"/>
            <p:cNvSpPr/>
            <p:nvPr/>
          </p:nvSpPr>
          <p:spPr>
            <a:xfrm>
              <a:off x="5032919" y="2330676"/>
              <a:ext cx="1164601" cy="354253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MEASUREMENT</a:t>
              </a:r>
              <a:endParaRPr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58" name="Google Shape;1258;p28"/>
            <p:cNvSpPr/>
            <p:nvPr/>
          </p:nvSpPr>
          <p:spPr>
            <a:xfrm>
              <a:off x="5032918" y="2756166"/>
              <a:ext cx="1164601" cy="354253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IMPORTANCE</a:t>
              </a:r>
              <a:endParaRPr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" name="Google Shape;1243;p28">
              <a:extLst>
                <a:ext uri="{FF2B5EF4-FFF2-40B4-BE49-F238E27FC236}">
                  <a16:creationId xmlns:a16="http://schemas.microsoft.com/office/drawing/2014/main" id="{67E06154-D466-3CF7-EC9E-A5D20F817360}"/>
                </a:ext>
              </a:extLst>
            </p:cNvPr>
            <p:cNvSpPr txBox="1"/>
            <p:nvPr/>
          </p:nvSpPr>
          <p:spPr>
            <a:xfrm>
              <a:off x="6355471" y="1523807"/>
              <a:ext cx="2172955" cy="290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Increase a </a:t>
              </a:r>
              <a:r>
                <a:rPr lang="en-CA" sz="1000" b="1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certain percentage of total visit.</a:t>
              </a:r>
              <a:endParaRPr sz="10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" name="Google Shape;1247;p28">
              <a:extLst>
                <a:ext uri="{FF2B5EF4-FFF2-40B4-BE49-F238E27FC236}">
                  <a16:creationId xmlns:a16="http://schemas.microsoft.com/office/drawing/2014/main" id="{1A3BAF5A-0FBA-3304-B814-8120B6DABC01}"/>
                </a:ext>
              </a:extLst>
            </p:cNvPr>
            <p:cNvSpPr txBox="1"/>
            <p:nvPr/>
          </p:nvSpPr>
          <p:spPr>
            <a:xfrm>
              <a:off x="6355471" y="1943108"/>
              <a:ext cx="2172955" cy="290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buSzPts val="1400"/>
              </a:pPr>
              <a:endParaRPr lang="en-US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lvl="0" algn="ctr">
                <a:buSzPts val="1400"/>
              </a:pPr>
              <a:r>
                <a:rPr lang="en-US" sz="12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Number Of People</a:t>
              </a:r>
            </a:p>
            <a:p>
              <a:pPr lvl="0" algn="ctr">
                <a:buSzPts val="1400"/>
              </a:pPr>
              <a:r>
                <a:rPr lang="en-US" sz="12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Visiting The Website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" name="Google Shape;1251;p28">
              <a:extLst>
                <a:ext uri="{FF2B5EF4-FFF2-40B4-BE49-F238E27FC236}">
                  <a16:creationId xmlns:a16="http://schemas.microsoft.com/office/drawing/2014/main" id="{4D7E25D4-AF04-D44D-DAD9-7EE128F707A4}"/>
                </a:ext>
              </a:extLst>
            </p:cNvPr>
            <p:cNvSpPr txBox="1"/>
            <p:nvPr/>
          </p:nvSpPr>
          <p:spPr>
            <a:xfrm>
              <a:off x="6355474" y="2394171"/>
              <a:ext cx="2172955" cy="290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The numbers of times users visit the website. Each visit or session may include multiple page views.</a:t>
              </a:r>
              <a:endParaRPr sz="10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" name="Google Shape;1259;p28">
              <a:extLst>
                <a:ext uri="{FF2B5EF4-FFF2-40B4-BE49-F238E27FC236}">
                  <a16:creationId xmlns:a16="http://schemas.microsoft.com/office/drawing/2014/main" id="{8138C2B2-3D36-A28F-A0F7-CCBC422D2A75}"/>
                </a:ext>
              </a:extLst>
            </p:cNvPr>
            <p:cNvSpPr txBox="1"/>
            <p:nvPr/>
          </p:nvSpPr>
          <p:spPr>
            <a:xfrm>
              <a:off x="6355471" y="2787901"/>
              <a:ext cx="2172955" cy="290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Traffic KPI provide insights into the volume and behavior of visitors to a website.</a:t>
              </a:r>
              <a:endParaRPr sz="10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59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CFE"/>
        </a:solidFill>
        <a:effectLst/>
      </p:bgPr>
    </p:bg>
    <p:spTree>
      <p:nvGrpSpPr>
        <p:cNvPr id="1" name="Shape 2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6" name="Google Shape;2926;p43"/>
          <p:cNvSpPr txBox="1">
            <a:spLocks noGrp="1"/>
          </p:cNvSpPr>
          <p:nvPr>
            <p:ph type="title"/>
          </p:nvPr>
        </p:nvSpPr>
        <p:spPr>
          <a:xfrm>
            <a:off x="4999615" y="544031"/>
            <a:ext cx="276930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CONCLUSION</a:t>
            </a:r>
            <a:endParaRPr sz="24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D0EC2A-73AE-F6E1-CE34-097D3C5C0E3B}"/>
              </a:ext>
            </a:extLst>
          </p:cNvPr>
          <p:cNvGrpSpPr/>
          <p:nvPr/>
        </p:nvGrpSpPr>
        <p:grpSpPr>
          <a:xfrm>
            <a:off x="0" y="964019"/>
            <a:ext cx="3919869" cy="4179481"/>
            <a:chOff x="380999" y="1267788"/>
            <a:chExt cx="3361292" cy="3480655"/>
          </a:xfrm>
        </p:grpSpPr>
        <p:grpSp>
          <p:nvGrpSpPr>
            <p:cNvPr id="2886" name="Google Shape;2886;p43"/>
            <p:cNvGrpSpPr/>
            <p:nvPr/>
          </p:nvGrpSpPr>
          <p:grpSpPr>
            <a:xfrm>
              <a:off x="380999" y="1267788"/>
              <a:ext cx="3361292" cy="3480655"/>
              <a:chOff x="380999" y="1267788"/>
              <a:chExt cx="3361292" cy="3480655"/>
            </a:xfrm>
          </p:grpSpPr>
          <p:sp>
            <p:nvSpPr>
              <p:cNvPr id="2887" name="Google Shape;2887;p43"/>
              <p:cNvSpPr/>
              <p:nvPr/>
            </p:nvSpPr>
            <p:spPr>
              <a:xfrm>
                <a:off x="2710525" y="2153738"/>
                <a:ext cx="489900" cy="48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43"/>
              <p:cNvSpPr/>
              <p:nvPr/>
            </p:nvSpPr>
            <p:spPr>
              <a:xfrm>
                <a:off x="789674" y="3377013"/>
                <a:ext cx="2952589" cy="418173"/>
              </a:xfrm>
              <a:custGeom>
                <a:avLst/>
                <a:gdLst/>
                <a:ahLst/>
                <a:cxnLst/>
                <a:rect l="l" t="t" r="r" b="b"/>
                <a:pathLst>
                  <a:path w="25074" h="3209" extrusionOk="0">
                    <a:moveTo>
                      <a:pt x="25074" y="0"/>
                    </a:moveTo>
                    <a:lnTo>
                      <a:pt x="25074" y="3209"/>
                    </a:lnTo>
                    <a:lnTo>
                      <a:pt x="360" y="3209"/>
                    </a:lnTo>
                    <a:cubicBezTo>
                      <a:pt x="161" y="3209"/>
                      <a:pt x="0" y="3048"/>
                      <a:pt x="0" y="2849"/>
                    </a:cubicBezTo>
                    <a:lnTo>
                      <a:pt x="0" y="360"/>
                    </a:lnTo>
                    <a:cubicBezTo>
                      <a:pt x="0" y="161"/>
                      <a:pt x="161" y="0"/>
                      <a:pt x="3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43"/>
              <p:cNvSpPr/>
              <p:nvPr/>
            </p:nvSpPr>
            <p:spPr>
              <a:xfrm>
                <a:off x="557049" y="3853313"/>
                <a:ext cx="3185199" cy="418173"/>
              </a:xfrm>
              <a:custGeom>
                <a:avLst/>
                <a:gdLst/>
                <a:ahLst/>
                <a:cxnLst/>
                <a:rect l="l" t="t" r="r" b="b"/>
                <a:pathLst>
                  <a:path w="26349" h="3209" extrusionOk="0">
                    <a:moveTo>
                      <a:pt x="26349" y="0"/>
                    </a:moveTo>
                    <a:lnTo>
                      <a:pt x="26349" y="3209"/>
                    </a:lnTo>
                    <a:lnTo>
                      <a:pt x="365" y="3209"/>
                    </a:lnTo>
                    <a:cubicBezTo>
                      <a:pt x="165" y="3209"/>
                      <a:pt x="1" y="3048"/>
                      <a:pt x="1" y="2849"/>
                    </a:cubicBezTo>
                    <a:lnTo>
                      <a:pt x="1" y="364"/>
                    </a:lnTo>
                    <a:cubicBezTo>
                      <a:pt x="1" y="161"/>
                      <a:pt x="165" y="0"/>
                      <a:pt x="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43"/>
              <p:cNvSpPr/>
              <p:nvPr/>
            </p:nvSpPr>
            <p:spPr>
              <a:xfrm>
                <a:off x="380999" y="4330138"/>
                <a:ext cx="3361292" cy="418303"/>
              </a:xfrm>
              <a:custGeom>
                <a:avLst/>
                <a:gdLst/>
                <a:ahLst/>
                <a:cxnLst/>
                <a:rect l="l" t="t" r="r" b="b"/>
                <a:pathLst>
                  <a:path w="27628" h="3210" extrusionOk="0">
                    <a:moveTo>
                      <a:pt x="27628" y="1"/>
                    </a:moveTo>
                    <a:lnTo>
                      <a:pt x="27628" y="2125"/>
                    </a:lnTo>
                    <a:cubicBezTo>
                      <a:pt x="27628" y="2233"/>
                      <a:pt x="27611" y="2342"/>
                      <a:pt x="27580" y="2442"/>
                    </a:cubicBezTo>
                    <a:cubicBezTo>
                      <a:pt x="27572" y="2468"/>
                      <a:pt x="27563" y="2494"/>
                      <a:pt x="27554" y="2520"/>
                    </a:cubicBezTo>
                    <a:cubicBezTo>
                      <a:pt x="27541" y="2550"/>
                      <a:pt x="27528" y="2585"/>
                      <a:pt x="27511" y="2615"/>
                    </a:cubicBezTo>
                    <a:cubicBezTo>
                      <a:pt x="27333" y="2966"/>
                      <a:pt x="26965" y="3209"/>
                      <a:pt x="26544" y="3209"/>
                    </a:cubicBezTo>
                    <a:lnTo>
                      <a:pt x="361" y="3209"/>
                    </a:lnTo>
                    <a:cubicBezTo>
                      <a:pt x="161" y="3209"/>
                      <a:pt x="1" y="3044"/>
                      <a:pt x="1" y="2845"/>
                    </a:cubicBezTo>
                    <a:lnTo>
                      <a:pt x="1" y="360"/>
                    </a:lnTo>
                    <a:cubicBezTo>
                      <a:pt x="1" y="161"/>
                      <a:pt x="161" y="1"/>
                      <a:pt x="3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43"/>
              <p:cNvSpPr/>
              <p:nvPr/>
            </p:nvSpPr>
            <p:spPr>
              <a:xfrm>
                <a:off x="1475296" y="2191011"/>
                <a:ext cx="645971" cy="959509"/>
              </a:xfrm>
              <a:custGeom>
                <a:avLst/>
                <a:gdLst/>
                <a:ahLst/>
                <a:cxnLst/>
                <a:rect l="l" t="t" r="r" b="b"/>
                <a:pathLst>
                  <a:path w="4957" h="7363" extrusionOk="0">
                    <a:moveTo>
                      <a:pt x="2628" y="330"/>
                    </a:moveTo>
                    <a:cubicBezTo>
                      <a:pt x="2628" y="330"/>
                      <a:pt x="2295" y="1"/>
                      <a:pt x="1753" y="239"/>
                    </a:cubicBezTo>
                    <a:cubicBezTo>
                      <a:pt x="1211" y="473"/>
                      <a:pt x="1085" y="1470"/>
                      <a:pt x="1137" y="1999"/>
                    </a:cubicBezTo>
                    <a:cubicBezTo>
                      <a:pt x="1193" y="2524"/>
                      <a:pt x="1085" y="2593"/>
                      <a:pt x="968" y="2888"/>
                    </a:cubicBezTo>
                    <a:cubicBezTo>
                      <a:pt x="846" y="3179"/>
                      <a:pt x="812" y="3343"/>
                      <a:pt x="968" y="3751"/>
                    </a:cubicBezTo>
                    <a:cubicBezTo>
                      <a:pt x="1120" y="4159"/>
                      <a:pt x="838" y="4510"/>
                      <a:pt x="517" y="4917"/>
                    </a:cubicBezTo>
                    <a:cubicBezTo>
                      <a:pt x="196" y="5321"/>
                      <a:pt x="747" y="5828"/>
                      <a:pt x="816" y="6084"/>
                    </a:cubicBezTo>
                    <a:cubicBezTo>
                      <a:pt x="885" y="6335"/>
                      <a:pt x="1" y="6829"/>
                      <a:pt x="1375" y="7363"/>
                    </a:cubicBezTo>
                    <a:lnTo>
                      <a:pt x="4042" y="6209"/>
                    </a:lnTo>
                    <a:lnTo>
                      <a:pt x="4957" y="1561"/>
                    </a:lnTo>
                    <a:close/>
                  </a:path>
                </a:pathLst>
              </a:custGeom>
              <a:solidFill>
                <a:srgbClr val="7D28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43"/>
              <p:cNvSpPr/>
              <p:nvPr/>
            </p:nvSpPr>
            <p:spPr>
              <a:xfrm>
                <a:off x="1283213" y="3131755"/>
                <a:ext cx="349896" cy="983227"/>
              </a:xfrm>
              <a:custGeom>
                <a:avLst/>
                <a:gdLst/>
                <a:ahLst/>
                <a:cxnLst/>
                <a:rect l="l" t="t" r="r" b="b"/>
                <a:pathLst>
                  <a:path w="2685" h="7545" extrusionOk="0">
                    <a:moveTo>
                      <a:pt x="1518" y="517"/>
                    </a:moveTo>
                    <a:cubicBezTo>
                      <a:pt x="1518" y="517"/>
                      <a:pt x="621" y="985"/>
                      <a:pt x="322" y="1965"/>
                    </a:cubicBezTo>
                    <a:cubicBezTo>
                      <a:pt x="49" y="2862"/>
                      <a:pt x="1" y="5949"/>
                      <a:pt x="322" y="7545"/>
                    </a:cubicBezTo>
                    <a:lnTo>
                      <a:pt x="2594" y="7363"/>
                    </a:lnTo>
                    <a:cubicBezTo>
                      <a:pt x="2594" y="7363"/>
                      <a:pt x="2685" y="1"/>
                      <a:pt x="1518" y="5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43"/>
              <p:cNvSpPr/>
              <p:nvPr/>
            </p:nvSpPr>
            <p:spPr>
              <a:xfrm>
                <a:off x="1441415" y="2779253"/>
                <a:ext cx="1890740" cy="1969190"/>
              </a:xfrm>
              <a:custGeom>
                <a:avLst/>
                <a:gdLst/>
                <a:ahLst/>
                <a:cxnLst/>
                <a:rect l="l" t="t" r="r" b="b"/>
                <a:pathLst>
                  <a:path w="14509" h="15111" extrusionOk="0">
                    <a:moveTo>
                      <a:pt x="14274" y="15110"/>
                    </a:moveTo>
                    <a:cubicBezTo>
                      <a:pt x="13936" y="14997"/>
                      <a:pt x="13303" y="13684"/>
                      <a:pt x="12843" y="13371"/>
                    </a:cubicBezTo>
                    <a:cubicBezTo>
                      <a:pt x="12379" y="13055"/>
                      <a:pt x="12327" y="13098"/>
                      <a:pt x="11820" y="12548"/>
                    </a:cubicBezTo>
                    <a:cubicBezTo>
                      <a:pt x="11456" y="12153"/>
                      <a:pt x="10407" y="11889"/>
                      <a:pt x="9843" y="11776"/>
                    </a:cubicBezTo>
                    <a:cubicBezTo>
                      <a:pt x="9635" y="11728"/>
                      <a:pt x="9492" y="11706"/>
                      <a:pt x="9479" y="11706"/>
                    </a:cubicBezTo>
                    <a:cubicBezTo>
                      <a:pt x="5910" y="11390"/>
                      <a:pt x="1648" y="12383"/>
                      <a:pt x="1648" y="12383"/>
                    </a:cubicBezTo>
                    <a:cubicBezTo>
                      <a:pt x="1648" y="12383"/>
                      <a:pt x="1449" y="10696"/>
                      <a:pt x="842" y="8507"/>
                    </a:cubicBezTo>
                    <a:cubicBezTo>
                      <a:pt x="235" y="6317"/>
                      <a:pt x="1" y="4097"/>
                      <a:pt x="304" y="3222"/>
                    </a:cubicBezTo>
                    <a:cubicBezTo>
                      <a:pt x="304" y="3222"/>
                      <a:pt x="3270" y="1257"/>
                      <a:pt x="5507" y="447"/>
                    </a:cubicBezTo>
                    <a:cubicBezTo>
                      <a:pt x="5958" y="282"/>
                      <a:pt x="6374" y="169"/>
                      <a:pt x="6734" y="121"/>
                    </a:cubicBezTo>
                    <a:cubicBezTo>
                      <a:pt x="7432" y="35"/>
                      <a:pt x="8052" y="4"/>
                      <a:pt x="8568" y="4"/>
                    </a:cubicBezTo>
                    <a:cubicBezTo>
                      <a:pt x="9639" y="0"/>
                      <a:pt x="10272" y="121"/>
                      <a:pt x="10272" y="121"/>
                    </a:cubicBezTo>
                    <a:cubicBezTo>
                      <a:pt x="10272" y="121"/>
                      <a:pt x="10263" y="156"/>
                      <a:pt x="10250" y="221"/>
                    </a:cubicBezTo>
                    <a:cubicBezTo>
                      <a:pt x="10207" y="403"/>
                      <a:pt x="10120" y="824"/>
                      <a:pt x="10077" y="1387"/>
                    </a:cubicBezTo>
                    <a:cubicBezTo>
                      <a:pt x="9999" y="2337"/>
                      <a:pt x="10034" y="3685"/>
                      <a:pt x="10576" y="4938"/>
                    </a:cubicBezTo>
                    <a:cubicBezTo>
                      <a:pt x="11217" y="6417"/>
                      <a:pt x="12132" y="8017"/>
                      <a:pt x="12869" y="9396"/>
                    </a:cubicBezTo>
                    <a:lnTo>
                      <a:pt x="12869" y="9396"/>
                    </a:lnTo>
                    <a:cubicBezTo>
                      <a:pt x="13251" y="10120"/>
                      <a:pt x="13589" y="10783"/>
                      <a:pt x="13806" y="11338"/>
                    </a:cubicBezTo>
                    <a:cubicBezTo>
                      <a:pt x="14153" y="12214"/>
                      <a:pt x="14252" y="13198"/>
                      <a:pt x="14274" y="13922"/>
                    </a:cubicBezTo>
                    <a:cubicBezTo>
                      <a:pt x="14274" y="13926"/>
                      <a:pt x="14274" y="13926"/>
                      <a:pt x="14274" y="13931"/>
                    </a:cubicBezTo>
                    <a:cubicBezTo>
                      <a:pt x="14508" y="14503"/>
                      <a:pt x="14274" y="15110"/>
                      <a:pt x="14274" y="151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43"/>
              <p:cNvSpPr/>
              <p:nvPr/>
            </p:nvSpPr>
            <p:spPr>
              <a:xfrm>
                <a:off x="1123318" y="3530127"/>
                <a:ext cx="201858" cy="244732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878" extrusionOk="0">
                    <a:moveTo>
                      <a:pt x="1549" y="1574"/>
                    </a:moveTo>
                    <a:lnTo>
                      <a:pt x="959" y="1878"/>
                    </a:lnTo>
                    <a:cubicBezTo>
                      <a:pt x="959" y="1878"/>
                      <a:pt x="825" y="1626"/>
                      <a:pt x="660" y="1435"/>
                    </a:cubicBezTo>
                    <a:cubicBezTo>
                      <a:pt x="638" y="1409"/>
                      <a:pt x="612" y="1383"/>
                      <a:pt x="590" y="1357"/>
                    </a:cubicBezTo>
                    <a:cubicBezTo>
                      <a:pt x="395" y="1162"/>
                      <a:pt x="218" y="902"/>
                      <a:pt x="109" y="564"/>
                    </a:cubicBezTo>
                    <a:cubicBezTo>
                      <a:pt x="1" y="230"/>
                      <a:pt x="226" y="35"/>
                      <a:pt x="296" y="35"/>
                    </a:cubicBezTo>
                    <a:cubicBezTo>
                      <a:pt x="343" y="35"/>
                      <a:pt x="534" y="0"/>
                      <a:pt x="790" y="234"/>
                    </a:cubicBezTo>
                    <a:cubicBezTo>
                      <a:pt x="885" y="325"/>
                      <a:pt x="989" y="455"/>
                      <a:pt x="1102" y="642"/>
                    </a:cubicBezTo>
                    <a:cubicBezTo>
                      <a:pt x="1497" y="1314"/>
                      <a:pt x="1549" y="1574"/>
                      <a:pt x="1549" y="1574"/>
                    </a:cubicBezTo>
                    <a:close/>
                  </a:path>
                </a:pathLst>
              </a:custGeom>
              <a:solidFill>
                <a:srgbClr val="FFCA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43"/>
              <p:cNvSpPr/>
              <p:nvPr/>
            </p:nvSpPr>
            <p:spPr>
              <a:xfrm>
                <a:off x="1209195" y="3560621"/>
                <a:ext cx="115980" cy="214238"/>
              </a:xfrm>
              <a:custGeom>
                <a:avLst/>
                <a:gdLst/>
                <a:ahLst/>
                <a:cxnLst/>
                <a:rect l="l" t="t" r="r" b="b"/>
                <a:pathLst>
                  <a:path w="890" h="1644" extrusionOk="0">
                    <a:moveTo>
                      <a:pt x="890" y="1340"/>
                    </a:moveTo>
                    <a:lnTo>
                      <a:pt x="300" y="1644"/>
                    </a:lnTo>
                    <a:cubicBezTo>
                      <a:pt x="300" y="1644"/>
                      <a:pt x="166" y="1392"/>
                      <a:pt x="1" y="1201"/>
                    </a:cubicBezTo>
                    <a:cubicBezTo>
                      <a:pt x="153" y="1041"/>
                      <a:pt x="374" y="946"/>
                      <a:pt x="374" y="946"/>
                    </a:cubicBezTo>
                    <a:cubicBezTo>
                      <a:pt x="374" y="946"/>
                      <a:pt x="226" y="425"/>
                      <a:pt x="153" y="156"/>
                    </a:cubicBezTo>
                    <a:cubicBezTo>
                      <a:pt x="140" y="104"/>
                      <a:pt x="131" y="52"/>
                      <a:pt x="131" y="0"/>
                    </a:cubicBezTo>
                    <a:cubicBezTo>
                      <a:pt x="226" y="91"/>
                      <a:pt x="330" y="221"/>
                      <a:pt x="443" y="408"/>
                    </a:cubicBezTo>
                    <a:cubicBezTo>
                      <a:pt x="838" y="1080"/>
                      <a:pt x="890" y="1340"/>
                      <a:pt x="890" y="1340"/>
                    </a:cubicBezTo>
                    <a:close/>
                  </a:path>
                </a:pathLst>
              </a:custGeom>
              <a:solidFill>
                <a:srgbClr val="DB9C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43"/>
              <p:cNvSpPr/>
              <p:nvPr/>
            </p:nvSpPr>
            <p:spPr>
              <a:xfrm>
                <a:off x="2599776" y="2772998"/>
                <a:ext cx="537940" cy="1504747"/>
              </a:xfrm>
              <a:custGeom>
                <a:avLst/>
                <a:gdLst/>
                <a:ahLst/>
                <a:cxnLst/>
                <a:rect l="l" t="t" r="r" b="b"/>
                <a:pathLst>
                  <a:path w="4128" h="11547" extrusionOk="0">
                    <a:moveTo>
                      <a:pt x="4110" y="8052"/>
                    </a:moveTo>
                    <a:cubicBezTo>
                      <a:pt x="4076" y="9097"/>
                      <a:pt x="4128" y="11499"/>
                      <a:pt x="2888" y="11460"/>
                    </a:cubicBezTo>
                    <a:cubicBezTo>
                      <a:pt x="1643" y="11425"/>
                      <a:pt x="1964" y="11546"/>
                      <a:pt x="1283" y="11078"/>
                    </a:cubicBezTo>
                    <a:cubicBezTo>
                      <a:pt x="607" y="10610"/>
                      <a:pt x="507" y="9157"/>
                      <a:pt x="507" y="8754"/>
                    </a:cubicBezTo>
                    <a:cubicBezTo>
                      <a:pt x="507" y="8355"/>
                      <a:pt x="239" y="6794"/>
                      <a:pt x="239" y="5906"/>
                    </a:cubicBezTo>
                    <a:cubicBezTo>
                      <a:pt x="239" y="5021"/>
                      <a:pt x="0" y="4618"/>
                      <a:pt x="0" y="3270"/>
                    </a:cubicBezTo>
                    <a:cubicBezTo>
                      <a:pt x="0" y="1921"/>
                      <a:pt x="438" y="0"/>
                      <a:pt x="1383" y="169"/>
                    </a:cubicBezTo>
                    <a:cubicBezTo>
                      <a:pt x="1383" y="169"/>
                      <a:pt x="2437" y="508"/>
                      <a:pt x="2888" y="2090"/>
                    </a:cubicBezTo>
                    <a:cubicBezTo>
                      <a:pt x="3334" y="3673"/>
                      <a:pt x="3547" y="4596"/>
                      <a:pt x="3755" y="4960"/>
                    </a:cubicBezTo>
                    <a:cubicBezTo>
                      <a:pt x="3824" y="5077"/>
                      <a:pt x="3885" y="5329"/>
                      <a:pt x="3941" y="5654"/>
                    </a:cubicBezTo>
                    <a:cubicBezTo>
                      <a:pt x="3980" y="5867"/>
                      <a:pt x="4011" y="6118"/>
                      <a:pt x="4037" y="6378"/>
                    </a:cubicBezTo>
                    <a:cubicBezTo>
                      <a:pt x="4097" y="6942"/>
                      <a:pt x="4128" y="7566"/>
                      <a:pt x="4110" y="80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43"/>
              <p:cNvSpPr/>
              <p:nvPr/>
            </p:nvSpPr>
            <p:spPr>
              <a:xfrm>
                <a:off x="1235258" y="3430046"/>
                <a:ext cx="495588" cy="590588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4532" extrusionOk="0">
                    <a:moveTo>
                      <a:pt x="135" y="864"/>
                    </a:moveTo>
                    <a:lnTo>
                      <a:pt x="0" y="768"/>
                    </a:lnTo>
                    <a:lnTo>
                      <a:pt x="87" y="621"/>
                    </a:lnTo>
                    <a:cubicBezTo>
                      <a:pt x="156" y="508"/>
                      <a:pt x="269" y="426"/>
                      <a:pt x="399" y="400"/>
                    </a:cubicBezTo>
                    <a:lnTo>
                      <a:pt x="2225" y="31"/>
                    </a:lnTo>
                    <a:cubicBezTo>
                      <a:pt x="2376" y="1"/>
                      <a:pt x="2528" y="92"/>
                      <a:pt x="2571" y="239"/>
                    </a:cubicBezTo>
                    <a:lnTo>
                      <a:pt x="3768" y="4072"/>
                    </a:lnTo>
                    <a:cubicBezTo>
                      <a:pt x="3803" y="4176"/>
                      <a:pt x="3794" y="4293"/>
                      <a:pt x="3742" y="4393"/>
                    </a:cubicBezTo>
                    <a:lnTo>
                      <a:pt x="3677" y="4514"/>
                    </a:lnTo>
                    <a:lnTo>
                      <a:pt x="3382" y="4532"/>
                    </a:lnTo>
                    <a:close/>
                  </a:path>
                </a:pathLst>
              </a:custGeom>
              <a:solidFill>
                <a:srgbClr val="4F4A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43"/>
              <p:cNvSpPr/>
              <p:nvPr/>
            </p:nvSpPr>
            <p:spPr>
              <a:xfrm>
                <a:off x="1232391" y="3461191"/>
                <a:ext cx="486596" cy="604662"/>
              </a:xfrm>
              <a:custGeom>
                <a:avLst/>
                <a:gdLst/>
                <a:ahLst/>
                <a:cxnLst/>
                <a:rect l="l" t="t" r="r" b="b"/>
                <a:pathLst>
                  <a:path w="3734" h="4640" extrusionOk="0">
                    <a:moveTo>
                      <a:pt x="1232" y="4535"/>
                    </a:moveTo>
                    <a:lnTo>
                      <a:pt x="22" y="612"/>
                    </a:lnTo>
                    <a:cubicBezTo>
                      <a:pt x="1" y="529"/>
                      <a:pt x="48" y="451"/>
                      <a:pt x="131" y="434"/>
                    </a:cubicBezTo>
                    <a:lnTo>
                      <a:pt x="2264" y="13"/>
                    </a:lnTo>
                    <a:cubicBezTo>
                      <a:pt x="2333" y="0"/>
                      <a:pt x="2403" y="44"/>
                      <a:pt x="2424" y="109"/>
                    </a:cubicBezTo>
                    <a:lnTo>
                      <a:pt x="3708" y="4180"/>
                    </a:lnTo>
                    <a:cubicBezTo>
                      <a:pt x="3734" y="4262"/>
                      <a:pt x="3677" y="4345"/>
                      <a:pt x="3591" y="4358"/>
                    </a:cubicBezTo>
                    <a:lnTo>
                      <a:pt x="1384" y="4635"/>
                    </a:lnTo>
                    <a:cubicBezTo>
                      <a:pt x="1314" y="4639"/>
                      <a:pt x="1254" y="4600"/>
                      <a:pt x="1232" y="4535"/>
                    </a:cubicBezTo>
                    <a:close/>
                  </a:path>
                </a:pathLst>
              </a:custGeom>
              <a:solidFill>
                <a:srgbClr val="3833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43"/>
              <p:cNvSpPr/>
              <p:nvPr/>
            </p:nvSpPr>
            <p:spPr>
              <a:xfrm>
                <a:off x="1170883" y="3662918"/>
                <a:ext cx="566219" cy="399025"/>
              </a:xfrm>
              <a:custGeom>
                <a:avLst/>
                <a:gdLst/>
                <a:ahLst/>
                <a:cxnLst/>
                <a:rect l="l" t="t" r="r" b="b"/>
                <a:pathLst>
                  <a:path w="4345" h="3062" extrusionOk="0">
                    <a:moveTo>
                      <a:pt x="121" y="1695"/>
                    </a:moveTo>
                    <a:cubicBezTo>
                      <a:pt x="121" y="1695"/>
                      <a:pt x="0" y="1557"/>
                      <a:pt x="9" y="1357"/>
                    </a:cubicBezTo>
                    <a:cubicBezTo>
                      <a:pt x="22" y="1153"/>
                      <a:pt x="382" y="616"/>
                      <a:pt x="516" y="447"/>
                    </a:cubicBezTo>
                    <a:cubicBezTo>
                      <a:pt x="650" y="278"/>
                      <a:pt x="1400" y="65"/>
                      <a:pt x="1873" y="30"/>
                    </a:cubicBezTo>
                    <a:cubicBezTo>
                      <a:pt x="2346" y="0"/>
                      <a:pt x="2649" y="43"/>
                      <a:pt x="2692" y="200"/>
                    </a:cubicBezTo>
                    <a:cubicBezTo>
                      <a:pt x="2740" y="356"/>
                      <a:pt x="2771" y="568"/>
                      <a:pt x="2328" y="698"/>
                    </a:cubicBezTo>
                    <a:cubicBezTo>
                      <a:pt x="1886" y="828"/>
                      <a:pt x="1201" y="976"/>
                      <a:pt x="1201" y="976"/>
                    </a:cubicBezTo>
                    <a:lnTo>
                      <a:pt x="1123" y="1223"/>
                    </a:lnTo>
                    <a:lnTo>
                      <a:pt x="1132" y="1288"/>
                    </a:lnTo>
                    <a:cubicBezTo>
                      <a:pt x="1132" y="1288"/>
                      <a:pt x="1470" y="1054"/>
                      <a:pt x="1648" y="984"/>
                    </a:cubicBezTo>
                    <a:cubicBezTo>
                      <a:pt x="1830" y="919"/>
                      <a:pt x="3165" y="460"/>
                      <a:pt x="3490" y="447"/>
                    </a:cubicBezTo>
                    <a:cubicBezTo>
                      <a:pt x="3815" y="438"/>
                      <a:pt x="3950" y="742"/>
                      <a:pt x="3928" y="859"/>
                    </a:cubicBezTo>
                    <a:cubicBezTo>
                      <a:pt x="3928" y="859"/>
                      <a:pt x="4119" y="841"/>
                      <a:pt x="4188" y="976"/>
                    </a:cubicBezTo>
                    <a:cubicBezTo>
                      <a:pt x="4253" y="1110"/>
                      <a:pt x="4344" y="1357"/>
                      <a:pt x="3568" y="1695"/>
                    </a:cubicBezTo>
                    <a:lnTo>
                      <a:pt x="3312" y="1838"/>
                    </a:lnTo>
                    <a:cubicBezTo>
                      <a:pt x="3312" y="1838"/>
                      <a:pt x="3547" y="2008"/>
                      <a:pt x="3221" y="2411"/>
                    </a:cubicBezTo>
                    <a:cubicBezTo>
                      <a:pt x="2896" y="2814"/>
                      <a:pt x="1257" y="3061"/>
                      <a:pt x="1032" y="3061"/>
                    </a:cubicBezTo>
                    <a:cubicBezTo>
                      <a:pt x="806" y="3061"/>
                      <a:pt x="499" y="2797"/>
                      <a:pt x="499" y="2710"/>
                    </a:cubicBezTo>
                    <a:cubicBezTo>
                      <a:pt x="494" y="2623"/>
                      <a:pt x="538" y="2602"/>
                      <a:pt x="438" y="2523"/>
                    </a:cubicBezTo>
                    <a:cubicBezTo>
                      <a:pt x="334" y="2445"/>
                      <a:pt x="169" y="2454"/>
                      <a:pt x="121" y="2242"/>
                    </a:cubicBezTo>
                    <a:cubicBezTo>
                      <a:pt x="78" y="2029"/>
                      <a:pt x="212" y="1860"/>
                      <a:pt x="121" y="1695"/>
                    </a:cubicBezTo>
                    <a:close/>
                  </a:path>
                </a:pathLst>
              </a:custGeom>
              <a:solidFill>
                <a:srgbClr val="FFCA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43"/>
              <p:cNvSpPr/>
              <p:nvPr/>
            </p:nvSpPr>
            <p:spPr>
              <a:xfrm>
                <a:off x="1270833" y="3817733"/>
                <a:ext cx="50953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60" extrusionOk="0">
                    <a:moveTo>
                      <a:pt x="39" y="360"/>
                    </a:moveTo>
                    <a:cubicBezTo>
                      <a:pt x="22" y="360"/>
                      <a:pt x="9" y="351"/>
                      <a:pt x="5" y="334"/>
                    </a:cubicBezTo>
                    <a:cubicBezTo>
                      <a:pt x="0" y="317"/>
                      <a:pt x="9" y="299"/>
                      <a:pt x="26" y="291"/>
                    </a:cubicBezTo>
                    <a:cubicBezTo>
                      <a:pt x="248" y="217"/>
                      <a:pt x="321" y="26"/>
                      <a:pt x="321" y="26"/>
                    </a:cubicBezTo>
                    <a:cubicBezTo>
                      <a:pt x="330" y="9"/>
                      <a:pt x="347" y="0"/>
                      <a:pt x="365" y="4"/>
                    </a:cubicBezTo>
                    <a:cubicBezTo>
                      <a:pt x="382" y="13"/>
                      <a:pt x="391" y="30"/>
                      <a:pt x="386" y="48"/>
                    </a:cubicBezTo>
                    <a:cubicBezTo>
                      <a:pt x="382" y="56"/>
                      <a:pt x="300" y="269"/>
                      <a:pt x="48" y="356"/>
                    </a:cubicBezTo>
                    <a:cubicBezTo>
                      <a:pt x="44" y="356"/>
                      <a:pt x="39" y="360"/>
                      <a:pt x="39" y="360"/>
                    </a:cubicBezTo>
                    <a:close/>
                  </a:path>
                </a:pathLst>
              </a:custGeom>
              <a:solidFill>
                <a:srgbClr val="DB9C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43"/>
              <p:cNvSpPr/>
              <p:nvPr/>
            </p:nvSpPr>
            <p:spPr>
              <a:xfrm>
                <a:off x="1312013" y="3770168"/>
                <a:ext cx="375307" cy="179313"/>
              </a:xfrm>
              <a:custGeom>
                <a:avLst/>
                <a:gdLst/>
                <a:ahLst/>
                <a:cxnLst/>
                <a:rect l="l" t="t" r="r" b="b"/>
                <a:pathLst>
                  <a:path w="2880" h="1376" extrusionOk="0">
                    <a:moveTo>
                      <a:pt x="40" y="1375"/>
                    </a:moveTo>
                    <a:cubicBezTo>
                      <a:pt x="23" y="1375"/>
                      <a:pt x="10" y="1367"/>
                      <a:pt x="5" y="1354"/>
                    </a:cubicBezTo>
                    <a:cubicBezTo>
                      <a:pt x="1" y="1336"/>
                      <a:pt x="10" y="1315"/>
                      <a:pt x="27" y="1310"/>
                    </a:cubicBezTo>
                    <a:cubicBezTo>
                      <a:pt x="31" y="1310"/>
                      <a:pt x="513" y="1150"/>
                      <a:pt x="1024" y="950"/>
                    </a:cubicBezTo>
                    <a:cubicBezTo>
                      <a:pt x="1072" y="933"/>
                      <a:pt x="1128" y="911"/>
                      <a:pt x="1185" y="890"/>
                    </a:cubicBezTo>
                    <a:cubicBezTo>
                      <a:pt x="1709" y="690"/>
                      <a:pt x="2793" y="270"/>
                      <a:pt x="2810" y="31"/>
                    </a:cubicBezTo>
                    <a:cubicBezTo>
                      <a:pt x="2815" y="14"/>
                      <a:pt x="2832" y="1"/>
                      <a:pt x="2850" y="1"/>
                    </a:cubicBezTo>
                    <a:cubicBezTo>
                      <a:pt x="2867" y="1"/>
                      <a:pt x="2880" y="18"/>
                      <a:pt x="2880" y="36"/>
                    </a:cubicBezTo>
                    <a:cubicBezTo>
                      <a:pt x="2858" y="296"/>
                      <a:pt x="2043" y="630"/>
                      <a:pt x="1211" y="950"/>
                    </a:cubicBezTo>
                    <a:cubicBezTo>
                      <a:pt x="1150" y="976"/>
                      <a:pt x="1098" y="994"/>
                      <a:pt x="1050" y="1015"/>
                    </a:cubicBezTo>
                    <a:cubicBezTo>
                      <a:pt x="534" y="1215"/>
                      <a:pt x="53" y="1371"/>
                      <a:pt x="49" y="1375"/>
                    </a:cubicBezTo>
                    <a:cubicBezTo>
                      <a:pt x="44" y="1375"/>
                      <a:pt x="40" y="1375"/>
                      <a:pt x="40" y="1375"/>
                    </a:cubicBezTo>
                    <a:close/>
                  </a:path>
                </a:pathLst>
              </a:custGeom>
              <a:solidFill>
                <a:srgbClr val="DB9C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43"/>
              <p:cNvSpPr/>
              <p:nvPr/>
            </p:nvSpPr>
            <p:spPr>
              <a:xfrm>
                <a:off x="1422258" y="3897355"/>
                <a:ext cx="184917" cy="98388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755" extrusionOk="0">
                    <a:moveTo>
                      <a:pt x="39" y="755"/>
                    </a:moveTo>
                    <a:cubicBezTo>
                      <a:pt x="26" y="755"/>
                      <a:pt x="13" y="746"/>
                      <a:pt x="9" y="729"/>
                    </a:cubicBezTo>
                    <a:cubicBezTo>
                      <a:pt x="0" y="711"/>
                      <a:pt x="13" y="694"/>
                      <a:pt x="31" y="685"/>
                    </a:cubicBezTo>
                    <a:cubicBezTo>
                      <a:pt x="551" y="516"/>
                      <a:pt x="1357" y="18"/>
                      <a:pt x="1362" y="13"/>
                    </a:cubicBezTo>
                    <a:cubicBezTo>
                      <a:pt x="1379" y="0"/>
                      <a:pt x="1401" y="5"/>
                      <a:pt x="1410" y="22"/>
                    </a:cubicBezTo>
                    <a:cubicBezTo>
                      <a:pt x="1418" y="39"/>
                      <a:pt x="1414" y="61"/>
                      <a:pt x="1401" y="70"/>
                    </a:cubicBezTo>
                    <a:cubicBezTo>
                      <a:pt x="1392" y="74"/>
                      <a:pt x="581" y="577"/>
                      <a:pt x="52" y="751"/>
                    </a:cubicBezTo>
                    <a:cubicBezTo>
                      <a:pt x="48" y="751"/>
                      <a:pt x="44" y="755"/>
                      <a:pt x="39" y="755"/>
                    </a:cubicBezTo>
                    <a:close/>
                  </a:path>
                </a:pathLst>
              </a:custGeom>
              <a:solidFill>
                <a:srgbClr val="DB9C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43"/>
              <p:cNvSpPr/>
              <p:nvPr/>
            </p:nvSpPr>
            <p:spPr>
              <a:xfrm>
                <a:off x="897875" y="3830634"/>
                <a:ext cx="2403660" cy="917809"/>
              </a:xfrm>
              <a:custGeom>
                <a:avLst/>
                <a:gdLst/>
                <a:ahLst/>
                <a:cxnLst/>
                <a:rect l="l" t="t" r="r" b="b"/>
                <a:pathLst>
                  <a:path w="18445" h="7043" extrusionOk="0">
                    <a:moveTo>
                      <a:pt x="18445" y="7042"/>
                    </a:moveTo>
                    <a:lnTo>
                      <a:pt x="1" y="7042"/>
                    </a:lnTo>
                    <a:cubicBezTo>
                      <a:pt x="1" y="7042"/>
                      <a:pt x="734" y="4111"/>
                      <a:pt x="2017" y="2056"/>
                    </a:cubicBezTo>
                    <a:cubicBezTo>
                      <a:pt x="3296" y="1"/>
                      <a:pt x="6392" y="1145"/>
                      <a:pt x="12353" y="2832"/>
                    </a:cubicBezTo>
                    <a:cubicBezTo>
                      <a:pt x="18315" y="4514"/>
                      <a:pt x="18445" y="7042"/>
                      <a:pt x="18445" y="704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43"/>
              <p:cNvSpPr/>
              <p:nvPr/>
            </p:nvSpPr>
            <p:spPr>
              <a:xfrm>
                <a:off x="1301327" y="4537462"/>
                <a:ext cx="740320" cy="210980"/>
              </a:xfrm>
              <a:custGeom>
                <a:avLst/>
                <a:gdLst/>
                <a:ahLst/>
                <a:cxnLst/>
                <a:rect l="l" t="t" r="r" b="b"/>
                <a:pathLst>
                  <a:path w="5681" h="1619" extrusionOk="0">
                    <a:moveTo>
                      <a:pt x="5680" y="1618"/>
                    </a:moveTo>
                    <a:lnTo>
                      <a:pt x="4696" y="1466"/>
                    </a:lnTo>
                    <a:lnTo>
                      <a:pt x="4692" y="1618"/>
                    </a:lnTo>
                    <a:lnTo>
                      <a:pt x="1" y="1618"/>
                    </a:lnTo>
                    <a:cubicBezTo>
                      <a:pt x="625" y="790"/>
                      <a:pt x="1427" y="48"/>
                      <a:pt x="2311" y="35"/>
                    </a:cubicBezTo>
                    <a:cubicBezTo>
                      <a:pt x="4319" y="1"/>
                      <a:pt x="5680" y="1618"/>
                      <a:pt x="5680" y="1618"/>
                    </a:cubicBezTo>
                    <a:close/>
                  </a:path>
                </a:pathLst>
              </a:custGeom>
              <a:solidFill>
                <a:srgbClr val="242C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43"/>
              <p:cNvSpPr/>
              <p:nvPr/>
            </p:nvSpPr>
            <p:spPr>
              <a:xfrm>
                <a:off x="1469171" y="4126188"/>
                <a:ext cx="231179" cy="442550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3396" extrusionOk="0">
                    <a:moveTo>
                      <a:pt x="1440" y="3361"/>
                    </a:moveTo>
                    <a:lnTo>
                      <a:pt x="1440" y="3361"/>
                    </a:lnTo>
                    <a:close/>
                    <a:moveTo>
                      <a:pt x="1405" y="3395"/>
                    </a:moveTo>
                    <a:cubicBezTo>
                      <a:pt x="1401" y="3395"/>
                      <a:pt x="1401" y="3395"/>
                      <a:pt x="1401" y="3395"/>
                    </a:cubicBezTo>
                    <a:cubicBezTo>
                      <a:pt x="1383" y="3391"/>
                      <a:pt x="1366" y="3378"/>
                      <a:pt x="1366" y="3361"/>
                    </a:cubicBezTo>
                    <a:cubicBezTo>
                      <a:pt x="1366" y="3348"/>
                      <a:pt x="1353" y="2095"/>
                      <a:pt x="243" y="1622"/>
                    </a:cubicBezTo>
                    <a:cubicBezTo>
                      <a:pt x="226" y="1618"/>
                      <a:pt x="217" y="1596"/>
                      <a:pt x="226" y="1574"/>
                    </a:cubicBezTo>
                    <a:cubicBezTo>
                      <a:pt x="234" y="1557"/>
                      <a:pt x="252" y="1548"/>
                      <a:pt x="273" y="1557"/>
                    </a:cubicBezTo>
                    <a:cubicBezTo>
                      <a:pt x="1076" y="1899"/>
                      <a:pt x="1327" y="2632"/>
                      <a:pt x="1405" y="3053"/>
                    </a:cubicBezTo>
                    <a:cubicBezTo>
                      <a:pt x="1518" y="1344"/>
                      <a:pt x="31" y="83"/>
                      <a:pt x="18" y="70"/>
                    </a:cubicBezTo>
                    <a:cubicBezTo>
                      <a:pt x="0" y="57"/>
                      <a:pt x="0" y="35"/>
                      <a:pt x="13" y="18"/>
                    </a:cubicBezTo>
                    <a:cubicBezTo>
                      <a:pt x="26" y="5"/>
                      <a:pt x="48" y="0"/>
                      <a:pt x="61" y="13"/>
                    </a:cubicBezTo>
                    <a:cubicBezTo>
                      <a:pt x="78" y="26"/>
                      <a:pt x="1774" y="1462"/>
                      <a:pt x="1440" y="3365"/>
                    </a:cubicBezTo>
                    <a:cubicBezTo>
                      <a:pt x="1435" y="3382"/>
                      <a:pt x="1422" y="3395"/>
                      <a:pt x="1405" y="3395"/>
                    </a:cubicBezTo>
                    <a:close/>
                  </a:path>
                </a:pathLst>
              </a:custGeom>
              <a:solidFill>
                <a:srgbClr val="242C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43"/>
              <p:cNvSpPr/>
              <p:nvPr/>
            </p:nvSpPr>
            <p:spPr>
              <a:xfrm>
                <a:off x="1794566" y="2709143"/>
                <a:ext cx="347029" cy="471349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3617" extrusionOk="0">
                    <a:moveTo>
                      <a:pt x="1015" y="3361"/>
                    </a:moveTo>
                    <a:cubicBezTo>
                      <a:pt x="1" y="3616"/>
                      <a:pt x="352" y="1999"/>
                      <a:pt x="352" y="1999"/>
                    </a:cubicBezTo>
                    <a:cubicBezTo>
                      <a:pt x="361" y="1756"/>
                      <a:pt x="339" y="1457"/>
                      <a:pt x="313" y="1175"/>
                    </a:cubicBezTo>
                    <a:cubicBezTo>
                      <a:pt x="261" y="651"/>
                      <a:pt x="178" y="174"/>
                      <a:pt x="178" y="174"/>
                    </a:cubicBezTo>
                    <a:lnTo>
                      <a:pt x="1592" y="0"/>
                    </a:lnTo>
                    <a:lnTo>
                      <a:pt x="1709" y="677"/>
                    </a:lnTo>
                    <a:lnTo>
                      <a:pt x="1813" y="1271"/>
                    </a:lnTo>
                    <a:cubicBezTo>
                      <a:pt x="1813" y="1271"/>
                      <a:pt x="2663" y="2944"/>
                      <a:pt x="1015" y="3361"/>
                    </a:cubicBezTo>
                    <a:close/>
                  </a:path>
                </a:pathLst>
              </a:custGeom>
              <a:solidFill>
                <a:srgbClr val="FFCA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43"/>
              <p:cNvSpPr/>
              <p:nvPr/>
            </p:nvSpPr>
            <p:spPr>
              <a:xfrm>
                <a:off x="1817761" y="2709143"/>
                <a:ext cx="199512" cy="153250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176" extrusionOk="0">
                    <a:moveTo>
                      <a:pt x="1531" y="677"/>
                    </a:moveTo>
                    <a:cubicBezTo>
                      <a:pt x="1275" y="898"/>
                      <a:pt x="837" y="1141"/>
                      <a:pt x="135" y="1175"/>
                    </a:cubicBezTo>
                    <a:cubicBezTo>
                      <a:pt x="83" y="651"/>
                      <a:pt x="0" y="174"/>
                      <a:pt x="0" y="174"/>
                    </a:cubicBezTo>
                    <a:lnTo>
                      <a:pt x="1414" y="0"/>
                    </a:lnTo>
                    <a:close/>
                  </a:path>
                </a:pathLst>
              </a:custGeom>
              <a:solidFill>
                <a:srgbClr val="DB9C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43"/>
              <p:cNvSpPr/>
              <p:nvPr/>
            </p:nvSpPr>
            <p:spPr>
              <a:xfrm>
                <a:off x="2058973" y="2547553"/>
                <a:ext cx="106989" cy="126666"/>
              </a:xfrm>
              <a:custGeom>
                <a:avLst/>
                <a:gdLst/>
                <a:ahLst/>
                <a:cxnLst/>
                <a:rect l="l" t="t" r="r" b="b"/>
                <a:pathLst>
                  <a:path w="821" h="972" extrusionOk="0">
                    <a:moveTo>
                      <a:pt x="309" y="872"/>
                    </a:moveTo>
                    <a:cubicBezTo>
                      <a:pt x="304" y="876"/>
                      <a:pt x="300" y="881"/>
                      <a:pt x="296" y="881"/>
                    </a:cubicBezTo>
                    <a:cubicBezTo>
                      <a:pt x="265" y="898"/>
                      <a:pt x="239" y="911"/>
                      <a:pt x="209" y="924"/>
                    </a:cubicBezTo>
                    <a:cubicBezTo>
                      <a:pt x="144" y="950"/>
                      <a:pt x="74" y="963"/>
                      <a:pt x="1" y="972"/>
                    </a:cubicBezTo>
                    <a:lnTo>
                      <a:pt x="196" y="252"/>
                    </a:lnTo>
                    <a:cubicBezTo>
                      <a:pt x="196" y="252"/>
                      <a:pt x="261" y="165"/>
                      <a:pt x="348" y="96"/>
                    </a:cubicBezTo>
                    <a:cubicBezTo>
                      <a:pt x="387" y="65"/>
                      <a:pt x="430" y="39"/>
                      <a:pt x="478" y="22"/>
                    </a:cubicBezTo>
                    <a:cubicBezTo>
                      <a:pt x="491" y="18"/>
                      <a:pt x="508" y="13"/>
                      <a:pt x="521" y="9"/>
                    </a:cubicBezTo>
                    <a:cubicBezTo>
                      <a:pt x="569" y="0"/>
                      <a:pt x="612" y="9"/>
                      <a:pt x="660" y="39"/>
                    </a:cubicBezTo>
                    <a:cubicBezTo>
                      <a:pt x="820" y="157"/>
                      <a:pt x="681" y="655"/>
                      <a:pt x="309" y="872"/>
                    </a:cubicBezTo>
                    <a:close/>
                  </a:path>
                </a:pathLst>
              </a:custGeom>
              <a:solidFill>
                <a:srgbClr val="DB9C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43"/>
              <p:cNvSpPr/>
              <p:nvPr/>
            </p:nvSpPr>
            <p:spPr>
              <a:xfrm>
                <a:off x="2058973" y="2550420"/>
                <a:ext cx="62291" cy="123799"/>
              </a:xfrm>
              <a:custGeom>
                <a:avLst/>
                <a:gdLst/>
                <a:ahLst/>
                <a:cxnLst/>
                <a:rect l="l" t="t" r="r" b="b"/>
                <a:pathLst>
                  <a:path w="478" h="950" extrusionOk="0">
                    <a:moveTo>
                      <a:pt x="478" y="0"/>
                    </a:moveTo>
                    <a:cubicBezTo>
                      <a:pt x="478" y="52"/>
                      <a:pt x="473" y="117"/>
                      <a:pt x="469" y="187"/>
                    </a:cubicBezTo>
                    <a:lnTo>
                      <a:pt x="469" y="187"/>
                    </a:lnTo>
                    <a:cubicBezTo>
                      <a:pt x="456" y="395"/>
                      <a:pt x="413" y="655"/>
                      <a:pt x="309" y="850"/>
                    </a:cubicBezTo>
                    <a:cubicBezTo>
                      <a:pt x="304" y="854"/>
                      <a:pt x="300" y="859"/>
                      <a:pt x="296" y="859"/>
                    </a:cubicBezTo>
                    <a:cubicBezTo>
                      <a:pt x="265" y="876"/>
                      <a:pt x="239" y="889"/>
                      <a:pt x="209" y="902"/>
                    </a:cubicBezTo>
                    <a:cubicBezTo>
                      <a:pt x="144" y="928"/>
                      <a:pt x="74" y="941"/>
                      <a:pt x="1" y="950"/>
                    </a:cubicBezTo>
                    <a:lnTo>
                      <a:pt x="196" y="230"/>
                    </a:lnTo>
                    <a:cubicBezTo>
                      <a:pt x="196" y="230"/>
                      <a:pt x="261" y="143"/>
                      <a:pt x="348" y="74"/>
                    </a:cubicBezTo>
                    <a:cubicBezTo>
                      <a:pt x="387" y="43"/>
                      <a:pt x="430" y="17"/>
                      <a:pt x="478" y="0"/>
                    </a:cubicBezTo>
                    <a:close/>
                  </a:path>
                </a:pathLst>
              </a:custGeom>
              <a:solidFill>
                <a:srgbClr val="DB9C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43"/>
              <p:cNvSpPr/>
              <p:nvPr/>
            </p:nvSpPr>
            <p:spPr>
              <a:xfrm>
                <a:off x="1641968" y="2547553"/>
                <a:ext cx="106989" cy="126666"/>
              </a:xfrm>
              <a:custGeom>
                <a:avLst/>
                <a:gdLst/>
                <a:ahLst/>
                <a:cxnLst/>
                <a:rect l="l" t="t" r="r" b="b"/>
                <a:pathLst>
                  <a:path w="821" h="972" extrusionOk="0">
                    <a:moveTo>
                      <a:pt x="513" y="872"/>
                    </a:moveTo>
                    <a:cubicBezTo>
                      <a:pt x="604" y="924"/>
                      <a:pt x="703" y="963"/>
                      <a:pt x="820" y="972"/>
                    </a:cubicBezTo>
                    <a:lnTo>
                      <a:pt x="625" y="252"/>
                    </a:lnTo>
                    <a:cubicBezTo>
                      <a:pt x="625" y="252"/>
                      <a:pt x="495" y="74"/>
                      <a:pt x="344" y="22"/>
                    </a:cubicBezTo>
                    <a:cubicBezTo>
                      <a:pt x="283" y="0"/>
                      <a:pt x="222" y="0"/>
                      <a:pt x="166" y="39"/>
                    </a:cubicBezTo>
                    <a:cubicBezTo>
                      <a:pt x="1" y="157"/>
                      <a:pt x="140" y="655"/>
                      <a:pt x="513" y="872"/>
                    </a:cubicBezTo>
                    <a:close/>
                  </a:path>
                </a:pathLst>
              </a:custGeom>
              <a:solidFill>
                <a:srgbClr val="DB9C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43"/>
              <p:cNvSpPr/>
              <p:nvPr/>
            </p:nvSpPr>
            <p:spPr>
              <a:xfrm>
                <a:off x="1686666" y="2550420"/>
                <a:ext cx="62291" cy="123799"/>
              </a:xfrm>
              <a:custGeom>
                <a:avLst/>
                <a:gdLst/>
                <a:ahLst/>
                <a:cxnLst/>
                <a:rect l="l" t="t" r="r" b="b"/>
                <a:pathLst>
                  <a:path w="478" h="950" extrusionOk="0">
                    <a:moveTo>
                      <a:pt x="1" y="0"/>
                    </a:moveTo>
                    <a:cubicBezTo>
                      <a:pt x="5" y="217"/>
                      <a:pt x="31" y="585"/>
                      <a:pt x="170" y="850"/>
                    </a:cubicBezTo>
                    <a:cubicBezTo>
                      <a:pt x="261" y="902"/>
                      <a:pt x="360" y="941"/>
                      <a:pt x="477" y="950"/>
                    </a:cubicBezTo>
                    <a:lnTo>
                      <a:pt x="282" y="230"/>
                    </a:lnTo>
                    <a:cubicBezTo>
                      <a:pt x="282" y="230"/>
                      <a:pt x="152" y="52"/>
                      <a:pt x="1" y="0"/>
                    </a:cubicBezTo>
                    <a:close/>
                  </a:path>
                </a:pathLst>
              </a:custGeom>
              <a:solidFill>
                <a:srgbClr val="FFCA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43"/>
              <p:cNvSpPr/>
              <p:nvPr/>
            </p:nvSpPr>
            <p:spPr>
              <a:xfrm>
                <a:off x="1703085" y="2317547"/>
                <a:ext cx="401240" cy="499628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3834" extrusionOk="0">
                    <a:moveTo>
                      <a:pt x="3079" y="1861"/>
                    </a:moveTo>
                    <a:cubicBezTo>
                      <a:pt x="3079" y="1896"/>
                      <a:pt x="3079" y="1935"/>
                      <a:pt x="3079" y="1974"/>
                    </a:cubicBezTo>
                    <a:cubicBezTo>
                      <a:pt x="3070" y="2225"/>
                      <a:pt x="3018" y="2468"/>
                      <a:pt x="2940" y="2689"/>
                    </a:cubicBezTo>
                    <a:cubicBezTo>
                      <a:pt x="2784" y="3105"/>
                      <a:pt x="2519" y="3439"/>
                      <a:pt x="2190" y="3638"/>
                    </a:cubicBezTo>
                    <a:cubicBezTo>
                      <a:pt x="2103" y="3690"/>
                      <a:pt x="2003" y="3734"/>
                      <a:pt x="1908" y="3769"/>
                    </a:cubicBezTo>
                    <a:cubicBezTo>
                      <a:pt x="1769" y="3812"/>
                      <a:pt x="1622" y="3834"/>
                      <a:pt x="1470" y="3829"/>
                    </a:cubicBezTo>
                    <a:cubicBezTo>
                      <a:pt x="1197" y="3821"/>
                      <a:pt x="945" y="3721"/>
                      <a:pt x="724" y="3556"/>
                    </a:cubicBezTo>
                    <a:cubicBezTo>
                      <a:pt x="456" y="3352"/>
                      <a:pt x="243" y="3044"/>
                      <a:pt x="122" y="2680"/>
                    </a:cubicBezTo>
                    <a:lnTo>
                      <a:pt x="122" y="2676"/>
                    </a:lnTo>
                    <a:cubicBezTo>
                      <a:pt x="39" y="2433"/>
                      <a:pt x="0" y="2164"/>
                      <a:pt x="5" y="1882"/>
                    </a:cubicBezTo>
                    <a:cubicBezTo>
                      <a:pt x="5" y="1878"/>
                      <a:pt x="5" y="1869"/>
                      <a:pt x="5" y="1861"/>
                    </a:cubicBezTo>
                    <a:lnTo>
                      <a:pt x="5" y="1856"/>
                    </a:lnTo>
                    <a:cubicBezTo>
                      <a:pt x="13" y="1670"/>
                      <a:pt x="44" y="1492"/>
                      <a:pt x="87" y="1323"/>
                    </a:cubicBezTo>
                    <a:cubicBezTo>
                      <a:pt x="91" y="1310"/>
                      <a:pt x="96" y="1297"/>
                      <a:pt x="100" y="1280"/>
                    </a:cubicBezTo>
                    <a:cubicBezTo>
                      <a:pt x="213" y="903"/>
                      <a:pt x="416" y="577"/>
                      <a:pt x="677" y="352"/>
                    </a:cubicBezTo>
                    <a:cubicBezTo>
                      <a:pt x="811" y="231"/>
                      <a:pt x="963" y="140"/>
                      <a:pt x="1123" y="79"/>
                    </a:cubicBezTo>
                    <a:cubicBezTo>
                      <a:pt x="1232" y="40"/>
                      <a:pt x="1340" y="18"/>
                      <a:pt x="1453" y="5"/>
                    </a:cubicBezTo>
                    <a:cubicBezTo>
                      <a:pt x="1505" y="1"/>
                      <a:pt x="1561" y="1"/>
                      <a:pt x="1613" y="1"/>
                    </a:cubicBezTo>
                    <a:cubicBezTo>
                      <a:pt x="2307" y="27"/>
                      <a:pt x="2875" y="625"/>
                      <a:pt x="3035" y="1423"/>
                    </a:cubicBezTo>
                    <a:cubicBezTo>
                      <a:pt x="3035" y="1427"/>
                      <a:pt x="3035" y="1432"/>
                      <a:pt x="3035" y="1440"/>
                    </a:cubicBezTo>
                    <a:cubicBezTo>
                      <a:pt x="3048" y="1497"/>
                      <a:pt x="3057" y="1549"/>
                      <a:pt x="3061" y="1605"/>
                    </a:cubicBezTo>
                    <a:cubicBezTo>
                      <a:pt x="3074" y="1687"/>
                      <a:pt x="3079" y="1774"/>
                      <a:pt x="3079" y="1861"/>
                    </a:cubicBezTo>
                    <a:close/>
                  </a:path>
                </a:pathLst>
              </a:custGeom>
              <a:solidFill>
                <a:srgbClr val="FFCA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43"/>
              <p:cNvSpPr/>
              <p:nvPr/>
            </p:nvSpPr>
            <p:spPr>
              <a:xfrm>
                <a:off x="1849428" y="2317547"/>
                <a:ext cx="277571" cy="474216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639" extrusionOk="0">
                    <a:moveTo>
                      <a:pt x="2129" y="1774"/>
                    </a:moveTo>
                    <a:cubicBezTo>
                      <a:pt x="2116" y="1817"/>
                      <a:pt x="2099" y="1887"/>
                      <a:pt x="2077" y="1974"/>
                    </a:cubicBezTo>
                    <a:lnTo>
                      <a:pt x="2077" y="1974"/>
                    </a:lnTo>
                    <a:cubicBezTo>
                      <a:pt x="2034" y="2143"/>
                      <a:pt x="1973" y="2381"/>
                      <a:pt x="1904" y="2646"/>
                    </a:cubicBezTo>
                    <a:cubicBezTo>
                      <a:pt x="1873" y="2663"/>
                      <a:pt x="1847" y="2676"/>
                      <a:pt x="1817" y="2689"/>
                    </a:cubicBezTo>
                    <a:cubicBezTo>
                      <a:pt x="1661" y="3105"/>
                      <a:pt x="1396" y="3439"/>
                      <a:pt x="1067" y="3638"/>
                    </a:cubicBezTo>
                    <a:cubicBezTo>
                      <a:pt x="1075" y="3591"/>
                      <a:pt x="1084" y="3539"/>
                      <a:pt x="1101" y="3487"/>
                    </a:cubicBezTo>
                    <a:cubicBezTo>
                      <a:pt x="1279" y="2875"/>
                      <a:pt x="993" y="2520"/>
                      <a:pt x="1162" y="1731"/>
                    </a:cubicBezTo>
                    <a:cubicBezTo>
                      <a:pt x="1331" y="937"/>
                      <a:pt x="1045" y="760"/>
                      <a:pt x="902" y="491"/>
                    </a:cubicBezTo>
                    <a:cubicBezTo>
                      <a:pt x="811" y="322"/>
                      <a:pt x="338" y="170"/>
                      <a:pt x="0" y="79"/>
                    </a:cubicBezTo>
                    <a:cubicBezTo>
                      <a:pt x="109" y="40"/>
                      <a:pt x="217" y="18"/>
                      <a:pt x="330" y="5"/>
                    </a:cubicBezTo>
                    <a:cubicBezTo>
                      <a:pt x="382" y="1"/>
                      <a:pt x="438" y="1"/>
                      <a:pt x="490" y="1"/>
                    </a:cubicBezTo>
                    <a:cubicBezTo>
                      <a:pt x="1184" y="27"/>
                      <a:pt x="1752" y="625"/>
                      <a:pt x="1912" y="1423"/>
                    </a:cubicBezTo>
                    <a:cubicBezTo>
                      <a:pt x="1912" y="1427"/>
                      <a:pt x="1912" y="1432"/>
                      <a:pt x="1912" y="1440"/>
                    </a:cubicBezTo>
                    <a:cubicBezTo>
                      <a:pt x="1925" y="1497"/>
                      <a:pt x="1934" y="1549"/>
                      <a:pt x="1938" y="1605"/>
                    </a:cubicBezTo>
                    <a:cubicBezTo>
                      <a:pt x="1951" y="1687"/>
                      <a:pt x="1956" y="1774"/>
                      <a:pt x="1956" y="1861"/>
                    </a:cubicBezTo>
                    <a:cubicBezTo>
                      <a:pt x="1995" y="1830"/>
                      <a:pt x="2038" y="1804"/>
                      <a:pt x="2086" y="1787"/>
                    </a:cubicBezTo>
                    <a:cubicBezTo>
                      <a:pt x="2099" y="1783"/>
                      <a:pt x="2116" y="1778"/>
                      <a:pt x="2129" y="1774"/>
                    </a:cubicBezTo>
                    <a:close/>
                  </a:path>
                </a:pathLst>
              </a:custGeom>
              <a:solidFill>
                <a:srgbClr val="DB9C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43"/>
              <p:cNvSpPr/>
              <p:nvPr/>
            </p:nvSpPr>
            <p:spPr>
              <a:xfrm>
                <a:off x="1730190" y="2139015"/>
                <a:ext cx="804695" cy="1175963"/>
              </a:xfrm>
              <a:custGeom>
                <a:avLst/>
                <a:gdLst/>
                <a:ahLst/>
                <a:cxnLst/>
                <a:rect l="l" t="t" r="r" b="b"/>
                <a:pathLst>
                  <a:path w="6175" h="9024" extrusionOk="0">
                    <a:moveTo>
                      <a:pt x="794" y="1505"/>
                    </a:moveTo>
                    <a:cubicBezTo>
                      <a:pt x="794" y="1505"/>
                      <a:pt x="1925" y="1436"/>
                      <a:pt x="2203" y="2108"/>
                    </a:cubicBezTo>
                    <a:cubicBezTo>
                      <a:pt x="2485" y="2780"/>
                      <a:pt x="2147" y="2979"/>
                      <a:pt x="2203" y="3886"/>
                    </a:cubicBezTo>
                    <a:cubicBezTo>
                      <a:pt x="2264" y="4792"/>
                      <a:pt x="1015" y="6500"/>
                      <a:pt x="2203" y="7762"/>
                    </a:cubicBezTo>
                    <a:cubicBezTo>
                      <a:pt x="3391" y="9023"/>
                      <a:pt x="3482" y="7042"/>
                      <a:pt x="4154" y="7081"/>
                    </a:cubicBezTo>
                    <a:cubicBezTo>
                      <a:pt x="4826" y="7116"/>
                      <a:pt x="5667" y="6777"/>
                      <a:pt x="5611" y="5828"/>
                    </a:cubicBezTo>
                    <a:cubicBezTo>
                      <a:pt x="5554" y="4878"/>
                      <a:pt x="6174" y="4917"/>
                      <a:pt x="6174" y="4917"/>
                    </a:cubicBezTo>
                    <a:cubicBezTo>
                      <a:pt x="6174" y="4917"/>
                      <a:pt x="6105" y="4644"/>
                      <a:pt x="5832" y="4427"/>
                    </a:cubicBezTo>
                    <a:cubicBezTo>
                      <a:pt x="5563" y="4206"/>
                      <a:pt x="5190" y="4211"/>
                      <a:pt x="5082" y="3868"/>
                    </a:cubicBezTo>
                    <a:cubicBezTo>
                      <a:pt x="4973" y="3521"/>
                      <a:pt x="5463" y="3794"/>
                      <a:pt x="4952" y="2906"/>
                    </a:cubicBezTo>
                    <a:cubicBezTo>
                      <a:pt x="4444" y="2017"/>
                      <a:pt x="3846" y="2450"/>
                      <a:pt x="3846" y="1852"/>
                    </a:cubicBezTo>
                    <a:cubicBezTo>
                      <a:pt x="3846" y="1254"/>
                      <a:pt x="3413" y="582"/>
                      <a:pt x="2610" y="291"/>
                    </a:cubicBezTo>
                    <a:cubicBezTo>
                      <a:pt x="1813" y="1"/>
                      <a:pt x="1123" y="74"/>
                      <a:pt x="560" y="473"/>
                    </a:cubicBezTo>
                    <a:cubicBezTo>
                      <a:pt x="0" y="872"/>
                      <a:pt x="794" y="1505"/>
                      <a:pt x="794" y="1505"/>
                    </a:cubicBezTo>
                    <a:close/>
                  </a:path>
                </a:pathLst>
              </a:custGeom>
              <a:solidFill>
                <a:srgbClr val="7D28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43"/>
              <p:cNvSpPr/>
              <p:nvPr/>
            </p:nvSpPr>
            <p:spPr>
              <a:xfrm>
                <a:off x="2696339" y="3542507"/>
                <a:ext cx="384299" cy="751657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5768" extrusionOk="0">
                    <a:moveTo>
                      <a:pt x="1553" y="5698"/>
                    </a:moveTo>
                    <a:cubicBezTo>
                      <a:pt x="152" y="5633"/>
                      <a:pt x="204" y="4081"/>
                      <a:pt x="187" y="3391"/>
                    </a:cubicBezTo>
                    <a:cubicBezTo>
                      <a:pt x="174" y="2827"/>
                      <a:pt x="57" y="920"/>
                      <a:pt x="18" y="243"/>
                    </a:cubicBezTo>
                    <a:cubicBezTo>
                      <a:pt x="5" y="92"/>
                      <a:pt x="0" y="1"/>
                      <a:pt x="0" y="1"/>
                    </a:cubicBezTo>
                    <a:lnTo>
                      <a:pt x="1839" y="109"/>
                    </a:lnTo>
                    <a:cubicBezTo>
                      <a:pt x="1839" y="109"/>
                      <a:pt x="1926" y="391"/>
                      <a:pt x="2047" y="785"/>
                    </a:cubicBezTo>
                    <a:cubicBezTo>
                      <a:pt x="2251" y="1431"/>
                      <a:pt x="2541" y="2372"/>
                      <a:pt x="2680" y="2836"/>
                    </a:cubicBezTo>
                    <a:cubicBezTo>
                      <a:pt x="2897" y="3586"/>
                      <a:pt x="2949" y="5767"/>
                      <a:pt x="1553" y="5698"/>
                    </a:cubicBezTo>
                    <a:close/>
                  </a:path>
                </a:pathLst>
              </a:custGeom>
              <a:solidFill>
                <a:srgbClr val="FFCA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43"/>
              <p:cNvSpPr/>
              <p:nvPr/>
            </p:nvSpPr>
            <p:spPr>
              <a:xfrm>
                <a:off x="2696339" y="3542507"/>
                <a:ext cx="266755" cy="143086"/>
              </a:xfrm>
              <a:custGeom>
                <a:avLst/>
                <a:gdLst/>
                <a:ahLst/>
                <a:cxnLst/>
                <a:rect l="l" t="t" r="r" b="b"/>
                <a:pathLst>
                  <a:path w="2047" h="1098" extrusionOk="0">
                    <a:moveTo>
                      <a:pt x="2047" y="785"/>
                    </a:moveTo>
                    <a:cubicBezTo>
                      <a:pt x="1050" y="1098"/>
                      <a:pt x="343" y="573"/>
                      <a:pt x="18" y="243"/>
                    </a:cubicBezTo>
                    <a:cubicBezTo>
                      <a:pt x="5" y="92"/>
                      <a:pt x="0" y="1"/>
                      <a:pt x="0" y="1"/>
                    </a:cubicBezTo>
                    <a:lnTo>
                      <a:pt x="1839" y="109"/>
                    </a:lnTo>
                    <a:cubicBezTo>
                      <a:pt x="1839" y="109"/>
                      <a:pt x="1926" y="391"/>
                      <a:pt x="2047" y="785"/>
                    </a:cubicBezTo>
                    <a:close/>
                  </a:path>
                </a:pathLst>
              </a:custGeom>
              <a:solidFill>
                <a:srgbClr val="DB9C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43"/>
              <p:cNvSpPr/>
              <p:nvPr/>
            </p:nvSpPr>
            <p:spPr>
              <a:xfrm>
                <a:off x="2686174" y="3254381"/>
                <a:ext cx="620560" cy="366185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2810" extrusionOk="0">
                    <a:moveTo>
                      <a:pt x="4206" y="1834"/>
                    </a:moveTo>
                    <a:cubicBezTo>
                      <a:pt x="4206" y="1834"/>
                      <a:pt x="4206" y="1830"/>
                      <a:pt x="4206" y="1830"/>
                    </a:cubicBezTo>
                    <a:cubicBezTo>
                      <a:pt x="4241" y="1761"/>
                      <a:pt x="4271" y="1687"/>
                      <a:pt x="4297" y="1609"/>
                    </a:cubicBezTo>
                    <a:lnTo>
                      <a:pt x="4310" y="1609"/>
                    </a:lnTo>
                    <a:cubicBezTo>
                      <a:pt x="4340" y="1609"/>
                      <a:pt x="4379" y="1609"/>
                      <a:pt x="4414" y="1605"/>
                    </a:cubicBezTo>
                    <a:cubicBezTo>
                      <a:pt x="4566" y="1292"/>
                      <a:pt x="4687" y="902"/>
                      <a:pt x="4761" y="655"/>
                    </a:cubicBezTo>
                    <a:cubicBezTo>
                      <a:pt x="4618" y="677"/>
                      <a:pt x="4497" y="711"/>
                      <a:pt x="4414" y="750"/>
                    </a:cubicBezTo>
                    <a:cubicBezTo>
                      <a:pt x="4410" y="750"/>
                      <a:pt x="4406" y="750"/>
                      <a:pt x="4401" y="755"/>
                    </a:cubicBezTo>
                    <a:cubicBezTo>
                      <a:pt x="4267" y="620"/>
                      <a:pt x="4007" y="573"/>
                      <a:pt x="3877" y="855"/>
                    </a:cubicBezTo>
                    <a:cubicBezTo>
                      <a:pt x="3877" y="855"/>
                      <a:pt x="3872" y="855"/>
                      <a:pt x="3872" y="855"/>
                    </a:cubicBezTo>
                    <a:cubicBezTo>
                      <a:pt x="3751" y="829"/>
                      <a:pt x="3616" y="703"/>
                      <a:pt x="3482" y="655"/>
                    </a:cubicBezTo>
                    <a:lnTo>
                      <a:pt x="3482" y="625"/>
                    </a:lnTo>
                    <a:cubicBezTo>
                      <a:pt x="3482" y="568"/>
                      <a:pt x="3478" y="512"/>
                      <a:pt x="3469" y="460"/>
                    </a:cubicBezTo>
                    <a:cubicBezTo>
                      <a:pt x="3404" y="22"/>
                      <a:pt x="2914" y="152"/>
                      <a:pt x="2836" y="438"/>
                    </a:cubicBezTo>
                    <a:cubicBezTo>
                      <a:pt x="2832" y="438"/>
                      <a:pt x="2832" y="438"/>
                      <a:pt x="2827" y="438"/>
                    </a:cubicBezTo>
                    <a:cubicBezTo>
                      <a:pt x="2762" y="430"/>
                      <a:pt x="2702" y="430"/>
                      <a:pt x="2637" y="438"/>
                    </a:cubicBezTo>
                    <a:cubicBezTo>
                      <a:pt x="2637" y="438"/>
                      <a:pt x="2632" y="438"/>
                      <a:pt x="2628" y="438"/>
                    </a:cubicBezTo>
                    <a:cubicBezTo>
                      <a:pt x="2628" y="434"/>
                      <a:pt x="2628" y="430"/>
                      <a:pt x="2628" y="430"/>
                    </a:cubicBezTo>
                    <a:cubicBezTo>
                      <a:pt x="2593" y="226"/>
                      <a:pt x="2515" y="113"/>
                      <a:pt x="2368" y="57"/>
                    </a:cubicBezTo>
                    <a:cubicBezTo>
                      <a:pt x="2225" y="0"/>
                      <a:pt x="1999" y="100"/>
                      <a:pt x="1830" y="763"/>
                    </a:cubicBezTo>
                    <a:cubicBezTo>
                      <a:pt x="1830" y="763"/>
                      <a:pt x="1826" y="768"/>
                      <a:pt x="1826" y="768"/>
                    </a:cubicBezTo>
                    <a:cubicBezTo>
                      <a:pt x="1670" y="846"/>
                      <a:pt x="1514" y="915"/>
                      <a:pt x="1366" y="985"/>
                    </a:cubicBezTo>
                    <a:cubicBezTo>
                      <a:pt x="1370" y="937"/>
                      <a:pt x="1375" y="894"/>
                      <a:pt x="1370" y="855"/>
                    </a:cubicBezTo>
                    <a:lnTo>
                      <a:pt x="1370" y="855"/>
                    </a:lnTo>
                    <a:cubicBezTo>
                      <a:pt x="1357" y="625"/>
                      <a:pt x="1227" y="538"/>
                      <a:pt x="1102" y="529"/>
                    </a:cubicBezTo>
                    <a:cubicBezTo>
                      <a:pt x="941" y="516"/>
                      <a:pt x="781" y="772"/>
                      <a:pt x="698" y="1301"/>
                    </a:cubicBezTo>
                    <a:cubicBezTo>
                      <a:pt x="668" y="1314"/>
                      <a:pt x="642" y="1327"/>
                      <a:pt x="616" y="1340"/>
                    </a:cubicBezTo>
                    <a:cubicBezTo>
                      <a:pt x="599" y="1349"/>
                      <a:pt x="581" y="1357"/>
                      <a:pt x="564" y="1362"/>
                    </a:cubicBezTo>
                    <a:cubicBezTo>
                      <a:pt x="464" y="1410"/>
                      <a:pt x="373" y="1479"/>
                      <a:pt x="300" y="1561"/>
                    </a:cubicBezTo>
                    <a:cubicBezTo>
                      <a:pt x="191" y="1678"/>
                      <a:pt x="57" y="1852"/>
                      <a:pt x="13" y="1999"/>
                    </a:cubicBezTo>
                    <a:cubicBezTo>
                      <a:pt x="5" y="2025"/>
                      <a:pt x="0" y="2051"/>
                      <a:pt x="0" y="2077"/>
                    </a:cubicBezTo>
                    <a:cubicBezTo>
                      <a:pt x="0" y="2324"/>
                      <a:pt x="326" y="2584"/>
                      <a:pt x="798" y="2697"/>
                    </a:cubicBezTo>
                    <a:cubicBezTo>
                      <a:pt x="1271" y="2810"/>
                      <a:pt x="1956" y="2719"/>
                      <a:pt x="2225" y="2593"/>
                    </a:cubicBezTo>
                    <a:cubicBezTo>
                      <a:pt x="2493" y="2472"/>
                      <a:pt x="2940" y="2459"/>
                      <a:pt x="3109" y="2459"/>
                    </a:cubicBezTo>
                    <a:cubicBezTo>
                      <a:pt x="3278" y="2459"/>
                      <a:pt x="3816" y="2441"/>
                      <a:pt x="4063" y="2086"/>
                    </a:cubicBezTo>
                    <a:cubicBezTo>
                      <a:pt x="4111" y="2017"/>
                      <a:pt x="4158" y="1930"/>
                      <a:pt x="4206" y="1834"/>
                    </a:cubicBezTo>
                    <a:close/>
                  </a:path>
                </a:pathLst>
              </a:custGeom>
              <a:solidFill>
                <a:srgbClr val="DB9C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43"/>
              <p:cNvSpPr/>
              <p:nvPr/>
            </p:nvSpPr>
            <p:spPr>
              <a:xfrm>
                <a:off x="2846591" y="3349250"/>
                <a:ext cx="83271" cy="142043"/>
              </a:xfrm>
              <a:custGeom>
                <a:avLst/>
                <a:gdLst/>
                <a:ahLst/>
                <a:cxnLst/>
                <a:rect l="l" t="t" r="r" b="b"/>
                <a:pathLst>
                  <a:path w="639" h="1090" extrusionOk="0">
                    <a:moveTo>
                      <a:pt x="174" y="1089"/>
                    </a:moveTo>
                    <a:cubicBezTo>
                      <a:pt x="105" y="1089"/>
                      <a:pt x="53" y="1059"/>
                      <a:pt x="40" y="1002"/>
                    </a:cubicBezTo>
                    <a:cubicBezTo>
                      <a:pt x="1" y="842"/>
                      <a:pt x="5" y="547"/>
                      <a:pt x="105" y="248"/>
                    </a:cubicBezTo>
                    <a:cubicBezTo>
                      <a:pt x="109" y="231"/>
                      <a:pt x="131" y="222"/>
                      <a:pt x="148" y="226"/>
                    </a:cubicBezTo>
                    <a:cubicBezTo>
                      <a:pt x="166" y="231"/>
                      <a:pt x="174" y="252"/>
                      <a:pt x="170" y="270"/>
                    </a:cubicBezTo>
                    <a:cubicBezTo>
                      <a:pt x="61" y="595"/>
                      <a:pt x="79" y="872"/>
                      <a:pt x="105" y="989"/>
                    </a:cubicBezTo>
                    <a:cubicBezTo>
                      <a:pt x="113" y="1028"/>
                      <a:pt x="179" y="1024"/>
                      <a:pt x="196" y="1020"/>
                    </a:cubicBezTo>
                    <a:cubicBezTo>
                      <a:pt x="300" y="1011"/>
                      <a:pt x="443" y="916"/>
                      <a:pt x="443" y="777"/>
                    </a:cubicBezTo>
                    <a:cubicBezTo>
                      <a:pt x="443" y="530"/>
                      <a:pt x="560" y="48"/>
                      <a:pt x="569" y="27"/>
                    </a:cubicBezTo>
                    <a:cubicBezTo>
                      <a:pt x="573" y="9"/>
                      <a:pt x="590" y="1"/>
                      <a:pt x="608" y="5"/>
                    </a:cubicBezTo>
                    <a:cubicBezTo>
                      <a:pt x="625" y="9"/>
                      <a:pt x="638" y="27"/>
                      <a:pt x="634" y="44"/>
                    </a:cubicBezTo>
                    <a:cubicBezTo>
                      <a:pt x="629" y="48"/>
                      <a:pt x="508" y="538"/>
                      <a:pt x="508" y="777"/>
                    </a:cubicBezTo>
                    <a:cubicBezTo>
                      <a:pt x="508" y="963"/>
                      <a:pt x="326" y="1072"/>
                      <a:pt x="205" y="1089"/>
                    </a:cubicBezTo>
                    <a:cubicBezTo>
                      <a:pt x="196" y="1089"/>
                      <a:pt x="183" y="1089"/>
                      <a:pt x="174" y="1089"/>
                    </a:cubicBezTo>
                    <a:close/>
                  </a:path>
                </a:pathLst>
              </a:custGeom>
              <a:solidFill>
                <a:srgbClr val="DB9C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43"/>
              <p:cNvSpPr/>
              <p:nvPr/>
            </p:nvSpPr>
            <p:spPr>
              <a:xfrm>
                <a:off x="2761365" y="3419360"/>
                <a:ext cx="20981" cy="115329"/>
              </a:xfrm>
              <a:custGeom>
                <a:avLst/>
                <a:gdLst/>
                <a:ahLst/>
                <a:cxnLst/>
                <a:rect l="l" t="t" r="r" b="b"/>
                <a:pathLst>
                  <a:path w="161" h="885" extrusionOk="0">
                    <a:moveTo>
                      <a:pt x="121" y="885"/>
                    </a:moveTo>
                    <a:cubicBezTo>
                      <a:pt x="108" y="885"/>
                      <a:pt x="95" y="876"/>
                      <a:pt x="91" y="859"/>
                    </a:cubicBezTo>
                    <a:cubicBezTo>
                      <a:pt x="0" y="568"/>
                      <a:pt x="87" y="52"/>
                      <a:pt x="91" y="31"/>
                    </a:cubicBezTo>
                    <a:cubicBezTo>
                      <a:pt x="91" y="13"/>
                      <a:pt x="108" y="0"/>
                      <a:pt x="130" y="0"/>
                    </a:cubicBezTo>
                    <a:cubicBezTo>
                      <a:pt x="147" y="5"/>
                      <a:pt x="160" y="22"/>
                      <a:pt x="156" y="39"/>
                    </a:cubicBezTo>
                    <a:cubicBezTo>
                      <a:pt x="156" y="44"/>
                      <a:pt x="69" y="564"/>
                      <a:pt x="156" y="842"/>
                    </a:cubicBezTo>
                    <a:cubicBezTo>
                      <a:pt x="160" y="859"/>
                      <a:pt x="152" y="876"/>
                      <a:pt x="134" y="881"/>
                    </a:cubicBezTo>
                    <a:cubicBezTo>
                      <a:pt x="130" y="885"/>
                      <a:pt x="126" y="885"/>
                      <a:pt x="121" y="885"/>
                    </a:cubicBezTo>
                    <a:close/>
                  </a:path>
                </a:pathLst>
              </a:custGeom>
              <a:solidFill>
                <a:srgbClr val="DB9C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43"/>
              <p:cNvSpPr/>
              <p:nvPr/>
            </p:nvSpPr>
            <p:spPr>
              <a:xfrm>
                <a:off x="1397890" y="4563525"/>
                <a:ext cx="643756" cy="184917"/>
              </a:xfrm>
              <a:custGeom>
                <a:avLst/>
                <a:gdLst/>
                <a:ahLst/>
                <a:cxnLst/>
                <a:rect l="l" t="t" r="r" b="b"/>
                <a:pathLst>
                  <a:path w="4940" h="1419" extrusionOk="0">
                    <a:moveTo>
                      <a:pt x="4939" y="1418"/>
                    </a:moveTo>
                    <a:lnTo>
                      <a:pt x="1" y="1418"/>
                    </a:lnTo>
                    <a:cubicBezTo>
                      <a:pt x="370" y="893"/>
                      <a:pt x="1115" y="0"/>
                      <a:pt x="1952" y="0"/>
                    </a:cubicBezTo>
                    <a:cubicBezTo>
                      <a:pt x="2997" y="0"/>
                      <a:pt x="4285" y="850"/>
                      <a:pt x="4939" y="141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43"/>
              <p:cNvSpPr/>
              <p:nvPr/>
            </p:nvSpPr>
            <p:spPr>
              <a:xfrm>
                <a:off x="1672550" y="1267788"/>
                <a:ext cx="489900" cy="48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43"/>
              <p:cNvSpPr/>
              <p:nvPr/>
            </p:nvSpPr>
            <p:spPr>
              <a:xfrm>
                <a:off x="2801888" y="2845700"/>
                <a:ext cx="489900" cy="48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43"/>
              <p:cNvSpPr/>
              <p:nvPr/>
            </p:nvSpPr>
            <p:spPr>
              <a:xfrm>
                <a:off x="2311988" y="1587075"/>
                <a:ext cx="489900" cy="48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43"/>
              <p:cNvSpPr/>
              <p:nvPr/>
            </p:nvSpPr>
            <p:spPr>
              <a:xfrm>
                <a:off x="2686174" y="3254381"/>
                <a:ext cx="792836" cy="366185"/>
              </a:xfrm>
              <a:custGeom>
                <a:avLst/>
                <a:gdLst/>
                <a:ahLst/>
                <a:cxnLst/>
                <a:rect l="l" t="t" r="r" b="b"/>
                <a:pathLst>
                  <a:path w="6084" h="2810" extrusionOk="0">
                    <a:moveTo>
                      <a:pt x="5680" y="1336"/>
                    </a:moveTo>
                    <a:cubicBezTo>
                      <a:pt x="5511" y="1405"/>
                      <a:pt x="4991" y="1496"/>
                      <a:pt x="4722" y="1561"/>
                    </a:cubicBezTo>
                    <a:cubicBezTo>
                      <a:pt x="4596" y="1596"/>
                      <a:pt x="4440" y="1605"/>
                      <a:pt x="4310" y="1609"/>
                    </a:cubicBezTo>
                    <a:lnTo>
                      <a:pt x="4297" y="1609"/>
                    </a:lnTo>
                    <a:cubicBezTo>
                      <a:pt x="4271" y="1687"/>
                      <a:pt x="4241" y="1761"/>
                      <a:pt x="4206" y="1830"/>
                    </a:cubicBezTo>
                    <a:cubicBezTo>
                      <a:pt x="4206" y="1830"/>
                      <a:pt x="4206" y="1834"/>
                      <a:pt x="4206" y="1834"/>
                    </a:cubicBezTo>
                    <a:lnTo>
                      <a:pt x="4206" y="1834"/>
                    </a:lnTo>
                    <a:cubicBezTo>
                      <a:pt x="4158" y="1930"/>
                      <a:pt x="4111" y="2017"/>
                      <a:pt x="4063" y="2086"/>
                    </a:cubicBezTo>
                    <a:cubicBezTo>
                      <a:pt x="3816" y="2441"/>
                      <a:pt x="3278" y="2459"/>
                      <a:pt x="3109" y="2459"/>
                    </a:cubicBezTo>
                    <a:cubicBezTo>
                      <a:pt x="2940" y="2459"/>
                      <a:pt x="2493" y="2472"/>
                      <a:pt x="2225" y="2593"/>
                    </a:cubicBezTo>
                    <a:cubicBezTo>
                      <a:pt x="1956" y="2719"/>
                      <a:pt x="1271" y="2810"/>
                      <a:pt x="798" y="2697"/>
                    </a:cubicBezTo>
                    <a:cubicBezTo>
                      <a:pt x="326" y="2584"/>
                      <a:pt x="0" y="2324"/>
                      <a:pt x="0" y="2077"/>
                    </a:cubicBezTo>
                    <a:cubicBezTo>
                      <a:pt x="0" y="2051"/>
                      <a:pt x="5" y="2025"/>
                      <a:pt x="13" y="1999"/>
                    </a:cubicBezTo>
                    <a:cubicBezTo>
                      <a:pt x="57" y="1852"/>
                      <a:pt x="196" y="1678"/>
                      <a:pt x="300" y="1561"/>
                    </a:cubicBezTo>
                    <a:cubicBezTo>
                      <a:pt x="373" y="1479"/>
                      <a:pt x="464" y="1410"/>
                      <a:pt x="564" y="1362"/>
                    </a:cubicBezTo>
                    <a:cubicBezTo>
                      <a:pt x="581" y="1357"/>
                      <a:pt x="599" y="1349"/>
                      <a:pt x="616" y="1340"/>
                    </a:cubicBezTo>
                    <a:cubicBezTo>
                      <a:pt x="642" y="1327"/>
                      <a:pt x="668" y="1314"/>
                      <a:pt x="698" y="1301"/>
                    </a:cubicBezTo>
                    <a:cubicBezTo>
                      <a:pt x="781" y="772"/>
                      <a:pt x="941" y="516"/>
                      <a:pt x="1102" y="529"/>
                    </a:cubicBezTo>
                    <a:cubicBezTo>
                      <a:pt x="1227" y="538"/>
                      <a:pt x="1357" y="625"/>
                      <a:pt x="1370" y="855"/>
                    </a:cubicBezTo>
                    <a:lnTo>
                      <a:pt x="1370" y="855"/>
                    </a:lnTo>
                    <a:cubicBezTo>
                      <a:pt x="1375" y="894"/>
                      <a:pt x="1370" y="937"/>
                      <a:pt x="1366" y="985"/>
                    </a:cubicBezTo>
                    <a:cubicBezTo>
                      <a:pt x="1514" y="915"/>
                      <a:pt x="1670" y="846"/>
                      <a:pt x="1826" y="768"/>
                    </a:cubicBezTo>
                    <a:cubicBezTo>
                      <a:pt x="1826" y="768"/>
                      <a:pt x="1830" y="763"/>
                      <a:pt x="1830" y="763"/>
                    </a:cubicBezTo>
                    <a:cubicBezTo>
                      <a:pt x="1999" y="100"/>
                      <a:pt x="2225" y="0"/>
                      <a:pt x="2368" y="57"/>
                    </a:cubicBezTo>
                    <a:cubicBezTo>
                      <a:pt x="2515" y="113"/>
                      <a:pt x="2593" y="226"/>
                      <a:pt x="2628" y="430"/>
                    </a:cubicBezTo>
                    <a:cubicBezTo>
                      <a:pt x="2628" y="430"/>
                      <a:pt x="2628" y="434"/>
                      <a:pt x="2628" y="438"/>
                    </a:cubicBezTo>
                    <a:cubicBezTo>
                      <a:pt x="2632" y="438"/>
                      <a:pt x="2637" y="438"/>
                      <a:pt x="2637" y="438"/>
                    </a:cubicBezTo>
                    <a:cubicBezTo>
                      <a:pt x="2702" y="430"/>
                      <a:pt x="2762" y="430"/>
                      <a:pt x="2827" y="438"/>
                    </a:cubicBezTo>
                    <a:cubicBezTo>
                      <a:pt x="2832" y="438"/>
                      <a:pt x="2832" y="438"/>
                      <a:pt x="2836" y="438"/>
                    </a:cubicBezTo>
                    <a:cubicBezTo>
                      <a:pt x="2914" y="152"/>
                      <a:pt x="3404" y="22"/>
                      <a:pt x="3469" y="460"/>
                    </a:cubicBezTo>
                    <a:cubicBezTo>
                      <a:pt x="3478" y="512"/>
                      <a:pt x="3482" y="568"/>
                      <a:pt x="3482" y="625"/>
                    </a:cubicBezTo>
                    <a:lnTo>
                      <a:pt x="3482" y="655"/>
                    </a:lnTo>
                    <a:cubicBezTo>
                      <a:pt x="3616" y="703"/>
                      <a:pt x="3751" y="829"/>
                      <a:pt x="3872" y="855"/>
                    </a:cubicBezTo>
                    <a:cubicBezTo>
                      <a:pt x="3872" y="855"/>
                      <a:pt x="3877" y="855"/>
                      <a:pt x="3877" y="855"/>
                    </a:cubicBezTo>
                    <a:cubicBezTo>
                      <a:pt x="4007" y="573"/>
                      <a:pt x="4267" y="620"/>
                      <a:pt x="4401" y="755"/>
                    </a:cubicBezTo>
                    <a:cubicBezTo>
                      <a:pt x="4406" y="750"/>
                      <a:pt x="4410" y="750"/>
                      <a:pt x="4414" y="750"/>
                    </a:cubicBezTo>
                    <a:cubicBezTo>
                      <a:pt x="4653" y="651"/>
                      <a:pt x="5173" y="542"/>
                      <a:pt x="5624" y="720"/>
                    </a:cubicBezTo>
                    <a:cubicBezTo>
                      <a:pt x="6083" y="898"/>
                      <a:pt x="5849" y="1271"/>
                      <a:pt x="5680" y="1336"/>
                    </a:cubicBezTo>
                    <a:close/>
                  </a:path>
                </a:pathLst>
              </a:custGeom>
              <a:solidFill>
                <a:srgbClr val="FFCA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43"/>
              <p:cNvSpPr/>
              <p:nvPr/>
            </p:nvSpPr>
            <p:spPr>
              <a:xfrm>
                <a:off x="2686174" y="3254381"/>
                <a:ext cx="582117" cy="366185"/>
              </a:xfrm>
              <a:custGeom>
                <a:avLst/>
                <a:gdLst/>
                <a:ahLst/>
                <a:cxnLst/>
                <a:rect l="l" t="t" r="r" b="b"/>
                <a:pathLst>
                  <a:path w="4467" h="2810" extrusionOk="0">
                    <a:moveTo>
                      <a:pt x="4310" y="1609"/>
                    </a:moveTo>
                    <a:cubicBezTo>
                      <a:pt x="4262" y="1722"/>
                      <a:pt x="4219" y="1808"/>
                      <a:pt x="4206" y="1830"/>
                    </a:cubicBezTo>
                    <a:cubicBezTo>
                      <a:pt x="4206" y="1830"/>
                      <a:pt x="4206" y="1834"/>
                      <a:pt x="4206" y="1834"/>
                    </a:cubicBezTo>
                    <a:lnTo>
                      <a:pt x="4206" y="1834"/>
                    </a:lnTo>
                    <a:cubicBezTo>
                      <a:pt x="4158" y="1930"/>
                      <a:pt x="4111" y="2017"/>
                      <a:pt x="4063" y="2086"/>
                    </a:cubicBezTo>
                    <a:cubicBezTo>
                      <a:pt x="3816" y="2441"/>
                      <a:pt x="3278" y="2459"/>
                      <a:pt x="3109" y="2459"/>
                    </a:cubicBezTo>
                    <a:cubicBezTo>
                      <a:pt x="2940" y="2459"/>
                      <a:pt x="2493" y="2472"/>
                      <a:pt x="2225" y="2593"/>
                    </a:cubicBezTo>
                    <a:cubicBezTo>
                      <a:pt x="1956" y="2719"/>
                      <a:pt x="1271" y="2810"/>
                      <a:pt x="798" y="2697"/>
                    </a:cubicBezTo>
                    <a:cubicBezTo>
                      <a:pt x="326" y="2584"/>
                      <a:pt x="0" y="2324"/>
                      <a:pt x="0" y="2077"/>
                    </a:cubicBezTo>
                    <a:cubicBezTo>
                      <a:pt x="0" y="2051"/>
                      <a:pt x="5" y="2025"/>
                      <a:pt x="13" y="1999"/>
                    </a:cubicBezTo>
                    <a:cubicBezTo>
                      <a:pt x="226" y="2073"/>
                      <a:pt x="694" y="2225"/>
                      <a:pt x="681" y="2034"/>
                    </a:cubicBezTo>
                    <a:cubicBezTo>
                      <a:pt x="668" y="1912"/>
                      <a:pt x="668" y="1314"/>
                      <a:pt x="698" y="1301"/>
                    </a:cubicBezTo>
                    <a:cubicBezTo>
                      <a:pt x="781" y="772"/>
                      <a:pt x="941" y="516"/>
                      <a:pt x="1102" y="529"/>
                    </a:cubicBezTo>
                    <a:cubicBezTo>
                      <a:pt x="1227" y="538"/>
                      <a:pt x="1357" y="625"/>
                      <a:pt x="1370" y="855"/>
                    </a:cubicBezTo>
                    <a:lnTo>
                      <a:pt x="1370" y="855"/>
                    </a:lnTo>
                    <a:cubicBezTo>
                      <a:pt x="1366" y="885"/>
                      <a:pt x="1279" y="1388"/>
                      <a:pt x="1279" y="1483"/>
                    </a:cubicBezTo>
                    <a:cubicBezTo>
                      <a:pt x="1284" y="1583"/>
                      <a:pt x="1201" y="1804"/>
                      <a:pt x="1479" y="1787"/>
                    </a:cubicBezTo>
                    <a:cubicBezTo>
                      <a:pt x="1752" y="1765"/>
                      <a:pt x="1691" y="1483"/>
                      <a:pt x="1730" y="1275"/>
                    </a:cubicBezTo>
                    <a:cubicBezTo>
                      <a:pt x="1743" y="1193"/>
                      <a:pt x="1778" y="993"/>
                      <a:pt x="1826" y="768"/>
                    </a:cubicBezTo>
                    <a:cubicBezTo>
                      <a:pt x="1826" y="768"/>
                      <a:pt x="1830" y="763"/>
                      <a:pt x="1830" y="763"/>
                    </a:cubicBezTo>
                    <a:cubicBezTo>
                      <a:pt x="1999" y="100"/>
                      <a:pt x="2225" y="0"/>
                      <a:pt x="2368" y="57"/>
                    </a:cubicBezTo>
                    <a:cubicBezTo>
                      <a:pt x="2515" y="113"/>
                      <a:pt x="2593" y="226"/>
                      <a:pt x="2628" y="430"/>
                    </a:cubicBezTo>
                    <a:cubicBezTo>
                      <a:pt x="2628" y="430"/>
                      <a:pt x="2628" y="434"/>
                      <a:pt x="2628" y="438"/>
                    </a:cubicBezTo>
                    <a:cubicBezTo>
                      <a:pt x="2632" y="438"/>
                      <a:pt x="2637" y="438"/>
                      <a:pt x="2637" y="438"/>
                    </a:cubicBezTo>
                    <a:lnTo>
                      <a:pt x="2619" y="516"/>
                    </a:lnTo>
                    <a:lnTo>
                      <a:pt x="2450" y="1609"/>
                    </a:lnTo>
                    <a:cubicBezTo>
                      <a:pt x="2450" y="1609"/>
                      <a:pt x="2676" y="1357"/>
                      <a:pt x="2749" y="959"/>
                    </a:cubicBezTo>
                    <a:cubicBezTo>
                      <a:pt x="2780" y="790"/>
                      <a:pt x="2797" y="607"/>
                      <a:pt x="2827" y="438"/>
                    </a:cubicBezTo>
                    <a:cubicBezTo>
                      <a:pt x="2832" y="438"/>
                      <a:pt x="2832" y="438"/>
                      <a:pt x="2836" y="438"/>
                    </a:cubicBezTo>
                    <a:cubicBezTo>
                      <a:pt x="2914" y="152"/>
                      <a:pt x="3404" y="22"/>
                      <a:pt x="3469" y="460"/>
                    </a:cubicBezTo>
                    <a:cubicBezTo>
                      <a:pt x="3478" y="512"/>
                      <a:pt x="3482" y="568"/>
                      <a:pt x="3482" y="625"/>
                    </a:cubicBezTo>
                    <a:lnTo>
                      <a:pt x="3456" y="794"/>
                    </a:lnTo>
                    <a:lnTo>
                      <a:pt x="3283" y="1535"/>
                    </a:lnTo>
                    <a:cubicBezTo>
                      <a:pt x="3283" y="1535"/>
                      <a:pt x="3157" y="1873"/>
                      <a:pt x="3356" y="1674"/>
                    </a:cubicBezTo>
                    <a:cubicBezTo>
                      <a:pt x="3560" y="1475"/>
                      <a:pt x="3703" y="1310"/>
                      <a:pt x="3764" y="1167"/>
                    </a:cubicBezTo>
                    <a:cubicBezTo>
                      <a:pt x="3803" y="1084"/>
                      <a:pt x="3842" y="989"/>
                      <a:pt x="3872" y="855"/>
                    </a:cubicBezTo>
                    <a:cubicBezTo>
                      <a:pt x="3872" y="855"/>
                      <a:pt x="3877" y="855"/>
                      <a:pt x="3877" y="855"/>
                    </a:cubicBezTo>
                    <a:cubicBezTo>
                      <a:pt x="4007" y="573"/>
                      <a:pt x="4267" y="620"/>
                      <a:pt x="4401" y="755"/>
                    </a:cubicBezTo>
                    <a:cubicBezTo>
                      <a:pt x="4406" y="750"/>
                      <a:pt x="4410" y="750"/>
                      <a:pt x="4414" y="750"/>
                    </a:cubicBezTo>
                    <a:cubicBezTo>
                      <a:pt x="4419" y="820"/>
                      <a:pt x="4423" y="894"/>
                      <a:pt x="4436" y="959"/>
                    </a:cubicBezTo>
                    <a:cubicBezTo>
                      <a:pt x="4466" y="1158"/>
                      <a:pt x="4384" y="1423"/>
                      <a:pt x="4310" y="1609"/>
                    </a:cubicBezTo>
                    <a:close/>
                  </a:path>
                </a:pathLst>
              </a:custGeom>
              <a:solidFill>
                <a:srgbClr val="FFCA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7" name="Google Shape;2927;p43"/>
            <p:cNvGrpSpPr/>
            <p:nvPr/>
          </p:nvGrpSpPr>
          <p:grpSpPr>
            <a:xfrm>
              <a:off x="2845699" y="2274348"/>
              <a:ext cx="219631" cy="240821"/>
              <a:chOff x="4509774" y="3068186"/>
              <a:chExt cx="219631" cy="240821"/>
            </a:xfrm>
          </p:grpSpPr>
          <p:sp>
            <p:nvSpPr>
              <p:cNvPr id="2928" name="Google Shape;2928;p43"/>
              <p:cNvSpPr/>
              <p:nvPr/>
            </p:nvSpPr>
            <p:spPr>
              <a:xfrm>
                <a:off x="4551234" y="3152535"/>
                <a:ext cx="15179" cy="845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83" extrusionOk="0">
                    <a:moveTo>
                      <a:pt x="40" y="83"/>
                    </a:moveTo>
                    <a:cubicBezTo>
                      <a:pt x="23" y="83"/>
                      <a:pt x="5" y="70"/>
                      <a:pt x="5" y="52"/>
                    </a:cubicBezTo>
                    <a:cubicBezTo>
                      <a:pt x="1" y="31"/>
                      <a:pt x="14" y="13"/>
                      <a:pt x="36" y="9"/>
                    </a:cubicBezTo>
                    <a:lnTo>
                      <a:pt x="109" y="5"/>
                    </a:lnTo>
                    <a:cubicBezTo>
                      <a:pt x="127" y="0"/>
                      <a:pt x="144" y="13"/>
                      <a:pt x="148" y="35"/>
                    </a:cubicBezTo>
                    <a:cubicBezTo>
                      <a:pt x="148" y="57"/>
                      <a:pt x="135" y="74"/>
                      <a:pt x="118" y="74"/>
                    </a:cubicBezTo>
                    <a:lnTo>
                      <a:pt x="44" y="83"/>
                    </a:lnTo>
                    <a:cubicBezTo>
                      <a:pt x="44" y="83"/>
                      <a:pt x="40" y="83"/>
                      <a:pt x="40" y="83"/>
                    </a:cubicBezTo>
                    <a:close/>
                  </a:path>
                </a:pathLst>
              </a:custGeom>
              <a:solidFill>
                <a:srgbClr val="F793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43"/>
              <p:cNvSpPr/>
              <p:nvPr/>
            </p:nvSpPr>
            <p:spPr>
              <a:xfrm>
                <a:off x="4509774" y="3122483"/>
                <a:ext cx="99018" cy="186524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831" extrusionOk="0">
                    <a:moveTo>
                      <a:pt x="971" y="1"/>
                    </a:moveTo>
                    <a:lnTo>
                      <a:pt x="0" y="1"/>
                    </a:lnTo>
                    <a:lnTo>
                      <a:pt x="0" y="1830"/>
                    </a:lnTo>
                    <a:lnTo>
                      <a:pt x="971" y="18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43"/>
              <p:cNvSpPr/>
              <p:nvPr/>
            </p:nvSpPr>
            <p:spPr>
              <a:xfrm>
                <a:off x="4630285" y="3122483"/>
                <a:ext cx="99120" cy="186524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831" extrusionOk="0">
                    <a:moveTo>
                      <a:pt x="1" y="1830"/>
                    </a:moveTo>
                    <a:lnTo>
                      <a:pt x="972" y="1830"/>
                    </a:lnTo>
                    <a:lnTo>
                      <a:pt x="97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43"/>
              <p:cNvSpPr/>
              <p:nvPr/>
            </p:nvSpPr>
            <p:spPr>
              <a:xfrm>
                <a:off x="4520368" y="3068186"/>
                <a:ext cx="76504" cy="4248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17" extrusionOk="0">
                    <a:moveTo>
                      <a:pt x="750" y="330"/>
                    </a:moveTo>
                    <a:cubicBezTo>
                      <a:pt x="590" y="208"/>
                      <a:pt x="278" y="0"/>
                      <a:pt x="143" y="109"/>
                    </a:cubicBezTo>
                    <a:cubicBezTo>
                      <a:pt x="0" y="221"/>
                      <a:pt x="117" y="416"/>
                      <a:pt x="117" y="416"/>
                    </a:cubicBezTo>
                    <a:lnTo>
                      <a:pt x="724" y="416"/>
                    </a:lnTo>
                    <a:cubicBezTo>
                      <a:pt x="729" y="386"/>
                      <a:pt x="737" y="356"/>
                      <a:pt x="750" y="3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43"/>
              <p:cNvSpPr/>
              <p:nvPr/>
            </p:nvSpPr>
            <p:spPr>
              <a:xfrm>
                <a:off x="4642204" y="3068186"/>
                <a:ext cx="76606" cy="42480"/>
              </a:xfrm>
              <a:custGeom>
                <a:avLst/>
                <a:gdLst/>
                <a:ahLst/>
                <a:cxnLst/>
                <a:rect l="l" t="t" r="r" b="b"/>
                <a:pathLst>
                  <a:path w="752" h="417" extrusionOk="0">
                    <a:moveTo>
                      <a:pt x="612" y="109"/>
                    </a:moveTo>
                    <a:cubicBezTo>
                      <a:pt x="474" y="0"/>
                      <a:pt x="161" y="208"/>
                      <a:pt x="1" y="330"/>
                    </a:cubicBezTo>
                    <a:cubicBezTo>
                      <a:pt x="14" y="356"/>
                      <a:pt x="23" y="386"/>
                      <a:pt x="27" y="416"/>
                    </a:cubicBezTo>
                    <a:lnTo>
                      <a:pt x="634" y="416"/>
                    </a:lnTo>
                    <a:cubicBezTo>
                      <a:pt x="634" y="416"/>
                      <a:pt x="751" y="221"/>
                      <a:pt x="612" y="1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43"/>
              <p:cNvSpPr/>
              <p:nvPr/>
            </p:nvSpPr>
            <p:spPr>
              <a:xfrm>
                <a:off x="4599011" y="3094672"/>
                <a:ext cx="41155" cy="1599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57" extrusionOk="0">
                    <a:moveTo>
                      <a:pt x="403" y="156"/>
                    </a:moveTo>
                    <a:lnTo>
                      <a:pt x="0" y="156"/>
                    </a:lnTo>
                    <a:cubicBezTo>
                      <a:pt x="0" y="70"/>
                      <a:pt x="69" y="0"/>
                      <a:pt x="152" y="0"/>
                    </a:cubicBezTo>
                    <a:lnTo>
                      <a:pt x="252" y="0"/>
                    </a:lnTo>
                    <a:cubicBezTo>
                      <a:pt x="334" y="0"/>
                      <a:pt x="403" y="70"/>
                      <a:pt x="403" y="1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4" name="Google Shape;2934;p43"/>
            <p:cNvGrpSpPr/>
            <p:nvPr/>
          </p:nvGrpSpPr>
          <p:grpSpPr>
            <a:xfrm>
              <a:off x="1780795" y="1394966"/>
              <a:ext cx="273528" cy="263286"/>
              <a:chOff x="4659827" y="2475253"/>
              <a:chExt cx="249683" cy="240312"/>
            </a:xfrm>
          </p:grpSpPr>
          <p:sp>
            <p:nvSpPr>
              <p:cNvPr id="2935" name="Google Shape;2935;p43"/>
              <p:cNvSpPr/>
              <p:nvPr/>
            </p:nvSpPr>
            <p:spPr>
              <a:xfrm>
                <a:off x="4743767" y="2622354"/>
                <a:ext cx="15179" cy="10187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00" extrusionOk="0">
                    <a:moveTo>
                      <a:pt x="109" y="100"/>
                    </a:moveTo>
                    <a:cubicBezTo>
                      <a:pt x="105" y="100"/>
                      <a:pt x="100" y="100"/>
                      <a:pt x="100" y="100"/>
                    </a:cubicBezTo>
                    <a:lnTo>
                      <a:pt x="31" y="74"/>
                    </a:lnTo>
                    <a:cubicBezTo>
                      <a:pt x="9" y="69"/>
                      <a:pt x="1" y="48"/>
                      <a:pt x="5" y="30"/>
                    </a:cubicBezTo>
                    <a:cubicBezTo>
                      <a:pt x="14" y="13"/>
                      <a:pt x="35" y="0"/>
                      <a:pt x="53" y="9"/>
                    </a:cubicBezTo>
                    <a:lnTo>
                      <a:pt x="122" y="30"/>
                    </a:lnTo>
                    <a:cubicBezTo>
                      <a:pt x="139" y="35"/>
                      <a:pt x="148" y="56"/>
                      <a:pt x="144" y="74"/>
                    </a:cubicBezTo>
                    <a:cubicBezTo>
                      <a:pt x="139" y="91"/>
                      <a:pt x="126" y="100"/>
                      <a:pt x="109" y="100"/>
                    </a:cubicBezTo>
                    <a:close/>
                  </a:path>
                </a:pathLst>
              </a:custGeom>
              <a:solidFill>
                <a:srgbClr val="F793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43"/>
              <p:cNvSpPr/>
              <p:nvPr/>
            </p:nvSpPr>
            <p:spPr>
              <a:xfrm>
                <a:off x="4772087" y="2631624"/>
                <a:ext cx="22615" cy="12428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22" extrusionOk="0">
                    <a:moveTo>
                      <a:pt x="182" y="121"/>
                    </a:moveTo>
                    <a:cubicBezTo>
                      <a:pt x="178" y="121"/>
                      <a:pt x="174" y="121"/>
                      <a:pt x="169" y="117"/>
                    </a:cubicBezTo>
                    <a:cubicBezTo>
                      <a:pt x="122" y="104"/>
                      <a:pt x="78" y="91"/>
                      <a:pt x="31" y="74"/>
                    </a:cubicBezTo>
                    <a:cubicBezTo>
                      <a:pt x="9" y="69"/>
                      <a:pt x="0" y="48"/>
                      <a:pt x="5" y="30"/>
                    </a:cubicBezTo>
                    <a:cubicBezTo>
                      <a:pt x="13" y="9"/>
                      <a:pt x="31" y="0"/>
                      <a:pt x="52" y="4"/>
                    </a:cubicBezTo>
                    <a:cubicBezTo>
                      <a:pt x="100" y="22"/>
                      <a:pt x="143" y="35"/>
                      <a:pt x="191" y="48"/>
                    </a:cubicBezTo>
                    <a:cubicBezTo>
                      <a:pt x="208" y="56"/>
                      <a:pt x="221" y="74"/>
                      <a:pt x="217" y="95"/>
                    </a:cubicBezTo>
                    <a:cubicBezTo>
                      <a:pt x="208" y="108"/>
                      <a:pt x="195" y="121"/>
                      <a:pt x="182" y="121"/>
                    </a:cubicBezTo>
                    <a:close/>
                  </a:path>
                </a:pathLst>
              </a:custGeom>
              <a:solidFill>
                <a:srgbClr val="F793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43"/>
              <p:cNvSpPr/>
              <p:nvPr/>
            </p:nvSpPr>
            <p:spPr>
              <a:xfrm>
                <a:off x="4659827" y="2475253"/>
                <a:ext cx="249683" cy="118475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1163" extrusionOk="0">
                    <a:moveTo>
                      <a:pt x="1844" y="0"/>
                    </a:moveTo>
                    <a:lnTo>
                      <a:pt x="1531" y="0"/>
                    </a:lnTo>
                    <a:cubicBezTo>
                      <a:pt x="1484" y="117"/>
                      <a:pt x="1362" y="200"/>
                      <a:pt x="1228" y="200"/>
                    </a:cubicBezTo>
                    <a:cubicBezTo>
                      <a:pt x="1089" y="200"/>
                      <a:pt x="972" y="117"/>
                      <a:pt x="920" y="0"/>
                    </a:cubicBezTo>
                    <a:lnTo>
                      <a:pt x="612" y="0"/>
                    </a:lnTo>
                    <a:lnTo>
                      <a:pt x="1" y="429"/>
                    </a:lnTo>
                    <a:lnTo>
                      <a:pt x="226" y="889"/>
                    </a:lnTo>
                    <a:lnTo>
                      <a:pt x="643" y="638"/>
                    </a:lnTo>
                    <a:lnTo>
                      <a:pt x="643" y="1162"/>
                    </a:lnTo>
                    <a:lnTo>
                      <a:pt x="1813" y="1162"/>
                    </a:lnTo>
                    <a:lnTo>
                      <a:pt x="1813" y="638"/>
                    </a:lnTo>
                    <a:lnTo>
                      <a:pt x="2225" y="889"/>
                    </a:lnTo>
                    <a:lnTo>
                      <a:pt x="2451" y="4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43"/>
              <p:cNvSpPr/>
              <p:nvPr/>
            </p:nvSpPr>
            <p:spPr>
              <a:xfrm>
                <a:off x="4702714" y="2619196"/>
                <a:ext cx="164418" cy="9636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946" extrusionOk="0">
                    <a:moveTo>
                      <a:pt x="1613" y="946"/>
                    </a:moveTo>
                    <a:lnTo>
                      <a:pt x="0" y="946"/>
                    </a:lnTo>
                    <a:lnTo>
                      <a:pt x="204" y="1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39" name="Google Shape;2939;p43"/>
            <p:cNvSpPr/>
            <p:nvPr/>
          </p:nvSpPr>
          <p:spPr>
            <a:xfrm>
              <a:off x="2918678" y="2960250"/>
              <a:ext cx="256317" cy="240825"/>
            </a:xfrm>
            <a:custGeom>
              <a:avLst/>
              <a:gdLst/>
              <a:ahLst/>
              <a:cxnLst/>
              <a:rect l="l" t="t" r="r" b="b"/>
              <a:pathLst>
                <a:path w="1228" h="1154" extrusionOk="0">
                  <a:moveTo>
                    <a:pt x="396" y="208"/>
                  </a:moveTo>
                  <a:cubicBezTo>
                    <a:pt x="422" y="109"/>
                    <a:pt x="508" y="39"/>
                    <a:pt x="612" y="39"/>
                  </a:cubicBezTo>
                  <a:cubicBezTo>
                    <a:pt x="716" y="39"/>
                    <a:pt x="807" y="109"/>
                    <a:pt x="833" y="208"/>
                  </a:cubicBezTo>
                  <a:lnTo>
                    <a:pt x="885" y="425"/>
                  </a:lnTo>
                  <a:cubicBezTo>
                    <a:pt x="881" y="425"/>
                    <a:pt x="881" y="425"/>
                    <a:pt x="877" y="425"/>
                  </a:cubicBezTo>
                  <a:lnTo>
                    <a:pt x="348" y="425"/>
                  </a:lnTo>
                  <a:cubicBezTo>
                    <a:pt x="348" y="425"/>
                    <a:pt x="344" y="425"/>
                    <a:pt x="344" y="425"/>
                  </a:cubicBezTo>
                  <a:close/>
                  <a:moveTo>
                    <a:pt x="1211" y="1019"/>
                  </a:moveTo>
                  <a:lnTo>
                    <a:pt x="1107" y="603"/>
                  </a:lnTo>
                  <a:cubicBezTo>
                    <a:pt x="1085" y="516"/>
                    <a:pt x="1016" y="447"/>
                    <a:pt x="929" y="429"/>
                  </a:cubicBezTo>
                  <a:lnTo>
                    <a:pt x="872" y="200"/>
                  </a:lnTo>
                  <a:cubicBezTo>
                    <a:pt x="842" y="83"/>
                    <a:pt x="738" y="0"/>
                    <a:pt x="612" y="0"/>
                  </a:cubicBezTo>
                  <a:cubicBezTo>
                    <a:pt x="491" y="0"/>
                    <a:pt x="387" y="83"/>
                    <a:pt x="357" y="200"/>
                  </a:cubicBezTo>
                  <a:lnTo>
                    <a:pt x="300" y="429"/>
                  </a:lnTo>
                  <a:cubicBezTo>
                    <a:pt x="213" y="447"/>
                    <a:pt x="140" y="516"/>
                    <a:pt x="118" y="603"/>
                  </a:cubicBezTo>
                  <a:lnTo>
                    <a:pt x="18" y="1019"/>
                  </a:lnTo>
                  <a:cubicBezTo>
                    <a:pt x="1" y="1088"/>
                    <a:pt x="53" y="1153"/>
                    <a:pt x="122" y="1153"/>
                  </a:cubicBezTo>
                  <a:lnTo>
                    <a:pt x="1107" y="1153"/>
                  </a:lnTo>
                  <a:cubicBezTo>
                    <a:pt x="1176" y="1153"/>
                    <a:pt x="1228" y="1088"/>
                    <a:pt x="1211" y="10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0" name="Google Shape;2940;p43"/>
            <p:cNvSpPr/>
            <p:nvPr/>
          </p:nvSpPr>
          <p:spPr>
            <a:xfrm>
              <a:off x="2420175" y="1719692"/>
              <a:ext cx="273528" cy="206116"/>
            </a:xfrm>
            <a:custGeom>
              <a:avLst/>
              <a:gdLst/>
              <a:ahLst/>
              <a:cxnLst/>
              <a:rect l="l" t="t" r="r" b="b"/>
              <a:pathLst>
                <a:path w="3335" h="2513" extrusionOk="0">
                  <a:moveTo>
                    <a:pt x="2864" y="0"/>
                  </a:moveTo>
                  <a:cubicBezTo>
                    <a:pt x="2860" y="0"/>
                    <a:pt x="2856" y="2"/>
                    <a:pt x="2854" y="7"/>
                  </a:cubicBezTo>
                  <a:cubicBezTo>
                    <a:pt x="2732" y="163"/>
                    <a:pt x="1518" y="1723"/>
                    <a:pt x="1197" y="1836"/>
                  </a:cubicBezTo>
                  <a:cubicBezTo>
                    <a:pt x="1197" y="1836"/>
                    <a:pt x="1154" y="1862"/>
                    <a:pt x="1089" y="1880"/>
                  </a:cubicBezTo>
                  <a:cubicBezTo>
                    <a:pt x="1056" y="1891"/>
                    <a:pt x="1016" y="1899"/>
                    <a:pt x="972" y="1899"/>
                  </a:cubicBezTo>
                  <a:cubicBezTo>
                    <a:pt x="879" y="1899"/>
                    <a:pt x="773" y="1858"/>
                    <a:pt x="699" y="1710"/>
                  </a:cubicBezTo>
                  <a:cubicBezTo>
                    <a:pt x="687" y="1689"/>
                    <a:pt x="664" y="1677"/>
                    <a:pt x="640" y="1677"/>
                  </a:cubicBezTo>
                  <a:cubicBezTo>
                    <a:pt x="629" y="1677"/>
                    <a:pt x="618" y="1679"/>
                    <a:pt x="608" y="1684"/>
                  </a:cubicBezTo>
                  <a:cubicBezTo>
                    <a:pt x="443" y="1780"/>
                    <a:pt x="1" y="2062"/>
                    <a:pt x="1" y="2322"/>
                  </a:cubicBezTo>
                  <a:cubicBezTo>
                    <a:pt x="1" y="2322"/>
                    <a:pt x="123" y="2512"/>
                    <a:pt x="806" y="2512"/>
                  </a:cubicBezTo>
                  <a:cubicBezTo>
                    <a:pt x="1015" y="2512"/>
                    <a:pt x="1277" y="2494"/>
                    <a:pt x="1605" y="2448"/>
                  </a:cubicBezTo>
                  <a:cubicBezTo>
                    <a:pt x="2281" y="1563"/>
                    <a:pt x="2277" y="1563"/>
                    <a:pt x="2351" y="1489"/>
                  </a:cubicBezTo>
                  <a:cubicBezTo>
                    <a:pt x="2498" y="1378"/>
                    <a:pt x="2589" y="1342"/>
                    <a:pt x="2645" y="1342"/>
                  </a:cubicBezTo>
                  <a:cubicBezTo>
                    <a:pt x="2747" y="1342"/>
                    <a:pt x="2737" y="1459"/>
                    <a:pt x="2737" y="1459"/>
                  </a:cubicBezTo>
                  <a:lnTo>
                    <a:pt x="2750" y="2504"/>
                  </a:lnTo>
                  <a:lnTo>
                    <a:pt x="2936" y="2491"/>
                  </a:lnTo>
                  <a:cubicBezTo>
                    <a:pt x="2910" y="1715"/>
                    <a:pt x="3240" y="913"/>
                    <a:pt x="3248" y="908"/>
                  </a:cubicBezTo>
                  <a:cubicBezTo>
                    <a:pt x="3248" y="908"/>
                    <a:pt x="3335" y="731"/>
                    <a:pt x="3296" y="705"/>
                  </a:cubicBezTo>
                  <a:lnTo>
                    <a:pt x="3261" y="679"/>
                  </a:lnTo>
                  <a:cubicBezTo>
                    <a:pt x="3261" y="679"/>
                    <a:pt x="2702" y="969"/>
                    <a:pt x="2333" y="1268"/>
                  </a:cubicBezTo>
                  <a:cubicBezTo>
                    <a:pt x="2372" y="1103"/>
                    <a:pt x="2451" y="856"/>
                    <a:pt x="3001" y="241"/>
                  </a:cubicBezTo>
                  <a:cubicBezTo>
                    <a:pt x="3001" y="236"/>
                    <a:pt x="3005" y="232"/>
                    <a:pt x="3001" y="228"/>
                  </a:cubicBezTo>
                  <a:lnTo>
                    <a:pt x="2871" y="7"/>
                  </a:lnTo>
                  <a:cubicBezTo>
                    <a:pt x="2871" y="2"/>
                    <a:pt x="2868" y="0"/>
                    <a:pt x="2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1" name="Google Shape;2941;p43"/>
          <p:cNvSpPr/>
          <p:nvPr/>
        </p:nvSpPr>
        <p:spPr>
          <a:xfrm>
            <a:off x="1232375" y="3539613"/>
            <a:ext cx="489900" cy="489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2A5D6E-7B0B-8A36-40D5-AD72E5CD6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983" y="1332985"/>
            <a:ext cx="4890567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By tracking these KPIs, Snapdeal can ensure that customer satisfaction, Return on Investment, Social Traffic, Productivity, and Market share remain high, leading to increased retention, positive word-of-mouth, and long-term profitability</a:t>
            </a:r>
            <a:r>
              <a:rPr lang="en-US" sz="2000" dirty="0"/>
              <a:t>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dirty="0"/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A strong focus on improving these customer experience metrics can also help Snapdeal differentiate itself in a competitive market, rebuilding trust with its user base if it faced challenges during its rise and fall.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6954-AB43-9290-F511-BD5E2333C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91" y="516725"/>
            <a:ext cx="7297479" cy="659945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/>
              <a:t>REFERENCES</a:t>
            </a:r>
            <a:endParaRPr lang="en-IN" sz="20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59A89B4-247A-EFB2-802D-3AE2F40CA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115" y="1736651"/>
            <a:ext cx="6492949" cy="2254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businesstoday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(n.d.).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Will Snapdeal, a veteran of multiple pivots, finally get it right by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focussing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value commerce?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Businesstoday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https://www.businesstoday.in/interactive/photo-essay/will-snapdeal-a-veteran-of-multiple-pivots-finally-get-it-right-by-focussing-on-value-commerce-131-22-12-2023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 Sales Infographics | Google Slides &amp; PPT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(n.d.).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https://slidesgo.com/theme/online-shopping-sales-infographics#search-Online+shop&amp;position-2&amp;results-27&amp;rs=search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Rai, A. (2017, March 29).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SnapDeal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[Slide show]. SlideShare.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https://www.slideshare.net/slideshow/snapdeal-73847250/73847250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went wrong at Snapdeal?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(n.d.). Quora.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https://www.quora.com/What-went-wrong-at-Snapdeal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9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329" y="678336"/>
            <a:ext cx="7210396" cy="810704"/>
          </a:xfrm>
        </p:spPr>
        <p:txBody>
          <a:bodyPr anchor="t">
            <a:noAutofit/>
          </a:bodyPr>
          <a:lstStyle/>
          <a:p>
            <a:pPr algn="ctr"/>
            <a:r>
              <a:rPr lang="en-I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THANK YOU</a:t>
            </a:r>
            <a:br>
              <a:rPr lang="en-IN" sz="3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</a:br>
            <a:b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353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INTRODUCTION</a:t>
            </a:r>
            <a:endParaRPr sz="2400" dirty="0"/>
          </a:p>
        </p:txBody>
      </p:sp>
      <p:grpSp>
        <p:nvGrpSpPr>
          <p:cNvPr id="304" name="Google Shape;304;p15"/>
          <p:cNvGrpSpPr/>
          <p:nvPr/>
        </p:nvGrpSpPr>
        <p:grpSpPr>
          <a:xfrm>
            <a:off x="2531877" y="1778238"/>
            <a:ext cx="4080246" cy="2952151"/>
            <a:chOff x="2651177" y="1938063"/>
            <a:chExt cx="4080246" cy="2952151"/>
          </a:xfrm>
        </p:grpSpPr>
        <p:sp>
          <p:nvSpPr>
            <p:cNvPr id="305" name="Google Shape;305;p15"/>
            <p:cNvSpPr/>
            <p:nvPr/>
          </p:nvSpPr>
          <p:spPr>
            <a:xfrm>
              <a:off x="2696999" y="1938063"/>
              <a:ext cx="3662237" cy="2847676"/>
            </a:xfrm>
            <a:custGeom>
              <a:avLst/>
              <a:gdLst/>
              <a:ahLst/>
              <a:cxnLst/>
              <a:rect l="l" t="t" r="r" b="b"/>
              <a:pathLst>
                <a:path w="33967" h="26412" extrusionOk="0">
                  <a:moveTo>
                    <a:pt x="11894" y="0"/>
                  </a:moveTo>
                  <a:cubicBezTo>
                    <a:pt x="9613" y="0"/>
                    <a:pt x="7239" y="1121"/>
                    <a:pt x="5264" y="2719"/>
                  </a:cubicBezTo>
                  <a:cubicBezTo>
                    <a:pt x="2806" y="4705"/>
                    <a:pt x="881" y="7510"/>
                    <a:pt x="556" y="10714"/>
                  </a:cubicBezTo>
                  <a:cubicBezTo>
                    <a:pt x="543" y="10827"/>
                    <a:pt x="534" y="10940"/>
                    <a:pt x="525" y="11048"/>
                  </a:cubicBezTo>
                  <a:cubicBezTo>
                    <a:pt x="1" y="17495"/>
                    <a:pt x="4150" y="23400"/>
                    <a:pt x="10342" y="25278"/>
                  </a:cubicBezTo>
                  <a:cubicBezTo>
                    <a:pt x="12675" y="25985"/>
                    <a:pt x="15505" y="26412"/>
                    <a:pt x="18377" y="26412"/>
                  </a:cubicBezTo>
                  <a:cubicBezTo>
                    <a:pt x="26022" y="26412"/>
                    <a:pt x="33966" y="23389"/>
                    <a:pt x="33642" y="14577"/>
                  </a:cubicBezTo>
                  <a:cubicBezTo>
                    <a:pt x="33495" y="10512"/>
                    <a:pt x="30852" y="7579"/>
                    <a:pt x="26771" y="7579"/>
                  </a:cubicBezTo>
                  <a:cubicBezTo>
                    <a:pt x="26643" y="7579"/>
                    <a:pt x="26514" y="7582"/>
                    <a:pt x="26384" y="7588"/>
                  </a:cubicBezTo>
                  <a:cubicBezTo>
                    <a:pt x="26222" y="7595"/>
                    <a:pt x="26062" y="7599"/>
                    <a:pt x="25904" y="7599"/>
                  </a:cubicBezTo>
                  <a:cubicBezTo>
                    <a:pt x="22041" y="7599"/>
                    <a:pt x="19355" y="5483"/>
                    <a:pt x="17001" y="2559"/>
                  </a:cubicBezTo>
                  <a:cubicBezTo>
                    <a:pt x="15536" y="738"/>
                    <a:pt x="13746" y="0"/>
                    <a:pt x="118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2651177" y="4075329"/>
              <a:ext cx="2018667" cy="745666"/>
            </a:xfrm>
            <a:custGeom>
              <a:avLst/>
              <a:gdLst/>
              <a:ahLst/>
              <a:cxnLst/>
              <a:rect l="l" t="t" r="r" b="b"/>
              <a:pathLst>
                <a:path w="18723" h="6916" extrusionOk="0">
                  <a:moveTo>
                    <a:pt x="18723" y="6916"/>
                  </a:moveTo>
                  <a:lnTo>
                    <a:pt x="1189" y="6916"/>
                  </a:lnTo>
                  <a:lnTo>
                    <a:pt x="790" y="6248"/>
                  </a:lnTo>
                  <a:cubicBezTo>
                    <a:pt x="435" y="5646"/>
                    <a:pt x="196" y="4978"/>
                    <a:pt x="114" y="4284"/>
                  </a:cubicBezTo>
                  <a:cubicBezTo>
                    <a:pt x="1" y="3270"/>
                    <a:pt x="183" y="1986"/>
                    <a:pt x="1553" y="1284"/>
                  </a:cubicBezTo>
                  <a:cubicBezTo>
                    <a:pt x="4046" y="0"/>
                    <a:pt x="4887" y="3231"/>
                    <a:pt x="4887" y="3231"/>
                  </a:cubicBezTo>
                  <a:cubicBezTo>
                    <a:pt x="4887" y="3231"/>
                    <a:pt x="5204" y="2246"/>
                    <a:pt x="6049" y="2598"/>
                  </a:cubicBezTo>
                  <a:cubicBezTo>
                    <a:pt x="6890" y="2949"/>
                    <a:pt x="6435" y="4111"/>
                    <a:pt x="6435" y="4111"/>
                  </a:cubicBezTo>
                  <a:cubicBezTo>
                    <a:pt x="6435" y="4111"/>
                    <a:pt x="7419" y="1470"/>
                    <a:pt x="10294" y="1592"/>
                  </a:cubicBezTo>
                  <a:cubicBezTo>
                    <a:pt x="12965" y="1709"/>
                    <a:pt x="12440" y="5199"/>
                    <a:pt x="12440" y="5199"/>
                  </a:cubicBezTo>
                  <a:cubicBezTo>
                    <a:pt x="12440" y="5199"/>
                    <a:pt x="12579" y="4423"/>
                    <a:pt x="13737" y="4601"/>
                  </a:cubicBezTo>
                  <a:cubicBezTo>
                    <a:pt x="14894" y="4774"/>
                    <a:pt x="14755" y="5936"/>
                    <a:pt x="14755" y="593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5146076" y="2144641"/>
              <a:ext cx="1487558" cy="2722176"/>
            </a:xfrm>
            <a:custGeom>
              <a:avLst/>
              <a:gdLst/>
              <a:ahLst/>
              <a:cxnLst/>
              <a:rect l="l" t="t" r="r" b="b"/>
              <a:pathLst>
                <a:path w="13797" h="25248" extrusionOk="0">
                  <a:moveTo>
                    <a:pt x="13797" y="25248"/>
                  </a:moveTo>
                  <a:lnTo>
                    <a:pt x="1" y="25248"/>
                  </a:lnTo>
                  <a:lnTo>
                    <a:pt x="1" y="1"/>
                  </a:lnTo>
                  <a:lnTo>
                    <a:pt x="137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5122249" y="2121353"/>
              <a:ext cx="1535321" cy="2768861"/>
            </a:xfrm>
            <a:custGeom>
              <a:avLst/>
              <a:gdLst/>
              <a:ahLst/>
              <a:cxnLst/>
              <a:rect l="l" t="t" r="r" b="b"/>
              <a:pathLst>
                <a:path w="14240" h="25681" extrusionOk="0">
                  <a:moveTo>
                    <a:pt x="443" y="25243"/>
                  </a:moveTo>
                  <a:lnTo>
                    <a:pt x="13801" y="25243"/>
                  </a:lnTo>
                  <a:lnTo>
                    <a:pt x="13801" y="438"/>
                  </a:lnTo>
                  <a:lnTo>
                    <a:pt x="443" y="438"/>
                  </a:lnTo>
                  <a:close/>
                  <a:moveTo>
                    <a:pt x="14018" y="25681"/>
                  </a:moveTo>
                  <a:lnTo>
                    <a:pt x="222" y="25681"/>
                  </a:lnTo>
                  <a:cubicBezTo>
                    <a:pt x="100" y="25681"/>
                    <a:pt x="1" y="25585"/>
                    <a:pt x="1" y="25464"/>
                  </a:cubicBezTo>
                  <a:lnTo>
                    <a:pt x="1" y="217"/>
                  </a:lnTo>
                  <a:cubicBezTo>
                    <a:pt x="1" y="96"/>
                    <a:pt x="100" y="0"/>
                    <a:pt x="222" y="0"/>
                  </a:cubicBezTo>
                  <a:lnTo>
                    <a:pt x="14018" y="0"/>
                  </a:lnTo>
                  <a:cubicBezTo>
                    <a:pt x="14139" y="0"/>
                    <a:pt x="14239" y="96"/>
                    <a:pt x="14239" y="217"/>
                  </a:cubicBezTo>
                  <a:lnTo>
                    <a:pt x="14239" y="25464"/>
                  </a:lnTo>
                  <a:cubicBezTo>
                    <a:pt x="14239" y="25585"/>
                    <a:pt x="14139" y="25681"/>
                    <a:pt x="14018" y="256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5413464" y="2522865"/>
              <a:ext cx="510085" cy="510085"/>
            </a:xfrm>
            <a:custGeom>
              <a:avLst/>
              <a:gdLst/>
              <a:ahLst/>
              <a:cxnLst/>
              <a:rect l="l" t="t" r="r" b="b"/>
              <a:pathLst>
                <a:path w="4731" h="4731" extrusionOk="0">
                  <a:moveTo>
                    <a:pt x="4731" y="2368"/>
                  </a:moveTo>
                  <a:cubicBezTo>
                    <a:pt x="4731" y="3673"/>
                    <a:pt x="3673" y="4731"/>
                    <a:pt x="2368" y="4731"/>
                  </a:cubicBezTo>
                  <a:cubicBezTo>
                    <a:pt x="1059" y="4731"/>
                    <a:pt x="1" y="3673"/>
                    <a:pt x="1" y="2368"/>
                  </a:cubicBezTo>
                  <a:cubicBezTo>
                    <a:pt x="1" y="1058"/>
                    <a:pt x="1059" y="1"/>
                    <a:pt x="2368" y="1"/>
                  </a:cubicBezTo>
                  <a:cubicBezTo>
                    <a:pt x="3673" y="1"/>
                    <a:pt x="4731" y="1058"/>
                    <a:pt x="4731" y="23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5389636" y="2499037"/>
              <a:ext cx="557848" cy="557740"/>
            </a:xfrm>
            <a:custGeom>
              <a:avLst/>
              <a:gdLst/>
              <a:ahLst/>
              <a:cxnLst/>
              <a:rect l="l" t="t" r="r" b="b"/>
              <a:pathLst>
                <a:path w="5174" h="5173" extrusionOk="0">
                  <a:moveTo>
                    <a:pt x="2589" y="443"/>
                  </a:moveTo>
                  <a:cubicBezTo>
                    <a:pt x="1405" y="443"/>
                    <a:pt x="443" y="1405"/>
                    <a:pt x="443" y="2589"/>
                  </a:cubicBezTo>
                  <a:cubicBezTo>
                    <a:pt x="443" y="3773"/>
                    <a:pt x="1405" y="4735"/>
                    <a:pt x="2589" y="4735"/>
                  </a:cubicBezTo>
                  <a:cubicBezTo>
                    <a:pt x="3773" y="4735"/>
                    <a:pt x="4735" y="3773"/>
                    <a:pt x="4735" y="2589"/>
                  </a:cubicBezTo>
                  <a:cubicBezTo>
                    <a:pt x="4735" y="1405"/>
                    <a:pt x="3773" y="443"/>
                    <a:pt x="2589" y="443"/>
                  </a:cubicBezTo>
                  <a:close/>
                  <a:moveTo>
                    <a:pt x="2589" y="5173"/>
                  </a:moveTo>
                  <a:cubicBezTo>
                    <a:pt x="1163" y="5173"/>
                    <a:pt x="1" y="4015"/>
                    <a:pt x="1" y="2589"/>
                  </a:cubicBezTo>
                  <a:cubicBezTo>
                    <a:pt x="1" y="1162"/>
                    <a:pt x="1163" y="0"/>
                    <a:pt x="2589" y="0"/>
                  </a:cubicBezTo>
                  <a:cubicBezTo>
                    <a:pt x="4015" y="0"/>
                    <a:pt x="5173" y="1162"/>
                    <a:pt x="5173" y="2589"/>
                  </a:cubicBezTo>
                  <a:cubicBezTo>
                    <a:pt x="5173" y="4015"/>
                    <a:pt x="4015" y="5173"/>
                    <a:pt x="2589" y="51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5923549" y="3364273"/>
              <a:ext cx="510516" cy="510192"/>
            </a:xfrm>
            <a:custGeom>
              <a:avLst/>
              <a:gdLst/>
              <a:ahLst/>
              <a:cxnLst/>
              <a:rect l="l" t="t" r="r" b="b"/>
              <a:pathLst>
                <a:path w="4735" h="4732" extrusionOk="0">
                  <a:moveTo>
                    <a:pt x="4735" y="2364"/>
                  </a:moveTo>
                  <a:cubicBezTo>
                    <a:pt x="4735" y="3673"/>
                    <a:pt x="3677" y="4731"/>
                    <a:pt x="2367" y="4731"/>
                  </a:cubicBezTo>
                  <a:cubicBezTo>
                    <a:pt x="1062" y="4731"/>
                    <a:pt x="0" y="3673"/>
                    <a:pt x="0" y="2364"/>
                  </a:cubicBezTo>
                  <a:cubicBezTo>
                    <a:pt x="0" y="1059"/>
                    <a:pt x="1062" y="1"/>
                    <a:pt x="2367" y="1"/>
                  </a:cubicBezTo>
                  <a:cubicBezTo>
                    <a:pt x="3677" y="1"/>
                    <a:pt x="4735" y="1059"/>
                    <a:pt x="4735" y="23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5900153" y="3340445"/>
              <a:ext cx="557309" cy="557848"/>
            </a:xfrm>
            <a:custGeom>
              <a:avLst/>
              <a:gdLst/>
              <a:ahLst/>
              <a:cxnLst/>
              <a:rect l="l" t="t" r="r" b="b"/>
              <a:pathLst>
                <a:path w="5169" h="5174" extrusionOk="0">
                  <a:moveTo>
                    <a:pt x="2584" y="439"/>
                  </a:moveTo>
                  <a:cubicBezTo>
                    <a:pt x="1401" y="439"/>
                    <a:pt x="438" y="1401"/>
                    <a:pt x="438" y="2585"/>
                  </a:cubicBezTo>
                  <a:cubicBezTo>
                    <a:pt x="438" y="3768"/>
                    <a:pt x="1401" y="4735"/>
                    <a:pt x="2584" y="4735"/>
                  </a:cubicBezTo>
                  <a:cubicBezTo>
                    <a:pt x="3768" y="4735"/>
                    <a:pt x="4730" y="3768"/>
                    <a:pt x="4730" y="2585"/>
                  </a:cubicBezTo>
                  <a:cubicBezTo>
                    <a:pt x="4730" y="1401"/>
                    <a:pt x="3768" y="439"/>
                    <a:pt x="2584" y="439"/>
                  </a:cubicBezTo>
                  <a:close/>
                  <a:moveTo>
                    <a:pt x="2584" y="5173"/>
                  </a:moveTo>
                  <a:cubicBezTo>
                    <a:pt x="1158" y="5173"/>
                    <a:pt x="0" y="4011"/>
                    <a:pt x="0" y="2585"/>
                  </a:cubicBezTo>
                  <a:cubicBezTo>
                    <a:pt x="0" y="1163"/>
                    <a:pt x="1158" y="1"/>
                    <a:pt x="2584" y="1"/>
                  </a:cubicBezTo>
                  <a:cubicBezTo>
                    <a:pt x="4011" y="1"/>
                    <a:pt x="5168" y="1163"/>
                    <a:pt x="5168" y="2585"/>
                  </a:cubicBezTo>
                  <a:cubicBezTo>
                    <a:pt x="5168" y="4011"/>
                    <a:pt x="4011" y="5173"/>
                    <a:pt x="2584" y="51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5644841" y="2121353"/>
              <a:ext cx="47332" cy="425448"/>
            </a:xfrm>
            <a:custGeom>
              <a:avLst/>
              <a:gdLst/>
              <a:ahLst/>
              <a:cxnLst/>
              <a:rect l="l" t="t" r="r" b="b"/>
              <a:pathLst>
                <a:path w="439" h="3946" extrusionOk="0">
                  <a:moveTo>
                    <a:pt x="222" y="3946"/>
                  </a:moveTo>
                  <a:cubicBezTo>
                    <a:pt x="101" y="3946"/>
                    <a:pt x="1" y="3846"/>
                    <a:pt x="1" y="3725"/>
                  </a:cubicBezTo>
                  <a:lnTo>
                    <a:pt x="1" y="217"/>
                  </a:lnTo>
                  <a:cubicBezTo>
                    <a:pt x="1" y="96"/>
                    <a:pt x="101" y="0"/>
                    <a:pt x="222" y="0"/>
                  </a:cubicBezTo>
                  <a:cubicBezTo>
                    <a:pt x="343" y="0"/>
                    <a:pt x="439" y="96"/>
                    <a:pt x="439" y="217"/>
                  </a:cubicBezTo>
                  <a:lnTo>
                    <a:pt x="439" y="3725"/>
                  </a:lnTo>
                  <a:cubicBezTo>
                    <a:pt x="439" y="3846"/>
                    <a:pt x="343" y="3946"/>
                    <a:pt x="222" y="39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5122249" y="2754241"/>
              <a:ext cx="315151" cy="47332"/>
            </a:xfrm>
            <a:custGeom>
              <a:avLst/>
              <a:gdLst/>
              <a:ahLst/>
              <a:cxnLst/>
              <a:rect l="l" t="t" r="r" b="b"/>
              <a:pathLst>
                <a:path w="2923" h="439" extrusionOk="0">
                  <a:moveTo>
                    <a:pt x="2702" y="439"/>
                  </a:moveTo>
                  <a:lnTo>
                    <a:pt x="222" y="439"/>
                  </a:lnTo>
                  <a:cubicBezTo>
                    <a:pt x="100" y="439"/>
                    <a:pt x="1" y="343"/>
                    <a:pt x="1" y="222"/>
                  </a:cubicBezTo>
                  <a:cubicBezTo>
                    <a:pt x="1" y="100"/>
                    <a:pt x="100" y="1"/>
                    <a:pt x="222" y="1"/>
                  </a:cubicBezTo>
                  <a:lnTo>
                    <a:pt x="2702" y="1"/>
                  </a:lnTo>
                  <a:cubicBezTo>
                    <a:pt x="2823" y="1"/>
                    <a:pt x="2923" y="100"/>
                    <a:pt x="2923" y="222"/>
                  </a:cubicBezTo>
                  <a:cubicBezTo>
                    <a:pt x="2923" y="343"/>
                    <a:pt x="2823" y="439"/>
                    <a:pt x="2702" y="4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5886137" y="2118010"/>
              <a:ext cx="774237" cy="607336"/>
            </a:xfrm>
            <a:custGeom>
              <a:avLst/>
              <a:gdLst/>
              <a:ahLst/>
              <a:cxnLst/>
              <a:rect l="l" t="t" r="r" b="b"/>
              <a:pathLst>
                <a:path w="7181" h="5633" extrusionOk="0">
                  <a:moveTo>
                    <a:pt x="247" y="5633"/>
                  </a:moveTo>
                  <a:cubicBezTo>
                    <a:pt x="226" y="5633"/>
                    <a:pt x="204" y="5629"/>
                    <a:pt x="174" y="5620"/>
                  </a:cubicBezTo>
                  <a:cubicBezTo>
                    <a:pt x="104" y="5598"/>
                    <a:pt x="48" y="5542"/>
                    <a:pt x="30" y="5473"/>
                  </a:cubicBezTo>
                  <a:cubicBezTo>
                    <a:pt x="0" y="5364"/>
                    <a:pt x="52" y="5256"/>
                    <a:pt x="148" y="5212"/>
                  </a:cubicBezTo>
                  <a:cubicBezTo>
                    <a:pt x="455" y="5009"/>
                    <a:pt x="4275" y="2043"/>
                    <a:pt x="6799" y="75"/>
                  </a:cubicBezTo>
                  <a:cubicBezTo>
                    <a:pt x="6894" y="1"/>
                    <a:pt x="7033" y="18"/>
                    <a:pt x="7106" y="114"/>
                  </a:cubicBezTo>
                  <a:cubicBezTo>
                    <a:pt x="7180" y="209"/>
                    <a:pt x="7167" y="348"/>
                    <a:pt x="7067" y="421"/>
                  </a:cubicBezTo>
                  <a:cubicBezTo>
                    <a:pt x="7054" y="434"/>
                    <a:pt x="5389" y="1731"/>
                    <a:pt x="3742" y="3010"/>
                  </a:cubicBezTo>
                  <a:cubicBezTo>
                    <a:pt x="2771" y="3760"/>
                    <a:pt x="1999" y="4358"/>
                    <a:pt x="1440" y="4783"/>
                  </a:cubicBezTo>
                  <a:cubicBezTo>
                    <a:pt x="1110" y="5039"/>
                    <a:pt x="850" y="5234"/>
                    <a:pt x="672" y="5368"/>
                  </a:cubicBezTo>
                  <a:cubicBezTo>
                    <a:pt x="395" y="5577"/>
                    <a:pt x="321" y="5633"/>
                    <a:pt x="247" y="56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5866514" y="2880927"/>
              <a:ext cx="791057" cy="47763"/>
            </a:xfrm>
            <a:custGeom>
              <a:avLst/>
              <a:gdLst/>
              <a:ahLst/>
              <a:cxnLst/>
              <a:rect l="l" t="t" r="r" b="b"/>
              <a:pathLst>
                <a:path w="7337" h="443" extrusionOk="0">
                  <a:moveTo>
                    <a:pt x="7115" y="443"/>
                  </a:moveTo>
                  <a:lnTo>
                    <a:pt x="217" y="443"/>
                  </a:lnTo>
                  <a:cubicBezTo>
                    <a:pt x="95" y="443"/>
                    <a:pt x="0" y="343"/>
                    <a:pt x="0" y="222"/>
                  </a:cubicBezTo>
                  <a:cubicBezTo>
                    <a:pt x="0" y="100"/>
                    <a:pt x="95" y="1"/>
                    <a:pt x="217" y="1"/>
                  </a:cubicBezTo>
                  <a:lnTo>
                    <a:pt x="7115" y="1"/>
                  </a:lnTo>
                  <a:cubicBezTo>
                    <a:pt x="7236" y="1"/>
                    <a:pt x="7336" y="100"/>
                    <a:pt x="7336" y="222"/>
                  </a:cubicBezTo>
                  <a:cubicBezTo>
                    <a:pt x="7336" y="343"/>
                    <a:pt x="7236" y="443"/>
                    <a:pt x="7115" y="4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5677617" y="3003947"/>
              <a:ext cx="352563" cy="453912"/>
            </a:xfrm>
            <a:custGeom>
              <a:avLst/>
              <a:gdLst/>
              <a:ahLst/>
              <a:cxnLst/>
              <a:rect l="l" t="t" r="r" b="b"/>
              <a:pathLst>
                <a:path w="3270" h="4210" extrusionOk="0">
                  <a:moveTo>
                    <a:pt x="3022" y="4210"/>
                  </a:moveTo>
                  <a:cubicBezTo>
                    <a:pt x="2957" y="4210"/>
                    <a:pt x="2888" y="4180"/>
                    <a:pt x="2845" y="4119"/>
                  </a:cubicBezTo>
                  <a:lnTo>
                    <a:pt x="74" y="377"/>
                  </a:lnTo>
                  <a:cubicBezTo>
                    <a:pt x="0" y="282"/>
                    <a:pt x="22" y="143"/>
                    <a:pt x="122" y="69"/>
                  </a:cubicBezTo>
                  <a:cubicBezTo>
                    <a:pt x="217" y="0"/>
                    <a:pt x="356" y="17"/>
                    <a:pt x="425" y="117"/>
                  </a:cubicBezTo>
                  <a:lnTo>
                    <a:pt x="3200" y="3859"/>
                  </a:lnTo>
                  <a:cubicBezTo>
                    <a:pt x="3270" y="3959"/>
                    <a:pt x="3252" y="4093"/>
                    <a:pt x="3152" y="4167"/>
                  </a:cubicBezTo>
                  <a:cubicBezTo>
                    <a:pt x="3113" y="4197"/>
                    <a:pt x="3070" y="4210"/>
                    <a:pt x="3022" y="42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6410130" y="3616242"/>
              <a:ext cx="247441" cy="47332"/>
            </a:xfrm>
            <a:custGeom>
              <a:avLst/>
              <a:gdLst/>
              <a:ahLst/>
              <a:cxnLst/>
              <a:rect l="l" t="t" r="r" b="b"/>
              <a:pathLst>
                <a:path w="2295" h="439" extrusionOk="0">
                  <a:moveTo>
                    <a:pt x="2073" y="439"/>
                  </a:moveTo>
                  <a:lnTo>
                    <a:pt x="222" y="439"/>
                  </a:lnTo>
                  <a:cubicBezTo>
                    <a:pt x="100" y="439"/>
                    <a:pt x="0" y="343"/>
                    <a:pt x="0" y="222"/>
                  </a:cubicBezTo>
                  <a:cubicBezTo>
                    <a:pt x="0" y="101"/>
                    <a:pt x="100" y="1"/>
                    <a:pt x="222" y="1"/>
                  </a:cubicBezTo>
                  <a:lnTo>
                    <a:pt x="2073" y="1"/>
                  </a:lnTo>
                  <a:cubicBezTo>
                    <a:pt x="2194" y="1"/>
                    <a:pt x="2294" y="101"/>
                    <a:pt x="2294" y="222"/>
                  </a:cubicBezTo>
                  <a:cubicBezTo>
                    <a:pt x="2294" y="343"/>
                    <a:pt x="2194" y="439"/>
                    <a:pt x="2073" y="4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5120416" y="3595757"/>
              <a:ext cx="827068" cy="1294457"/>
            </a:xfrm>
            <a:custGeom>
              <a:avLst/>
              <a:gdLst/>
              <a:ahLst/>
              <a:cxnLst/>
              <a:rect l="l" t="t" r="r" b="b"/>
              <a:pathLst>
                <a:path w="7671" h="12006" extrusionOk="0">
                  <a:moveTo>
                    <a:pt x="4848" y="4518"/>
                  </a:moveTo>
                  <a:lnTo>
                    <a:pt x="7232" y="4518"/>
                  </a:lnTo>
                  <a:lnTo>
                    <a:pt x="7232" y="438"/>
                  </a:lnTo>
                  <a:lnTo>
                    <a:pt x="768" y="438"/>
                  </a:lnTo>
                  <a:close/>
                  <a:moveTo>
                    <a:pt x="7449" y="12006"/>
                  </a:moveTo>
                  <a:cubicBezTo>
                    <a:pt x="7332" y="12006"/>
                    <a:pt x="7232" y="11910"/>
                    <a:pt x="7232" y="11789"/>
                  </a:cubicBezTo>
                  <a:lnTo>
                    <a:pt x="7232" y="4956"/>
                  </a:lnTo>
                  <a:lnTo>
                    <a:pt x="4757" y="4956"/>
                  </a:lnTo>
                  <a:cubicBezTo>
                    <a:pt x="4700" y="4956"/>
                    <a:pt x="4644" y="4934"/>
                    <a:pt x="4600" y="4891"/>
                  </a:cubicBezTo>
                  <a:lnTo>
                    <a:pt x="83" y="373"/>
                  </a:lnTo>
                  <a:cubicBezTo>
                    <a:pt x="22" y="312"/>
                    <a:pt x="0" y="217"/>
                    <a:pt x="35" y="134"/>
                  </a:cubicBezTo>
                  <a:cubicBezTo>
                    <a:pt x="70" y="52"/>
                    <a:pt x="152" y="0"/>
                    <a:pt x="239" y="0"/>
                  </a:cubicBezTo>
                  <a:lnTo>
                    <a:pt x="7449" y="0"/>
                  </a:lnTo>
                  <a:cubicBezTo>
                    <a:pt x="7570" y="0"/>
                    <a:pt x="7670" y="100"/>
                    <a:pt x="7670" y="217"/>
                  </a:cubicBezTo>
                  <a:lnTo>
                    <a:pt x="7670" y="11789"/>
                  </a:lnTo>
                  <a:cubicBezTo>
                    <a:pt x="7670" y="11910"/>
                    <a:pt x="7570" y="12006"/>
                    <a:pt x="7449" y="120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5900153" y="4337541"/>
              <a:ext cx="757418" cy="47871"/>
            </a:xfrm>
            <a:custGeom>
              <a:avLst/>
              <a:gdLst/>
              <a:ahLst/>
              <a:cxnLst/>
              <a:rect l="l" t="t" r="r" b="b"/>
              <a:pathLst>
                <a:path w="7025" h="444" extrusionOk="0">
                  <a:moveTo>
                    <a:pt x="6803" y="443"/>
                  </a:moveTo>
                  <a:lnTo>
                    <a:pt x="217" y="443"/>
                  </a:lnTo>
                  <a:cubicBezTo>
                    <a:pt x="100" y="443"/>
                    <a:pt x="0" y="343"/>
                    <a:pt x="0" y="222"/>
                  </a:cubicBezTo>
                  <a:cubicBezTo>
                    <a:pt x="0" y="101"/>
                    <a:pt x="100" y="1"/>
                    <a:pt x="217" y="1"/>
                  </a:cubicBezTo>
                  <a:lnTo>
                    <a:pt x="6803" y="1"/>
                  </a:lnTo>
                  <a:cubicBezTo>
                    <a:pt x="6924" y="1"/>
                    <a:pt x="7024" y="101"/>
                    <a:pt x="7024" y="222"/>
                  </a:cubicBezTo>
                  <a:cubicBezTo>
                    <a:pt x="7024" y="343"/>
                    <a:pt x="6924" y="443"/>
                    <a:pt x="6803" y="4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5650016" y="4203416"/>
              <a:ext cx="168411" cy="557309"/>
            </a:xfrm>
            <a:custGeom>
              <a:avLst/>
              <a:gdLst/>
              <a:ahLst/>
              <a:cxnLst/>
              <a:rect l="l" t="t" r="r" b="b"/>
              <a:pathLst>
                <a:path w="1562" h="5169" extrusionOk="0">
                  <a:moveTo>
                    <a:pt x="1561" y="5169"/>
                  </a:moveTo>
                  <a:lnTo>
                    <a:pt x="1" y="5169"/>
                  </a:lnTo>
                  <a:lnTo>
                    <a:pt x="1" y="0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5517724" y="2628095"/>
              <a:ext cx="290460" cy="290353"/>
            </a:xfrm>
            <a:custGeom>
              <a:avLst/>
              <a:gdLst/>
              <a:ahLst/>
              <a:cxnLst/>
              <a:rect l="l" t="t" r="r" b="b"/>
              <a:pathLst>
                <a:path w="2694" h="2693" extrusionOk="0">
                  <a:moveTo>
                    <a:pt x="2693" y="1349"/>
                  </a:moveTo>
                  <a:cubicBezTo>
                    <a:pt x="2693" y="2090"/>
                    <a:pt x="2090" y="2693"/>
                    <a:pt x="1349" y="2693"/>
                  </a:cubicBezTo>
                  <a:cubicBezTo>
                    <a:pt x="603" y="2693"/>
                    <a:pt x="1" y="2090"/>
                    <a:pt x="1" y="1349"/>
                  </a:cubicBezTo>
                  <a:cubicBezTo>
                    <a:pt x="1" y="603"/>
                    <a:pt x="603" y="0"/>
                    <a:pt x="1349" y="0"/>
                  </a:cubicBezTo>
                  <a:cubicBezTo>
                    <a:pt x="2090" y="0"/>
                    <a:pt x="2693" y="603"/>
                    <a:pt x="2693" y="13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5276536" y="3313814"/>
              <a:ext cx="283883" cy="203020"/>
            </a:xfrm>
            <a:custGeom>
              <a:avLst/>
              <a:gdLst/>
              <a:ahLst/>
              <a:cxnLst/>
              <a:rect l="l" t="t" r="r" b="b"/>
              <a:pathLst>
                <a:path w="2633" h="1883" extrusionOk="0">
                  <a:moveTo>
                    <a:pt x="2632" y="1882"/>
                  </a:moveTo>
                  <a:lnTo>
                    <a:pt x="0" y="1882"/>
                  </a:lnTo>
                  <a:lnTo>
                    <a:pt x="0" y="1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5186292" y="2194237"/>
              <a:ext cx="1407234" cy="2623092"/>
            </a:xfrm>
            <a:custGeom>
              <a:avLst/>
              <a:gdLst/>
              <a:ahLst/>
              <a:cxnLst/>
              <a:rect l="l" t="t" r="r" b="b"/>
              <a:pathLst>
                <a:path w="13052" h="24329" extrusionOk="0">
                  <a:moveTo>
                    <a:pt x="781" y="248"/>
                  </a:moveTo>
                  <a:cubicBezTo>
                    <a:pt x="486" y="248"/>
                    <a:pt x="248" y="486"/>
                    <a:pt x="248" y="781"/>
                  </a:cubicBezTo>
                  <a:lnTo>
                    <a:pt x="248" y="23548"/>
                  </a:lnTo>
                  <a:cubicBezTo>
                    <a:pt x="248" y="23843"/>
                    <a:pt x="486" y="24081"/>
                    <a:pt x="781" y="24081"/>
                  </a:cubicBezTo>
                  <a:lnTo>
                    <a:pt x="12271" y="24081"/>
                  </a:lnTo>
                  <a:cubicBezTo>
                    <a:pt x="12565" y="24081"/>
                    <a:pt x="12804" y="23843"/>
                    <a:pt x="12804" y="23548"/>
                  </a:cubicBezTo>
                  <a:lnTo>
                    <a:pt x="12804" y="781"/>
                  </a:lnTo>
                  <a:cubicBezTo>
                    <a:pt x="12804" y="486"/>
                    <a:pt x="12565" y="248"/>
                    <a:pt x="12271" y="248"/>
                  </a:cubicBezTo>
                  <a:close/>
                  <a:moveTo>
                    <a:pt x="12271" y="24328"/>
                  </a:moveTo>
                  <a:lnTo>
                    <a:pt x="781" y="24328"/>
                  </a:lnTo>
                  <a:cubicBezTo>
                    <a:pt x="352" y="24328"/>
                    <a:pt x="1" y="23977"/>
                    <a:pt x="1" y="23548"/>
                  </a:cubicBezTo>
                  <a:lnTo>
                    <a:pt x="1" y="781"/>
                  </a:lnTo>
                  <a:cubicBezTo>
                    <a:pt x="1" y="352"/>
                    <a:pt x="352" y="1"/>
                    <a:pt x="781" y="1"/>
                  </a:cubicBezTo>
                  <a:lnTo>
                    <a:pt x="12271" y="1"/>
                  </a:lnTo>
                  <a:cubicBezTo>
                    <a:pt x="12700" y="1"/>
                    <a:pt x="13051" y="352"/>
                    <a:pt x="13051" y="781"/>
                  </a:cubicBezTo>
                  <a:lnTo>
                    <a:pt x="13051" y="23548"/>
                  </a:lnTo>
                  <a:cubicBezTo>
                    <a:pt x="13051" y="23977"/>
                    <a:pt x="12700" y="24328"/>
                    <a:pt x="12271" y="24328"/>
                  </a:cubicBezTo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5974008" y="3102492"/>
              <a:ext cx="403022" cy="578872"/>
            </a:xfrm>
            <a:custGeom>
              <a:avLst/>
              <a:gdLst/>
              <a:ahLst/>
              <a:cxnLst/>
              <a:rect l="l" t="t" r="r" b="b"/>
              <a:pathLst>
                <a:path w="3738" h="5369" extrusionOk="0">
                  <a:moveTo>
                    <a:pt x="3720" y="1844"/>
                  </a:moveTo>
                  <a:cubicBezTo>
                    <a:pt x="3720" y="1852"/>
                    <a:pt x="3720" y="1857"/>
                    <a:pt x="3720" y="1865"/>
                  </a:cubicBezTo>
                  <a:cubicBezTo>
                    <a:pt x="3738" y="3305"/>
                    <a:pt x="2437" y="4787"/>
                    <a:pt x="1960" y="5282"/>
                  </a:cubicBezTo>
                  <a:cubicBezTo>
                    <a:pt x="1930" y="5316"/>
                    <a:pt x="1899" y="5342"/>
                    <a:pt x="1878" y="5368"/>
                  </a:cubicBezTo>
                  <a:cubicBezTo>
                    <a:pt x="1852" y="5342"/>
                    <a:pt x="1821" y="5316"/>
                    <a:pt x="1791" y="5282"/>
                  </a:cubicBezTo>
                  <a:cubicBezTo>
                    <a:pt x="1314" y="4787"/>
                    <a:pt x="0" y="3292"/>
                    <a:pt x="31" y="1844"/>
                  </a:cubicBezTo>
                  <a:cubicBezTo>
                    <a:pt x="31" y="825"/>
                    <a:pt x="854" y="1"/>
                    <a:pt x="1878" y="1"/>
                  </a:cubicBezTo>
                  <a:cubicBezTo>
                    <a:pt x="2897" y="1"/>
                    <a:pt x="3720" y="825"/>
                    <a:pt x="3720" y="18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6066084" y="3212897"/>
              <a:ext cx="220271" cy="220271"/>
            </a:xfrm>
            <a:custGeom>
              <a:avLst/>
              <a:gdLst/>
              <a:ahLst/>
              <a:cxnLst/>
              <a:rect l="l" t="t" r="r" b="b"/>
              <a:pathLst>
                <a:path w="2043" h="2043" extrusionOk="0">
                  <a:moveTo>
                    <a:pt x="2043" y="1023"/>
                  </a:moveTo>
                  <a:cubicBezTo>
                    <a:pt x="2043" y="1587"/>
                    <a:pt x="1583" y="2042"/>
                    <a:pt x="1019" y="2042"/>
                  </a:cubicBezTo>
                  <a:cubicBezTo>
                    <a:pt x="460" y="2042"/>
                    <a:pt x="0" y="1587"/>
                    <a:pt x="0" y="1023"/>
                  </a:cubicBezTo>
                  <a:cubicBezTo>
                    <a:pt x="0" y="460"/>
                    <a:pt x="460" y="0"/>
                    <a:pt x="1019" y="0"/>
                  </a:cubicBezTo>
                  <a:cubicBezTo>
                    <a:pt x="1583" y="0"/>
                    <a:pt x="2043" y="460"/>
                    <a:pt x="2043" y="10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6115573" y="3267992"/>
              <a:ext cx="121187" cy="109974"/>
            </a:xfrm>
            <a:custGeom>
              <a:avLst/>
              <a:gdLst/>
              <a:ahLst/>
              <a:cxnLst/>
              <a:rect l="l" t="t" r="r" b="b"/>
              <a:pathLst>
                <a:path w="1124" h="1020" extrusionOk="0">
                  <a:moveTo>
                    <a:pt x="560" y="1"/>
                  </a:moveTo>
                  <a:lnTo>
                    <a:pt x="1" y="343"/>
                  </a:lnTo>
                  <a:lnTo>
                    <a:pt x="153" y="343"/>
                  </a:lnTo>
                  <a:lnTo>
                    <a:pt x="153" y="1020"/>
                  </a:lnTo>
                  <a:lnTo>
                    <a:pt x="469" y="1020"/>
                  </a:lnTo>
                  <a:lnTo>
                    <a:pt x="469" y="638"/>
                  </a:lnTo>
                  <a:lnTo>
                    <a:pt x="656" y="638"/>
                  </a:lnTo>
                  <a:lnTo>
                    <a:pt x="656" y="1020"/>
                  </a:lnTo>
                  <a:lnTo>
                    <a:pt x="972" y="1020"/>
                  </a:lnTo>
                  <a:lnTo>
                    <a:pt x="972" y="343"/>
                  </a:lnTo>
                  <a:lnTo>
                    <a:pt x="1124" y="3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6154926" y="3714895"/>
              <a:ext cx="42588" cy="42157"/>
            </a:xfrm>
            <a:custGeom>
              <a:avLst/>
              <a:gdLst/>
              <a:ahLst/>
              <a:cxnLst/>
              <a:rect l="l" t="t" r="r" b="b"/>
              <a:pathLst>
                <a:path w="395" h="391" extrusionOk="0">
                  <a:moveTo>
                    <a:pt x="395" y="196"/>
                  </a:moveTo>
                  <a:cubicBezTo>
                    <a:pt x="395" y="304"/>
                    <a:pt x="304" y="391"/>
                    <a:pt x="195" y="391"/>
                  </a:cubicBezTo>
                  <a:cubicBezTo>
                    <a:pt x="87" y="391"/>
                    <a:pt x="0" y="304"/>
                    <a:pt x="0" y="196"/>
                  </a:cubicBezTo>
                  <a:cubicBezTo>
                    <a:pt x="0" y="87"/>
                    <a:pt x="87" y="1"/>
                    <a:pt x="195" y="1"/>
                  </a:cubicBezTo>
                  <a:cubicBezTo>
                    <a:pt x="304" y="1"/>
                    <a:pt x="395" y="87"/>
                    <a:pt x="395" y="19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4090542" y="4151987"/>
              <a:ext cx="875262" cy="671811"/>
            </a:xfrm>
            <a:custGeom>
              <a:avLst/>
              <a:gdLst/>
              <a:ahLst/>
              <a:cxnLst/>
              <a:rect l="l" t="t" r="r" b="b"/>
              <a:pathLst>
                <a:path w="8118" h="6231" extrusionOk="0">
                  <a:moveTo>
                    <a:pt x="8117" y="6231"/>
                  </a:moveTo>
                  <a:lnTo>
                    <a:pt x="1" y="6231"/>
                  </a:lnTo>
                  <a:lnTo>
                    <a:pt x="1" y="1"/>
                  </a:lnTo>
                  <a:lnTo>
                    <a:pt x="8117" y="1"/>
                  </a:lnTo>
                  <a:close/>
                </a:path>
              </a:pathLst>
            </a:custGeom>
            <a:solidFill>
              <a:srgbClr val="E39A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4090542" y="4151987"/>
              <a:ext cx="329167" cy="671811"/>
            </a:xfrm>
            <a:custGeom>
              <a:avLst/>
              <a:gdLst/>
              <a:ahLst/>
              <a:cxnLst/>
              <a:rect l="l" t="t" r="r" b="b"/>
              <a:pathLst>
                <a:path w="3053" h="6231" extrusionOk="0">
                  <a:moveTo>
                    <a:pt x="3053" y="6231"/>
                  </a:moveTo>
                  <a:lnTo>
                    <a:pt x="1" y="6231"/>
                  </a:lnTo>
                  <a:lnTo>
                    <a:pt x="1" y="1"/>
                  </a:lnTo>
                  <a:lnTo>
                    <a:pt x="30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4801060" y="4733015"/>
              <a:ext cx="126362" cy="29111"/>
            </a:xfrm>
            <a:custGeom>
              <a:avLst/>
              <a:gdLst/>
              <a:ahLst/>
              <a:cxnLst/>
              <a:rect l="l" t="t" r="r" b="b"/>
              <a:pathLst>
                <a:path w="1172" h="270" extrusionOk="0">
                  <a:moveTo>
                    <a:pt x="1172" y="270"/>
                  </a:moveTo>
                  <a:lnTo>
                    <a:pt x="1" y="270"/>
                  </a:lnTo>
                  <a:lnTo>
                    <a:pt x="1" y="1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4473834" y="4733015"/>
              <a:ext cx="126362" cy="55742"/>
            </a:xfrm>
            <a:custGeom>
              <a:avLst/>
              <a:gdLst/>
              <a:ahLst/>
              <a:cxnLst/>
              <a:rect l="l" t="t" r="r" b="b"/>
              <a:pathLst>
                <a:path w="1172" h="517" extrusionOk="0">
                  <a:moveTo>
                    <a:pt x="1172" y="517"/>
                  </a:moveTo>
                  <a:lnTo>
                    <a:pt x="1" y="517"/>
                  </a:lnTo>
                  <a:lnTo>
                    <a:pt x="1" y="1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4801060" y="4773770"/>
              <a:ext cx="126362" cy="29542"/>
            </a:xfrm>
            <a:custGeom>
              <a:avLst/>
              <a:gdLst/>
              <a:ahLst/>
              <a:cxnLst/>
              <a:rect l="l" t="t" r="r" b="b"/>
              <a:pathLst>
                <a:path w="1172" h="274" extrusionOk="0">
                  <a:moveTo>
                    <a:pt x="1172" y="273"/>
                  </a:moveTo>
                  <a:lnTo>
                    <a:pt x="1" y="273"/>
                  </a:lnTo>
                  <a:lnTo>
                    <a:pt x="1" y="0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4209788" y="4151987"/>
              <a:ext cx="61348" cy="141780"/>
            </a:xfrm>
            <a:custGeom>
              <a:avLst/>
              <a:gdLst/>
              <a:ahLst/>
              <a:cxnLst/>
              <a:rect l="l" t="t" r="r" b="b"/>
              <a:pathLst>
                <a:path w="569" h="1315" extrusionOk="0">
                  <a:moveTo>
                    <a:pt x="568" y="1314"/>
                  </a:moveTo>
                  <a:lnTo>
                    <a:pt x="0" y="1314"/>
                  </a:lnTo>
                  <a:lnTo>
                    <a:pt x="0" y="1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4214424" y="4681586"/>
              <a:ext cx="61348" cy="141780"/>
            </a:xfrm>
            <a:custGeom>
              <a:avLst/>
              <a:gdLst/>
              <a:ahLst/>
              <a:cxnLst/>
              <a:rect l="l" t="t" r="r" b="b"/>
              <a:pathLst>
                <a:path w="569" h="1315" extrusionOk="0">
                  <a:moveTo>
                    <a:pt x="569" y="1315"/>
                  </a:moveTo>
                  <a:lnTo>
                    <a:pt x="1" y="1315"/>
                  </a:lnTo>
                  <a:lnTo>
                    <a:pt x="1" y="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4652487" y="4151987"/>
              <a:ext cx="101564" cy="141780"/>
            </a:xfrm>
            <a:custGeom>
              <a:avLst/>
              <a:gdLst/>
              <a:ahLst/>
              <a:cxnLst/>
              <a:rect l="l" t="t" r="r" b="b"/>
              <a:pathLst>
                <a:path w="942" h="1315" extrusionOk="0">
                  <a:moveTo>
                    <a:pt x="941" y="1314"/>
                  </a:moveTo>
                  <a:lnTo>
                    <a:pt x="0" y="1314"/>
                  </a:lnTo>
                  <a:lnTo>
                    <a:pt x="0" y="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4391569" y="3751337"/>
              <a:ext cx="521837" cy="400758"/>
            </a:xfrm>
            <a:custGeom>
              <a:avLst/>
              <a:gdLst/>
              <a:ahLst/>
              <a:cxnLst/>
              <a:rect l="l" t="t" r="r" b="b"/>
              <a:pathLst>
                <a:path w="4840" h="3717" extrusionOk="0">
                  <a:moveTo>
                    <a:pt x="4840" y="3717"/>
                  </a:moveTo>
                  <a:lnTo>
                    <a:pt x="1" y="3717"/>
                  </a:lnTo>
                  <a:lnTo>
                    <a:pt x="1" y="1"/>
                  </a:lnTo>
                  <a:lnTo>
                    <a:pt x="4840" y="1"/>
                  </a:lnTo>
                  <a:close/>
                </a:path>
              </a:pathLst>
            </a:custGeom>
            <a:solidFill>
              <a:srgbClr val="E39A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4391569" y="3751337"/>
              <a:ext cx="196443" cy="400758"/>
            </a:xfrm>
            <a:custGeom>
              <a:avLst/>
              <a:gdLst/>
              <a:ahLst/>
              <a:cxnLst/>
              <a:rect l="l" t="t" r="r" b="b"/>
              <a:pathLst>
                <a:path w="1822" h="3717" extrusionOk="0">
                  <a:moveTo>
                    <a:pt x="1822" y="3717"/>
                  </a:moveTo>
                  <a:lnTo>
                    <a:pt x="1" y="3717"/>
                  </a:lnTo>
                  <a:lnTo>
                    <a:pt x="1" y="1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4815184" y="4097755"/>
              <a:ext cx="74825" cy="17359"/>
            </a:xfrm>
            <a:custGeom>
              <a:avLst/>
              <a:gdLst/>
              <a:ahLst/>
              <a:cxnLst/>
              <a:rect l="l" t="t" r="r" b="b"/>
              <a:pathLst>
                <a:path w="694" h="161" extrusionOk="0">
                  <a:moveTo>
                    <a:pt x="694" y="161"/>
                  </a:moveTo>
                  <a:lnTo>
                    <a:pt x="0" y="161"/>
                  </a:lnTo>
                  <a:lnTo>
                    <a:pt x="0" y="1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4620250" y="4097755"/>
              <a:ext cx="74825" cy="33316"/>
            </a:xfrm>
            <a:custGeom>
              <a:avLst/>
              <a:gdLst/>
              <a:ahLst/>
              <a:cxnLst/>
              <a:rect l="l" t="t" r="r" b="b"/>
              <a:pathLst>
                <a:path w="694" h="309" extrusionOk="0">
                  <a:moveTo>
                    <a:pt x="694" y="308"/>
                  </a:moveTo>
                  <a:lnTo>
                    <a:pt x="0" y="308"/>
                  </a:lnTo>
                  <a:lnTo>
                    <a:pt x="0" y="1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4815184" y="4122121"/>
              <a:ext cx="74825" cy="17359"/>
            </a:xfrm>
            <a:custGeom>
              <a:avLst/>
              <a:gdLst/>
              <a:ahLst/>
              <a:cxnLst/>
              <a:rect l="l" t="t" r="r" b="b"/>
              <a:pathLst>
                <a:path w="694" h="161" extrusionOk="0">
                  <a:moveTo>
                    <a:pt x="694" y="160"/>
                  </a:moveTo>
                  <a:lnTo>
                    <a:pt x="0" y="160"/>
                  </a:lnTo>
                  <a:lnTo>
                    <a:pt x="0" y="0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4462621" y="3751337"/>
              <a:ext cx="36658" cy="84745"/>
            </a:xfrm>
            <a:custGeom>
              <a:avLst/>
              <a:gdLst/>
              <a:ahLst/>
              <a:cxnLst/>
              <a:rect l="l" t="t" r="r" b="b"/>
              <a:pathLst>
                <a:path w="340" h="786" extrusionOk="0">
                  <a:moveTo>
                    <a:pt x="339" y="786"/>
                  </a:moveTo>
                  <a:lnTo>
                    <a:pt x="1" y="786"/>
                  </a:lnTo>
                  <a:lnTo>
                    <a:pt x="1" y="1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4465424" y="4066919"/>
              <a:ext cx="36658" cy="84745"/>
            </a:xfrm>
            <a:custGeom>
              <a:avLst/>
              <a:gdLst/>
              <a:ahLst/>
              <a:cxnLst/>
              <a:rect l="l" t="t" r="r" b="b"/>
              <a:pathLst>
                <a:path w="340" h="786" extrusionOk="0">
                  <a:moveTo>
                    <a:pt x="339" y="785"/>
                  </a:moveTo>
                  <a:lnTo>
                    <a:pt x="1" y="785"/>
                  </a:lnTo>
                  <a:lnTo>
                    <a:pt x="1" y="0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4726343" y="3751337"/>
              <a:ext cx="60809" cy="84745"/>
            </a:xfrm>
            <a:custGeom>
              <a:avLst/>
              <a:gdLst/>
              <a:ahLst/>
              <a:cxnLst/>
              <a:rect l="l" t="t" r="r" b="b"/>
              <a:pathLst>
                <a:path w="564" h="786" extrusionOk="0">
                  <a:moveTo>
                    <a:pt x="564" y="786"/>
                  </a:moveTo>
                  <a:lnTo>
                    <a:pt x="0" y="786"/>
                  </a:lnTo>
                  <a:lnTo>
                    <a:pt x="0" y="1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5113839" y="3481147"/>
              <a:ext cx="517632" cy="1154294"/>
            </a:xfrm>
            <a:custGeom>
              <a:avLst/>
              <a:gdLst/>
              <a:ahLst/>
              <a:cxnLst/>
              <a:rect l="l" t="t" r="r" b="b"/>
              <a:pathLst>
                <a:path w="4801" h="10706" extrusionOk="0">
                  <a:moveTo>
                    <a:pt x="2212" y="5221"/>
                  </a:moveTo>
                  <a:lnTo>
                    <a:pt x="2836" y="1"/>
                  </a:lnTo>
                  <a:cubicBezTo>
                    <a:pt x="2836" y="1"/>
                    <a:pt x="1" y="3729"/>
                    <a:pt x="529" y="5277"/>
                  </a:cubicBezTo>
                  <a:cubicBezTo>
                    <a:pt x="946" y="6491"/>
                    <a:pt x="3044" y="9474"/>
                    <a:pt x="3933" y="10706"/>
                  </a:cubicBezTo>
                  <a:cubicBezTo>
                    <a:pt x="4232" y="10602"/>
                    <a:pt x="4553" y="10480"/>
                    <a:pt x="4800" y="10276"/>
                  </a:cubicBezTo>
                  <a:cubicBezTo>
                    <a:pt x="4176" y="8382"/>
                    <a:pt x="3352" y="6504"/>
                    <a:pt x="2212" y="5221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5537886" y="4589079"/>
              <a:ext cx="116443" cy="104799"/>
            </a:xfrm>
            <a:custGeom>
              <a:avLst/>
              <a:gdLst/>
              <a:ahLst/>
              <a:cxnLst/>
              <a:rect l="l" t="t" r="r" b="b"/>
              <a:pathLst>
                <a:path w="1080" h="972" extrusionOk="0">
                  <a:moveTo>
                    <a:pt x="0" y="430"/>
                  </a:moveTo>
                  <a:cubicBezTo>
                    <a:pt x="243" y="768"/>
                    <a:pt x="395" y="972"/>
                    <a:pt x="395" y="972"/>
                  </a:cubicBezTo>
                  <a:lnTo>
                    <a:pt x="1080" y="655"/>
                  </a:lnTo>
                  <a:cubicBezTo>
                    <a:pt x="1010" y="438"/>
                    <a:pt x="941" y="217"/>
                    <a:pt x="867" y="0"/>
                  </a:cubicBezTo>
                  <a:cubicBezTo>
                    <a:pt x="620" y="204"/>
                    <a:pt x="299" y="326"/>
                    <a:pt x="0" y="430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5010118" y="2092781"/>
              <a:ext cx="357199" cy="433426"/>
            </a:xfrm>
            <a:custGeom>
              <a:avLst/>
              <a:gdLst/>
              <a:ahLst/>
              <a:cxnLst/>
              <a:rect l="l" t="t" r="r" b="b"/>
              <a:pathLst>
                <a:path w="3313" h="4020" extrusionOk="0">
                  <a:moveTo>
                    <a:pt x="2458" y="3266"/>
                  </a:moveTo>
                  <a:cubicBezTo>
                    <a:pt x="2463" y="3266"/>
                    <a:pt x="2463" y="3261"/>
                    <a:pt x="2467" y="3257"/>
                  </a:cubicBezTo>
                  <a:cubicBezTo>
                    <a:pt x="2480" y="3213"/>
                    <a:pt x="2463" y="3170"/>
                    <a:pt x="2454" y="3127"/>
                  </a:cubicBezTo>
                  <a:cubicBezTo>
                    <a:pt x="2441" y="3001"/>
                    <a:pt x="2562" y="2906"/>
                    <a:pt x="2662" y="2819"/>
                  </a:cubicBezTo>
                  <a:cubicBezTo>
                    <a:pt x="2905" y="2615"/>
                    <a:pt x="3057" y="2320"/>
                    <a:pt x="3161" y="2021"/>
                  </a:cubicBezTo>
                  <a:cubicBezTo>
                    <a:pt x="3252" y="1752"/>
                    <a:pt x="3312" y="1458"/>
                    <a:pt x="3256" y="1176"/>
                  </a:cubicBezTo>
                  <a:cubicBezTo>
                    <a:pt x="3200" y="881"/>
                    <a:pt x="3022" y="612"/>
                    <a:pt x="2788" y="426"/>
                  </a:cubicBezTo>
                  <a:cubicBezTo>
                    <a:pt x="2554" y="235"/>
                    <a:pt x="2263" y="122"/>
                    <a:pt x="1964" y="74"/>
                  </a:cubicBezTo>
                  <a:cubicBezTo>
                    <a:pt x="1531" y="1"/>
                    <a:pt x="1045" y="79"/>
                    <a:pt x="746" y="400"/>
                  </a:cubicBezTo>
                  <a:cubicBezTo>
                    <a:pt x="520" y="638"/>
                    <a:pt x="434" y="976"/>
                    <a:pt x="408" y="1306"/>
                  </a:cubicBezTo>
                  <a:cubicBezTo>
                    <a:pt x="390" y="1514"/>
                    <a:pt x="390" y="1735"/>
                    <a:pt x="277" y="1908"/>
                  </a:cubicBezTo>
                  <a:cubicBezTo>
                    <a:pt x="212" y="2004"/>
                    <a:pt x="121" y="2078"/>
                    <a:pt x="43" y="2160"/>
                  </a:cubicBezTo>
                  <a:cubicBezTo>
                    <a:pt x="30" y="2173"/>
                    <a:pt x="17" y="2190"/>
                    <a:pt x="9" y="2212"/>
                  </a:cubicBezTo>
                  <a:cubicBezTo>
                    <a:pt x="0" y="2260"/>
                    <a:pt x="48" y="2303"/>
                    <a:pt x="95" y="2325"/>
                  </a:cubicBezTo>
                  <a:cubicBezTo>
                    <a:pt x="139" y="2342"/>
                    <a:pt x="195" y="2359"/>
                    <a:pt x="217" y="2407"/>
                  </a:cubicBezTo>
                  <a:cubicBezTo>
                    <a:pt x="243" y="2455"/>
                    <a:pt x="247" y="2541"/>
                    <a:pt x="247" y="2593"/>
                  </a:cubicBezTo>
                  <a:cubicBezTo>
                    <a:pt x="247" y="2706"/>
                    <a:pt x="264" y="2763"/>
                    <a:pt x="282" y="2888"/>
                  </a:cubicBezTo>
                  <a:cubicBezTo>
                    <a:pt x="304" y="3018"/>
                    <a:pt x="369" y="3109"/>
                    <a:pt x="369" y="3248"/>
                  </a:cubicBezTo>
                  <a:cubicBezTo>
                    <a:pt x="369" y="3404"/>
                    <a:pt x="386" y="3543"/>
                    <a:pt x="529" y="3604"/>
                  </a:cubicBezTo>
                  <a:cubicBezTo>
                    <a:pt x="611" y="3634"/>
                    <a:pt x="824" y="3625"/>
                    <a:pt x="906" y="3604"/>
                  </a:cubicBezTo>
                  <a:cubicBezTo>
                    <a:pt x="1132" y="3534"/>
                    <a:pt x="1205" y="3560"/>
                    <a:pt x="1396" y="3426"/>
                  </a:cubicBezTo>
                  <a:cubicBezTo>
                    <a:pt x="1396" y="3625"/>
                    <a:pt x="1396" y="3820"/>
                    <a:pt x="1396" y="4020"/>
                  </a:cubicBezTo>
                  <a:cubicBezTo>
                    <a:pt x="1734" y="3786"/>
                    <a:pt x="2072" y="3552"/>
                    <a:pt x="2406" y="3313"/>
                  </a:cubicBezTo>
                  <a:cubicBezTo>
                    <a:pt x="2428" y="3300"/>
                    <a:pt x="2445" y="3287"/>
                    <a:pt x="2458" y="3266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4968501" y="4656357"/>
              <a:ext cx="111807" cy="87117"/>
            </a:xfrm>
            <a:custGeom>
              <a:avLst/>
              <a:gdLst/>
              <a:ahLst/>
              <a:cxnLst/>
              <a:rect l="l" t="t" r="r" b="b"/>
              <a:pathLst>
                <a:path w="1037" h="808" extrusionOk="0">
                  <a:moveTo>
                    <a:pt x="26" y="807"/>
                  </a:moveTo>
                  <a:lnTo>
                    <a:pt x="889" y="807"/>
                  </a:lnTo>
                  <a:cubicBezTo>
                    <a:pt x="941" y="530"/>
                    <a:pt x="989" y="261"/>
                    <a:pt x="1036" y="1"/>
                  </a:cubicBezTo>
                  <a:lnTo>
                    <a:pt x="0" y="1"/>
                  </a:lnTo>
                  <a:cubicBezTo>
                    <a:pt x="13" y="499"/>
                    <a:pt x="26" y="807"/>
                    <a:pt x="26" y="807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4960091" y="3252574"/>
              <a:ext cx="495098" cy="1403892"/>
            </a:xfrm>
            <a:custGeom>
              <a:avLst/>
              <a:gdLst/>
              <a:ahLst/>
              <a:cxnLst/>
              <a:rect l="l" t="t" r="r" b="b"/>
              <a:pathLst>
                <a:path w="4592" h="13021" extrusionOk="0">
                  <a:moveTo>
                    <a:pt x="3993" y="1"/>
                  </a:moveTo>
                  <a:lnTo>
                    <a:pt x="746" y="478"/>
                  </a:lnTo>
                  <a:cubicBezTo>
                    <a:pt x="746" y="478"/>
                    <a:pt x="590" y="4284"/>
                    <a:pt x="247" y="6773"/>
                  </a:cubicBezTo>
                  <a:cubicBezTo>
                    <a:pt x="0" y="8616"/>
                    <a:pt x="39" y="11594"/>
                    <a:pt x="78" y="13021"/>
                  </a:cubicBezTo>
                  <a:lnTo>
                    <a:pt x="1114" y="13021"/>
                  </a:lnTo>
                  <a:cubicBezTo>
                    <a:pt x="1587" y="10389"/>
                    <a:pt x="1756" y="8772"/>
                    <a:pt x="1682" y="7970"/>
                  </a:cubicBezTo>
                  <a:cubicBezTo>
                    <a:pt x="1682" y="7970"/>
                    <a:pt x="3924" y="3270"/>
                    <a:pt x="4193" y="2390"/>
                  </a:cubicBezTo>
                  <a:cubicBezTo>
                    <a:pt x="4592" y="1093"/>
                    <a:pt x="3993" y="1"/>
                    <a:pt x="3993" y="1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5148017" y="2426153"/>
              <a:ext cx="139839" cy="155688"/>
            </a:xfrm>
            <a:custGeom>
              <a:avLst/>
              <a:gdLst/>
              <a:ahLst/>
              <a:cxnLst/>
              <a:rect l="l" t="t" r="r" b="b"/>
              <a:pathLst>
                <a:path w="1297" h="1444" extrusionOk="0">
                  <a:moveTo>
                    <a:pt x="1296" y="512"/>
                  </a:moveTo>
                  <a:lnTo>
                    <a:pt x="1296" y="0"/>
                  </a:lnTo>
                  <a:cubicBezTo>
                    <a:pt x="1296" y="0"/>
                    <a:pt x="260" y="551"/>
                    <a:pt x="0" y="989"/>
                  </a:cubicBezTo>
                  <a:lnTo>
                    <a:pt x="26" y="144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4984781" y="2481247"/>
              <a:ext cx="472780" cy="840114"/>
            </a:xfrm>
            <a:custGeom>
              <a:avLst/>
              <a:gdLst/>
              <a:ahLst/>
              <a:cxnLst/>
              <a:rect l="l" t="t" r="r" b="b"/>
              <a:pathLst>
                <a:path w="4385" h="7792" extrusionOk="0">
                  <a:moveTo>
                    <a:pt x="2810" y="1"/>
                  </a:moveTo>
                  <a:cubicBezTo>
                    <a:pt x="2810" y="1"/>
                    <a:pt x="1315" y="655"/>
                    <a:pt x="656" y="2273"/>
                  </a:cubicBezTo>
                  <a:cubicBezTo>
                    <a:pt x="1" y="3885"/>
                    <a:pt x="517" y="7632"/>
                    <a:pt x="517" y="7632"/>
                  </a:cubicBezTo>
                  <a:cubicBezTo>
                    <a:pt x="517" y="7632"/>
                    <a:pt x="3010" y="7792"/>
                    <a:pt x="3764" y="7155"/>
                  </a:cubicBezTo>
                  <a:cubicBezTo>
                    <a:pt x="3764" y="7155"/>
                    <a:pt x="4384" y="417"/>
                    <a:pt x="2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5011520" y="2081137"/>
              <a:ext cx="372186" cy="348790"/>
            </a:xfrm>
            <a:custGeom>
              <a:avLst/>
              <a:gdLst/>
              <a:ahLst/>
              <a:cxnLst/>
              <a:rect l="l" t="t" r="r" b="b"/>
              <a:pathLst>
                <a:path w="3452" h="3235" extrusionOk="0">
                  <a:moveTo>
                    <a:pt x="317" y="1167"/>
                  </a:moveTo>
                  <a:cubicBezTo>
                    <a:pt x="0" y="768"/>
                    <a:pt x="863" y="0"/>
                    <a:pt x="1665" y="48"/>
                  </a:cubicBezTo>
                  <a:cubicBezTo>
                    <a:pt x="2467" y="96"/>
                    <a:pt x="3451" y="343"/>
                    <a:pt x="3404" y="1505"/>
                  </a:cubicBezTo>
                  <a:cubicBezTo>
                    <a:pt x="3356" y="2667"/>
                    <a:pt x="2441" y="3235"/>
                    <a:pt x="2441" y="3235"/>
                  </a:cubicBezTo>
                  <a:cubicBezTo>
                    <a:pt x="2441" y="3235"/>
                    <a:pt x="2177" y="3009"/>
                    <a:pt x="2255" y="2298"/>
                  </a:cubicBezTo>
                  <a:cubicBezTo>
                    <a:pt x="2333" y="1583"/>
                    <a:pt x="1999" y="1752"/>
                    <a:pt x="1856" y="1925"/>
                  </a:cubicBezTo>
                  <a:cubicBezTo>
                    <a:pt x="1713" y="2094"/>
                    <a:pt x="1435" y="1444"/>
                    <a:pt x="1140" y="1336"/>
                  </a:cubicBezTo>
                  <a:cubicBezTo>
                    <a:pt x="845" y="1227"/>
                    <a:pt x="568" y="1474"/>
                    <a:pt x="317" y="11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4896479" y="1980112"/>
              <a:ext cx="566150" cy="347927"/>
            </a:xfrm>
            <a:custGeom>
              <a:avLst/>
              <a:gdLst/>
              <a:ahLst/>
              <a:cxnLst/>
              <a:rect l="l" t="t" r="r" b="b"/>
              <a:pathLst>
                <a:path w="5251" h="3227" extrusionOk="0">
                  <a:moveTo>
                    <a:pt x="4297" y="3227"/>
                  </a:moveTo>
                  <a:cubicBezTo>
                    <a:pt x="4297" y="3227"/>
                    <a:pt x="5251" y="1709"/>
                    <a:pt x="3812" y="855"/>
                  </a:cubicBezTo>
                  <a:cubicBezTo>
                    <a:pt x="2372" y="1"/>
                    <a:pt x="1631" y="1289"/>
                    <a:pt x="1631" y="1289"/>
                  </a:cubicBezTo>
                  <a:cubicBezTo>
                    <a:pt x="1631" y="1289"/>
                    <a:pt x="343" y="981"/>
                    <a:pt x="174" y="1132"/>
                  </a:cubicBezTo>
                  <a:cubicBezTo>
                    <a:pt x="0" y="1289"/>
                    <a:pt x="4297" y="3227"/>
                    <a:pt x="4297" y="32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5048825" y="2242863"/>
              <a:ext cx="72130" cy="29973"/>
            </a:xfrm>
            <a:custGeom>
              <a:avLst/>
              <a:gdLst/>
              <a:ahLst/>
              <a:cxnLst/>
              <a:rect l="l" t="t" r="r" b="b"/>
              <a:pathLst>
                <a:path w="669" h="278" extrusionOk="0">
                  <a:moveTo>
                    <a:pt x="75" y="57"/>
                  </a:moveTo>
                  <a:cubicBezTo>
                    <a:pt x="75" y="57"/>
                    <a:pt x="239" y="0"/>
                    <a:pt x="369" y="31"/>
                  </a:cubicBezTo>
                  <a:cubicBezTo>
                    <a:pt x="504" y="57"/>
                    <a:pt x="669" y="170"/>
                    <a:pt x="656" y="213"/>
                  </a:cubicBezTo>
                  <a:cubicBezTo>
                    <a:pt x="647" y="261"/>
                    <a:pt x="565" y="278"/>
                    <a:pt x="452" y="213"/>
                  </a:cubicBezTo>
                  <a:cubicBezTo>
                    <a:pt x="343" y="152"/>
                    <a:pt x="53" y="252"/>
                    <a:pt x="27" y="191"/>
                  </a:cubicBezTo>
                  <a:cubicBezTo>
                    <a:pt x="1" y="126"/>
                    <a:pt x="1" y="79"/>
                    <a:pt x="75" y="57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5058636" y="2270896"/>
              <a:ext cx="39461" cy="15526"/>
            </a:xfrm>
            <a:custGeom>
              <a:avLst/>
              <a:gdLst/>
              <a:ahLst/>
              <a:cxnLst/>
              <a:rect l="l" t="t" r="r" b="b"/>
              <a:pathLst>
                <a:path w="366" h="144" extrusionOk="0">
                  <a:moveTo>
                    <a:pt x="348" y="144"/>
                  </a:moveTo>
                  <a:cubicBezTo>
                    <a:pt x="343" y="144"/>
                    <a:pt x="339" y="144"/>
                    <a:pt x="339" y="144"/>
                  </a:cubicBezTo>
                  <a:cubicBezTo>
                    <a:pt x="157" y="35"/>
                    <a:pt x="31" y="113"/>
                    <a:pt x="27" y="113"/>
                  </a:cubicBezTo>
                  <a:cubicBezTo>
                    <a:pt x="18" y="122"/>
                    <a:pt x="10" y="118"/>
                    <a:pt x="5" y="109"/>
                  </a:cubicBezTo>
                  <a:cubicBezTo>
                    <a:pt x="1" y="105"/>
                    <a:pt x="1" y="92"/>
                    <a:pt x="10" y="87"/>
                  </a:cubicBezTo>
                  <a:cubicBezTo>
                    <a:pt x="14" y="87"/>
                    <a:pt x="153" y="1"/>
                    <a:pt x="352" y="118"/>
                  </a:cubicBezTo>
                  <a:cubicBezTo>
                    <a:pt x="361" y="122"/>
                    <a:pt x="365" y="131"/>
                    <a:pt x="361" y="135"/>
                  </a:cubicBezTo>
                  <a:cubicBezTo>
                    <a:pt x="356" y="144"/>
                    <a:pt x="352" y="144"/>
                    <a:pt x="348" y="144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5067046" y="2278443"/>
              <a:ext cx="18868" cy="18329"/>
            </a:xfrm>
            <a:custGeom>
              <a:avLst/>
              <a:gdLst/>
              <a:ahLst/>
              <a:cxnLst/>
              <a:rect l="l" t="t" r="r" b="b"/>
              <a:pathLst>
                <a:path w="175" h="170" extrusionOk="0">
                  <a:moveTo>
                    <a:pt x="174" y="87"/>
                  </a:moveTo>
                  <a:cubicBezTo>
                    <a:pt x="174" y="134"/>
                    <a:pt x="135" y="169"/>
                    <a:pt x="88" y="169"/>
                  </a:cubicBezTo>
                  <a:cubicBezTo>
                    <a:pt x="40" y="169"/>
                    <a:pt x="1" y="134"/>
                    <a:pt x="1" y="87"/>
                  </a:cubicBezTo>
                  <a:cubicBezTo>
                    <a:pt x="1" y="39"/>
                    <a:pt x="40" y="0"/>
                    <a:pt x="88" y="0"/>
                  </a:cubicBezTo>
                  <a:cubicBezTo>
                    <a:pt x="135" y="0"/>
                    <a:pt x="174" y="39"/>
                    <a:pt x="174" y="87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5067046" y="2283079"/>
              <a:ext cx="8518" cy="4744"/>
            </a:xfrm>
            <a:custGeom>
              <a:avLst/>
              <a:gdLst/>
              <a:ahLst/>
              <a:cxnLst/>
              <a:rect l="l" t="t" r="r" b="b"/>
              <a:pathLst>
                <a:path w="79" h="44" extrusionOk="0">
                  <a:moveTo>
                    <a:pt x="79" y="22"/>
                  </a:moveTo>
                  <a:cubicBezTo>
                    <a:pt x="79" y="35"/>
                    <a:pt x="62" y="44"/>
                    <a:pt x="40" y="44"/>
                  </a:cubicBezTo>
                  <a:cubicBezTo>
                    <a:pt x="18" y="44"/>
                    <a:pt x="1" y="35"/>
                    <a:pt x="1" y="22"/>
                  </a:cubicBezTo>
                  <a:cubicBezTo>
                    <a:pt x="1" y="13"/>
                    <a:pt x="18" y="0"/>
                    <a:pt x="40" y="0"/>
                  </a:cubicBezTo>
                  <a:cubicBezTo>
                    <a:pt x="62" y="0"/>
                    <a:pt x="79" y="13"/>
                    <a:pt x="7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5037612" y="2378390"/>
              <a:ext cx="28679" cy="21671"/>
            </a:xfrm>
            <a:custGeom>
              <a:avLst/>
              <a:gdLst/>
              <a:ahLst/>
              <a:cxnLst/>
              <a:rect l="l" t="t" r="r" b="b"/>
              <a:pathLst>
                <a:path w="266" h="201" extrusionOk="0">
                  <a:moveTo>
                    <a:pt x="49" y="174"/>
                  </a:moveTo>
                  <a:cubicBezTo>
                    <a:pt x="22" y="174"/>
                    <a:pt x="5" y="170"/>
                    <a:pt x="5" y="166"/>
                  </a:cubicBezTo>
                  <a:cubicBezTo>
                    <a:pt x="1" y="166"/>
                    <a:pt x="1" y="161"/>
                    <a:pt x="1" y="157"/>
                  </a:cubicBezTo>
                  <a:cubicBezTo>
                    <a:pt x="1" y="153"/>
                    <a:pt x="9" y="153"/>
                    <a:pt x="9" y="153"/>
                  </a:cubicBezTo>
                  <a:cubicBezTo>
                    <a:pt x="18" y="157"/>
                    <a:pt x="131" y="200"/>
                    <a:pt x="248" y="5"/>
                  </a:cubicBezTo>
                  <a:cubicBezTo>
                    <a:pt x="252" y="1"/>
                    <a:pt x="257" y="1"/>
                    <a:pt x="261" y="5"/>
                  </a:cubicBezTo>
                  <a:cubicBezTo>
                    <a:pt x="265" y="5"/>
                    <a:pt x="265" y="10"/>
                    <a:pt x="261" y="14"/>
                  </a:cubicBezTo>
                  <a:cubicBezTo>
                    <a:pt x="179" y="148"/>
                    <a:pt x="96" y="174"/>
                    <a:pt x="49" y="174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4335504" y="2730845"/>
              <a:ext cx="684533" cy="525610"/>
            </a:xfrm>
            <a:custGeom>
              <a:avLst/>
              <a:gdLst/>
              <a:ahLst/>
              <a:cxnLst/>
              <a:rect l="l" t="t" r="r" b="b"/>
              <a:pathLst>
                <a:path w="6349" h="4875" extrusionOk="0">
                  <a:moveTo>
                    <a:pt x="6348" y="4874"/>
                  </a:moveTo>
                  <a:lnTo>
                    <a:pt x="1" y="4874"/>
                  </a:lnTo>
                  <a:lnTo>
                    <a:pt x="1" y="1"/>
                  </a:lnTo>
                  <a:lnTo>
                    <a:pt x="6348" y="1"/>
                  </a:lnTo>
                  <a:close/>
                </a:path>
              </a:pathLst>
            </a:custGeom>
            <a:solidFill>
              <a:srgbClr val="E39A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4335504" y="2730845"/>
              <a:ext cx="257253" cy="525610"/>
            </a:xfrm>
            <a:custGeom>
              <a:avLst/>
              <a:gdLst/>
              <a:ahLst/>
              <a:cxnLst/>
              <a:rect l="l" t="t" r="r" b="b"/>
              <a:pathLst>
                <a:path w="2386" h="4875" extrusionOk="0">
                  <a:moveTo>
                    <a:pt x="2385" y="4874"/>
                  </a:moveTo>
                  <a:lnTo>
                    <a:pt x="1" y="4874"/>
                  </a:lnTo>
                  <a:lnTo>
                    <a:pt x="1" y="1"/>
                  </a:lnTo>
                  <a:lnTo>
                    <a:pt x="23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4890872" y="3185296"/>
              <a:ext cx="98761" cy="22965"/>
            </a:xfrm>
            <a:custGeom>
              <a:avLst/>
              <a:gdLst/>
              <a:ahLst/>
              <a:cxnLst/>
              <a:rect l="l" t="t" r="r" b="b"/>
              <a:pathLst>
                <a:path w="916" h="213" extrusionOk="0">
                  <a:moveTo>
                    <a:pt x="915" y="213"/>
                  </a:moveTo>
                  <a:lnTo>
                    <a:pt x="0" y="213"/>
                  </a:lnTo>
                  <a:lnTo>
                    <a:pt x="0" y="0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4635129" y="3185296"/>
              <a:ext cx="98761" cy="43558"/>
            </a:xfrm>
            <a:custGeom>
              <a:avLst/>
              <a:gdLst/>
              <a:ahLst/>
              <a:cxnLst/>
              <a:rect l="l" t="t" r="r" b="b"/>
              <a:pathLst>
                <a:path w="916" h="404" extrusionOk="0">
                  <a:moveTo>
                    <a:pt x="916" y="404"/>
                  </a:moveTo>
                  <a:lnTo>
                    <a:pt x="1" y="404"/>
                  </a:lnTo>
                  <a:lnTo>
                    <a:pt x="1" y="0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4890872" y="3217533"/>
              <a:ext cx="98761" cy="22965"/>
            </a:xfrm>
            <a:custGeom>
              <a:avLst/>
              <a:gdLst/>
              <a:ahLst/>
              <a:cxnLst/>
              <a:rect l="l" t="t" r="r" b="b"/>
              <a:pathLst>
                <a:path w="916" h="213" extrusionOk="0">
                  <a:moveTo>
                    <a:pt x="915" y="213"/>
                  </a:moveTo>
                  <a:lnTo>
                    <a:pt x="0" y="213"/>
                  </a:lnTo>
                  <a:lnTo>
                    <a:pt x="0" y="0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4428550" y="2730845"/>
              <a:ext cx="47763" cy="110944"/>
            </a:xfrm>
            <a:custGeom>
              <a:avLst/>
              <a:gdLst/>
              <a:ahLst/>
              <a:cxnLst/>
              <a:rect l="l" t="t" r="r" b="b"/>
              <a:pathLst>
                <a:path w="443" h="1029" extrusionOk="0">
                  <a:moveTo>
                    <a:pt x="443" y="1029"/>
                  </a:moveTo>
                  <a:lnTo>
                    <a:pt x="0" y="1029"/>
                  </a:lnTo>
                  <a:lnTo>
                    <a:pt x="0" y="1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4432324" y="3145080"/>
              <a:ext cx="47763" cy="110836"/>
            </a:xfrm>
            <a:custGeom>
              <a:avLst/>
              <a:gdLst/>
              <a:ahLst/>
              <a:cxnLst/>
              <a:rect l="l" t="t" r="r" b="b"/>
              <a:pathLst>
                <a:path w="443" h="1028" extrusionOk="0">
                  <a:moveTo>
                    <a:pt x="442" y="1028"/>
                  </a:moveTo>
                  <a:lnTo>
                    <a:pt x="0" y="1028"/>
                  </a:lnTo>
                  <a:lnTo>
                    <a:pt x="0" y="0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4774968" y="2730845"/>
              <a:ext cx="79030" cy="110944"/>
            </a:xfrm>
            <a:custGeom>
              <a:avLst/>
              <a:gdLst/>
              <a:ahLst/>
              <a:cxnLst/>
              <a:rect l="l" t="t" r="r" b="b"/>
              <a:pathLst>
                <a:path w="733" h="1029" extrusionOk="0">
                  <a:moveTo>
                    <a:pt x="733" y="1029"/>
                  </a:moveTo>
                  <a:lnTo>
                    <a:pt x="0" y="1029"/>
                  </a:lnTo>
                  <a:lnTo>
                    <a:pt x="0" y="1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4720197" y="2661195"/>
              <a:ext cx="615746" cy="540058"/>
            </a:xfrm>
            <a:custGeom>
              <a:avLst/>
              <a:gdLst/>
              <a:ahLst/>
              <a:cxnLst/>
              <a:rect l="l" t="t" r="r" b="b"/>
              <a:pathLst>
                <a:path w="5711" h="5009" extrusionOk="0">
                  <a:moveTo>
                    <a:pt x="3530" y="2949"/>
                  </a:moveTo>
                  <a:cubicBezTo>
                    <a:pt x="3560" y="2286"/>
                    <a:pt x="3634" y="1488"/>
                    <a:pt x="3669" y="1336"/>
                  </a:cubicBezTo>
                  <a:cubicBezTo>
                    <a:pt x="3773" y="872"/>
                    <a:pt x="3994" y="1"/>
                    <a:pt x="4614" y="18"/>
                  </a:cubicBezTo>
                  <a:cubicBezTo>
                    <a:pt x="5711" y="49"/>
                    <a:pt x="4978" y="4801"/>
                    <a:pt x="4380" y="4905"/>
                  </a:cubicBezTo>
                  <a:cubicBezTo>
                    <a:pt x="3786" y="5009"/>
                    <a:pt x="1" y="4905"/>
                    <a:pt x="1" y="4905"/>
                  </a:cubicBezTo>
                  <a:lnTo>
                    <a:pt x="1" y="4441"/>
                  </a:lnTo>
                  <a:cubicBezTo>
                    <a:pt x="1" y="4441"/>
                    <a:pt x="2182" y="3933"/>
                    <a:pt x="3569" y="3873"/>
                  </a:cubicBezTo>
                  <a:cubicBezTo>
                    <a:pt x="3504" y="3877"/>
                    <a:pt x="3504" y="3452"/>
                    <a:pt x="3530" y="2949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5076426" y="2630898"/>
              <a:ext cx="262859" cy="346418"/>
            </a:xfrm>
            <a:custGeom>
              <a:avLst/>
              <a:gdLst/>
              <a:ahLst/>
              <a:cxnLst/>
              <a:rect l="l" t="t" r="r" b="b"/>
              <a:pathLst>
                <a:path w="2438" h="3213" extrusionOk="0">
                  <a:moveTo>
                    <a:pt x="1" y="2931"/>
                  </a:moveTo>
                  <a:cubicBezTo>
                    <a:pt x="1" y="2931"/>
                    <a:pt x="70" y="182"/>
                    <a:pt x="1254" y="91"/>
                  </a:cubicBezTo>
                  <a:cubicBezTo>
                    <a:pt x="2437" y="0"/>
                    <a:pt x="1960" y="3213"/>
                    <a:pt x="1960" y="32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4550492" y="3110470"/>
              <a:ext cx="191807" cy="99192"/>
            </a:xfrm>
            <a:custGeom>
              <a:avLst/>
              <a:gdLst/>
              <a:ahLst/>
              <a:cxnLst/>
              <a:rect l="l" t="t" r="r" b="b"/>
              <a:pathLst>
                <a:path w="1779" h="920" extrusionOk="0">
                  <a:moveTo>
                    <a:pt x="1571" y="265"/>
                  </a:moveTo>
                  <a:cubicBezTo>
                    <a:pt x="1571" y="265"/>
                    <a:pt x="1293" y="1"/>
                    <a:pt x="1176" y="1"/>
                  </a:cubicBezTo>
                  <a:cubicBezTo>
                    <a:pt x="1059" y="5"/>
                    <a:pt x="846" y="40"/>
                    <a:pt x="803" y="44"/>
                  </a:cubicBezTo>
                  <a:cubicBezTo>
                    <a:pt x="760" y="48"/>
                    <a:pt x="599" y="48"/>
                    <a:pt x="599" y="105"/>
                  </a:cubicBezTo>
                  <a:cubicBezTo>
                    <a:pt x="604" y="157"/>
                    <a:pt x="773" y="209"/>
                    <a:pt x="842" y="183"/>
                  </a:cubicBezTo>
                  <a:cubicBezTo>
                    <a:pt x="907" y="161"/>
                    <a:pt x="998" y="178"/>
                    <a:pt x="998" y="178"/>
                  </a:cubicBezTo>
                  <a:cubicBezTo>
                    <a:pt x="998" y="178"/>
                    <a:pt x="751" y="269"/>
                    <a:pt x="591" y="291"/>
                  </a:cubicBezTo>
                  <a:cubicBezTo>
                    <a:pt x="435" y="313"/>
                    <a:pt x="49" y="412"/>
                    <a:pt x="53" y="477"/>
                  </a:cubicBezTo>
                  <a:cubicBezTo>
                    <a:pt x="57" y="543"/>
                    <a:pt x="682" y="477"/>
                    <a:pt x="682" y="477"/>
                  </a:cubicBezTo>
                  <a:cubicBezTo>
                    <a:pt x="682" y="477"/>
                    <a:pt x="1" y="569"/>
                    <a:pt x="14" y="655"/>
                  </a:cubicBezTo>
                  <a:cubicBezTo>
                    <a:pt x="27" y="738"/>
                    <a:pt x="291" y="690"/>
                    <a:pt x="365" y="686"/>
                  </a:cubicBezTo>
                  <a:cubicBezTo>
                    <a:pt x="443" y="681"/>
                    <a:pt x="591" y="664"/>
                    <a:pt x="591" y="664"/>
                  </a:cubicBezTo>
                  <a:cubicBezTo>
                    <a:pt x="591" y="664"/>
                    <a:pt x="131" y="716"/>
                    <a:pt x="131" y="764"/>
                  </a:cubicBezTo>
                  <a:cubicBezTo>
                    <a:pt x="131" y="816"/>
                    <a:pt x="218" y="820"/>
                    <a:pt x="378" y="816"/>
                  </a:cubicBezTo>
                  <a:cubicBezTo>
                    <a:pt x="543" y="807"/>
                    <a:pt x="630" y="807"/>
                    <a:pt x="630" y="807"/>
                  </a:cubicBezTo>
                  <a:cubicBezTo>
                    <a:pt x="630" y="807"/>
                    <a:pt x="383" y="820"/>
                    <a:pt x="391" y="872"/>
                  </a:cubicBezTo>
                  <a:cubicBezTo>
                    <a:pt x="400" y="920"/>
                    <a:pt x="664" y="911"/>
                    <a:pt x="825" y="911"/>
                  </a:cubicBezTo>
                  <a:cubicBezTo>
                    <a:pt x="985" y="911"/>
                    <a:pt x="1063" y="907"/>
                    <a:pt x="1141" y="902"/>
                  </a:cubicBezTo>
                  <a:cubicBezTo>
                    <a:pt x="1224" y="902"/>
                    <a:pt x="1640" y="742"/>
                    <a:pt x="1709" y="742"/>
                  </a:cubicBezTo>
                  <a:cubicBezTo>
                    <a:pt x="1779" y="742"/>
                    <a:pt x="1636" y="295"/>
                    <a:pt x="1571" y="265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4803863" y="4697543"/>
              <a:ext cx="268034" cy="126254"/>
            </a:xfrm>
            <a:custGeom>
              <a:avLst/>
              <a:gdLst/>
              <a:ahLst/>
              <a:cxnLst/>
              <a:rect l="l" t="t" r="r" b="b"/>
              <a:pathLst>
                <a:path w="2486" h="1171" extrusionOk="0">
                  <a:moveTo>
                    <a:pt x="1332" y="44"/>
                  </a:moveTo>
                  <a:lnTo>
                    <a:pt x="1228" y="391"/>
                  </a:lnTo>
                  <a:cubicBezTo>
                    <a:pt x="1228" y="391"/>
                    <a:pt x="231" y="568"/>
                    <a:pt x="118" y="802"/>
                  </a:cubicBezTo>
                  <a:cubicBezTo>
                    <a:pt x="1" y="1032"/>
                    <a:pt x="27" y="1171"/>
                    <a:pt x="27" y="1171"/>
                  </a:cubicBezTo>
                  <a:lnTo>
                    <a:pt x="2485" y="1171"/>
                  </a:lnTo>
                  <a:lnTo>
                    <a:pt x="2485" y="200"/>
                  </a:lnTo>
                  <a:cubicBezTo>
                    <a:pt x="2485" y="200"/>
                    <a:pt x="2394" y="126"/>
                    <a:pt x="2299" y="269"/>
                  </a:cubicBezTo>
                  <a:cubicBezTo>
                    <a:pt x="2203" y="408"/>
                    <a:pt x="1818" y="473"/>
                    <a:pt x="1774" y="364"/>
                  </a:cubicBezTo>
                  <a:cubicBezTo>
                    <a:pt x="1731" y="256"/>
                    <a:pt x="1792" y="191"/>
                    <a:pt x="1735" y="122"/>
                  </a:cubicBezTo>
                  <a:cubicBezTo>
                    <a:pt x="1679" y="52"/>
                    <a:pt x="1410" y="0"/>
                    <a:pt x="1332" y="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5454111" y="4600292"/>
              <a:ext cx="243668" cy="223506"/>
            </a:xfrm>
            <a:custGeom>
              <a:avLst/>
              <a:gdLst/>
              <a:ahLst/>
              <a:cxnLst/>
              <a:rect l="l" t="t" r="r" b="b"/>
              <a:pathLst>
                <a:path w="2260" h="2073" extrusionOk="0">
                  <a:moveTo>
                    <a:pt x="703" y="451"/>
                  </a:moveTo>
                  <a:lnTo>
                    <a:pt x="781" y="803"/>
                  </a:lnTo>
                  <a:cubicBezTo>
                    <a:pt x="781" y="803"/>
                    <a:pt x="1" y="1449"/>
                    <a:pt x="14" y="1704"/>
                  </a:cubicBezTo>
                  <a:cubicBezTo>
                    <a:pt x="27" y="1965"/>
                    <a:pt x="118" y="2073"/>
                    <a:pt x="118" y="2073"/>
                  </a:cubicBezTo>
                  <a:lnTo>
                    <a:pt x="2260" y="863"/>
                  </a:lnTo>
                  <a:lnTo>
                    <a:pt x="1779" y="18"/>
                  </a:lnTo>
                  <a:cubicBezTo>
                    <a:pt x="1779" y="18"/>
                    <a:pt x="1666" y="0"/>
                    <a:pt x="1653" y="170"/>
                  </a:cubicBezTo>
                  <a:cubicBezTo>
                    <a:pt x="1640" y="339"/>
                    <a:pt x="1336" y="586"/>
                    <a:pt x="1245" y="512"/>
                  </a:cubicBezTo>
                  <a:cubicBezTo>
                    <a:pt x="1150" y="438"/>
                    <a:pt x="1176" y="352"/>
                    <a:pt x="1089" y="317"/>
                  </a:cubicBezTo>
                  <a:cubicBezTo>
                    <a:pt x="1007" y="287"/>
                    <a:pt x="747" y="373"/>
                    <a:pt x="703" y="4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3085035" y="3481147"/>
              <a:ext cx="518063" cy="1154294"/>
            </a:xfrm>
            <a:custGeom>
              <a:avLst/>
              <a:gdLst/>
              <a:ahLst/>
              <a:cxnLst/>
              <a:rect l="l" t="t" r="r" b="b"/>
              <a:pathLst>
                <a:path w="4805" h="10706" extrusionOk="0">
                  <a:moveTo>
                    <a:pt x="2593" y="5221"/>
                  </a:moveTo>
                  <a:lnTo>
                    <a:pt x="1969" y="1"/>
                  </a:lnTo>
                  <a:cubicBezTo>
                    <a:pt x="1969" y="1"/>
                    <a:pt x="4804" y="3729"/>
                    <a:pt x="4276" y="5277"/>
                  </a:cubicBezTo>
                  <a:cubicBezTo>
                    <a:pt x="3859" y="6491"/>
                    <a:pt x="1761" y="9474"/>
                    <a:pt x="872" y="10706"/>
                  </a:cubicBezTo>
                  <a:cubicBezTo>
                    <a:pt x="568" y="10602"/>
                    <a:pt x="252" y="10480"/>
                    <a:pt x="1" y="10276"/>
                  </a:cubicBezTo>
                  <a:cubicBezTo>
                    <a:pt x="629" y="8382"/>
                    <a:pt x="1453" y="6504"/>
                    <a:pt x="2593" y="5221"/>
                  </a:cubicBez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3062609" y="4589079"/>
              <a:ext cx="116443" cy="104799"/>
            </a:xfrm>
            <a:custGeom>
              <a:avLst/>
              <a:gdLst/>
              <a:ahLst/>
              <a:cxnLst/>
              <a:rect l="l" t="t" r="r" b="b"/>
              <a:pathLst>
                <a:path w="1080" h="972" extrusionOk="0">
                  <a:moveTo>
                    <a:pt x="1080" y="430"/>
                  </a:moveTo>
                  <a:cubicBezTo>
                    <a:pt x="837" y="768"/>
                    <a:pt x="685" y="972"/>
                    <a:pt x="685" y="972"/>
                  </a:cubicBezTo>
                  <a:lnTo>
                    <a:pt x="0" y="655"/>
                  </a:lnTo>
                  <a:cubicBezTo>
                    <a:pt x="65" y="438"/>
                    <a:pt x="139" y="217"/>
                    <a:pt x="209" y="0"/>
                  </a:cubicBezTo>
                  <a:cubicBezTo>
                    <a:pt x="460" y="204"/>
                    <a:pt x="776" y="326"/>
                    <a:pt x="1080" y="430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3349619" y="2092781"/>
              <a:ext cx="357307" cy="433426"/>
            </a:xfrm>
            <a:custGeom>
              <a:avLst/>
              <a:gdLst/>
              <a:ahLst/>
              <a:cxnLst/>
              <a:rect l="l" t="t" r="r" b="b"/>
              <a:pathLst>
                <a:path w="3314" h="4020" extrusionOk="0">
                  <a:moveTo>
                    <a:pt x="855" y="3266"/>
                  </a:moveTo>
                  <a:cubicBezTo>
                    <a:pt x="850" y="3266"/>
                    <a:pt x="846" y="3261"/>
                    <a:pt x="846" y="3257"/>
                  </a:cubicBezTo>
                  <a:cubicBezTo>
                    <a:pt x="829" y="3213"/>
                    <a:pt x="850" y="3170"/>
                    <a:pt x="855" y="3127"/>
                  </a:cubicBezTo>
                  <a:cubicBezTo>
                    <a:pt x="872" y="3001"/>
                    <a:pt x="751" y="2906"/>
                    <a:pt x="651" y="2819"/>
                  </a:cubicBezTo>
                  <a:cubicBezTo>
                    <a:pt x="408" y="2615"/>
                    <a:pt x="256" y="2320"/>
                    <a:pt x="152" y="2021"/>
                  </a:cubicBezTo>
                  <a:cubicBezTo>
                    <a:pt x="57" y="1752"/>
                    <a:pt x="1" y="1458"/>
                    <a:pt x="53" y="1176"/>
                  </a:cubicBezTo>
                  <a:cubicBezTo>
                    <a:pt x="109" y="881"/>
                    <a:pt x="287" y="612"/>
                    <a:pt x="525" y="426"/>
                  </a:cubicBezTo>
                  <a:cubicBezTo>
                    <a:pt x="759" y="235"/>
                    <a:pt x="1050" y="122"/>
                    <a:pt x="1349" y="74"/>
                  </a:cubicBezTo>
                  <a:cubicBezTo>
                    <a:pt x="1783" y="1"/>
                    <a:pt x="2268" y="79"/>
                    <a:pt x="2567" y="400"/>
                  </a:cubicBezTo>
                  <a:cubicBezTo>
                    <a:pt x="2793" y="638"/>
                    <a:pt x="2879" y="976"/>
                    <a:pt x="2905" y="1306"/>
                  </a:cubicBezTo>
                  <a:cubicBezTo>
                    <a:pt x="2923" y="1514"/>
                    <a:pt x="2918" y="1735"/>
                    <a:pt x="3036" y="1908"/>
                  </a:cubicBezTo>
                  <a:cubicBezTo>
                    <a:pt x="3096" y="2004"/>
                    <a:pt x="3192" y="2078"/>
                    <a:pt x="3270" y="2160"/>
                  </a:cubicBezTo>
                  <a:cubicBezTo>
                    <a:pt x="3283" y="2173"/>
                    <a:pt x="3296" y="2190"/>
                    <a:pt x="3300" y="2212"/>
                  </a:cubicBezTo>
                  <a:cubicBezTo>
                    <a:pt x="3313" y="2260"/>
                    <a:pt x="3265" y="2303"/>
                    <a:pt x="3218" y="2325"/>
                  </a:cubicBezTo>
                  <a:cubicBezTo>
                    <a:pt x="3174" y="2342"/>
                    <a:pt x="3118" y="2359"/>
                    <a:pt x="3096" y="2407"/>
                  </a:cubicBezTo>
                  <a:cubicBezTo>
                    <a:pt x="3070" y="2455"/>
                    <a:pt x="3066" y="2541"/>
                    <a:pt x="3066" y="2593"/>
                  </a:cubicBezTo>
                  <a:cubicBezTo>
                    <a:pt x="3066" y="2706"/>
                    <a:pt x="3049" y="2763"/>
                    <a:pt x="3027" y="2888"/>
                  </a:cubicBezTo>
                  <a:cubicBezTo>
                    <a:pt x="3010" y="3018"/>
                    <a:pt x="2944" y="3109"/>
                    <a:pt x="2944" y="3248"/>
                  </a:cubicBezTo>
                  <a:cubicBezTo>
                    <a:pt x="2940" y="3404"/>
                    <a:pt x="2927" y="3543"/>
                    <a:pt x="2784" y="3604"/>
                  </a:cubicBezTo>
                  <a:cubicBezTo>
                    <a:pt x="2702" y="3634"/>
                    <a:pt x="2489" y="3625"/>
                    <a:pt x="2407" y="3604"/>
                  </a:cubicBezTo>
                  <a:cubicBezTo>
                    <a:pt x="2181" y="3534"/>
                    <a:pt x="2108" y="3560"/>
                    <a:pt x="1917" y="3426"/>
                  </a:cubicBezTo>
                  <a:cubicBezTo>
                    <a:pt x="1917" y="3625"/>
                    <a:pt x="1917" y="3820"/>
                    <a:pt x="1917" y="4020"/>
                  </a:cubicBezTo>
                  <a:cubicBezTo>
                    <a:pt x="1579" y="3786"/>
                    <a:pt x="1241" y="3552"/>
                    <a:pt x="902" y="3313"/>
                  </a:cubicBezTo>
                  <a:cubicBezTo>
                    <a:pt x="885" y="3300"/>
                    <a:pt x="863" y="3287"/>
                    <a:pt x="855" y="3266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3636630" y="4656357"/>
              <a:ext cx="111807" cy="87117"/>
            </a:xfrm>
            <a:custGeom>
              <a:avLst/>
              <a:gdLst/>
              <a:ahLst/>
              <a:cxnLst/>
              <a:rect l="l" t="t" r="r" b="b"/>
              <a:pathLst>
                <a:path w="1037" h="808" extrusionOk="0">
                  <a:moveTo>
                    <a:pt x="1011" y="807"/>
                  </a:moveTo>
                  <a:lnTo>
                    <a:pt x="148" y="807"/>
                  </a:lnTo>
                  <a:cubicBezTo>
                    <a:pt x="96" y="530"/>
                    <a:pt x="48" y="261"/>
                    <a:pt x="1" y="1"/>
                  </a:cubicBezTo>
                  <a:lnTo>
                    <a:pt x="1037" y="1"/>
                  </a:lnTo>
                  <a:cubicBezTo>
                    <a:pt x="1024" y="499"/>
                    <a:pt x="1011" y="807"/>
                    <a:pt x="1011" y="807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3261748" y="3252574"/>
              <a:ext cx="495098" cy="1403892"/>
            </a:xfrm>
            <a:custGeom>
              <a:avLst/>
              <a:gdLst/>
              <a:ahLst/>
              <a:cxnLst/>
              <a:rect l="l" t="t" r="r" b="b"/>
              <a:pathLst>
                <a:path w="4592" h="13021" extrusionOk="0">
                  <a:moveTo>
                    <a:pt x="594" y="1"/>
                  </a:moveTo>
                  <a:lnTo>
                    <a:pt x="3846" y="478"/>
                  </a:lnTo>
                  <a:cubicBezTo>
                    <a:pt x="3846" y="478"/>
                    <a:pt x="4002" y="4284"/>
                    <a:pt x="4340" y="6773"/>
                  </a:cubicBezTo>
                  <a:cubicBezTo>
                    <a:pt x="4592" y="8616"/>
                    <a:pt x="4553" y="11594"/>
                    <a:pt x="4514" y="13021"/>
                  </a:cubicBezTo>
                  <a:lnTo>
                    <a:pt x="3478" y="13021"/>
                  </a:lnTo>
                  <a:cubicBezTo>
                    <a:pt x="3005" y="10389"/>
                    <a:pt x="2836" y="8772"/>
                    <a:pt x="2910" y="7970"/>
                  </a:cubicBezTo>
                  <a:cubicBezTo>
                    <a:pt x="2910" y="7970"/>
                    <a:pt x="668" y="3270"/>
                    <a:pt x="395" y="2390"/>
                  </a:cubicBezTo>
                  <a:cubicBezTo>
                    <a:pt x="0" y="1093"/>
                    <a:pt x="594" y="1"/>
                    <a:pt x="5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3429081" y="2426153"/>
              <a:ext cx="139839" cy="155688"/>
            </a:xfrm>
            <a:custGeom>
              <a:avLst/>
              <a:gdLst/>
              <a:ahLst/>
              <a:cxnLst/>
              <a:rect l="l" t="t" r="r" b="b"/>
              <a:pathLst>
                <a:path w="1297" h="1444" extrusionOk="0">
                  <a:moveTo>
                    <a:pt x="1" y="512"/>
                  </a:moveTo>
                  <a:lnTo>
                    <a:pt x="1" y="0"/>
                  </a:lnTo>
                  <a:cubicBezTo>
                    <a:pt x="1" y="0"/>
                    <a:pt x="1037" y="551"/>
                    <a:pt x="1297" y="989"/>
                  </a:cubicBezTo>
                  <a:lnTo>
                    <a:pt x="1271" y="1444"/>
                  </a:ln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3259376" y="2481247"/>
              <a:ext cx="472780" cy="840114"/>
            </a:xfrm>
            <a:custGeom>
              <a:avLst/>
              <a:gdLst/>
              <a:ahLst/>
              <a:cxnLst/>
              <a:rect l="l" t="t" r="r" b="b"/>
              <a:pathLst>
                <a:path w="4385" h="7792" extrusionOk="0">
                  <a:moveTo>
                    <a:pt x="1575" y="1"/>
                  </a:moveTo>
                  <a:cubicBezTo>
                    <a:pt x="1575" y="1"/>
                    <a:pt x="3070" y="655"/>
                    <a:pt x="3725" y="2273"/>
                  </a:cubicBezTo>
                  <a:cubicBezTo>
                    <a:pt x="4384" y="3885"/>
                    <a:pt x="3868" y="7632"/>
                    <a:pt x="3868" y="7632"/>
                  </a:cubicBezTo>
                  <a:cubicBezTo>
                    <a:pt x="3868" y="7632"/>
                    <a:pt x="1375" y="7792"/>
                    <a:pt x="616" y="7155"/>
                  </a:cubicBezTo>
                  <a:cubicBezTo>
                    <a:pt x="616" y="7155"/>
                    <a:pt x="1" y="417"/>
                    <a:pt x="1575" y="1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3595983" y="2242863"/>
              <a:ext cx="72130" cy="29973"/>
            </a:xfrm>
            <a:custGeom>
              <a:avLst/>
              <a:gdLst/>
              <a:ahLst/>
              <a:cxnLst/>
              <a:rect l="l" t="t" r="r" b="b"/>
              <a:pathLst>
                <a:path w="669" h="278" extrusionOk="0">
                  <a:moveTo>
                    <a:pt x="594" y="57"/>
                  </a:moveTo>
                  <a:cubicBezTo>
                    <a:pt x="594" y="57"/>
                    <a:pt x="430" y="0"/>
                    <a:pt x="295" y="31"/>
                  </a:cubicBezTo>
                  <a:cubicBezTo>
                    <a:pt x="165" y="57"/>
                    <a:pt x="0" y="170"/>
                    <a:pt x="13" y="213"/>
                  </a:cubicBezTo>
                  <a:cubicBezTo>
                    <a:pt x="22" y="261"/>
                    <a:pt x="105" y="278"/>
                    <a:pt x="217" y="213"/>
                  </a:cubicBezTo>
                  <a:cubicBezTo>
                    <a:pt x="326" y="152"/>
                    <a:pt x="616" y="252"/>
                    <a:pt x="642" y="191"/>
                  </a:cubicBezTo>
                  <a:cubicBezTo>
                    <a:pt x="668" y="126"/>
                    <a:pt x="664" y="79"/>
                    <a:pt x="594" y="57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3618840" y="2270896"/>
              <a:ext cx="39461" cy="15526"/>
            </a:xfrm>
            <a:custGeom>
              <a:avLst/>
              <a:gdLst/>
              <a:ahLst/>
              <a:cxnLst/>
              <a:rect l="l" t="t" r="r" b="b"/>
              <a:pathLst>
                <a:path w="366" h="144" extrusionOk="0">
                  <a:moveTo>
                    <a:pt x="18" y="144"/>
                  </a:moveTo>
                  <a:cubicBezTo>
                    <a:pt x="14" y="144"/>
                    <a:pt x="10" y="144"/>
                    <a:pt x="5" y="135"/>
                  </a:cubicBezTo>
                  <a:cubicBezTo>
                    <a:pt x="1" y="131"/>
                    <a:pt x="5" y="122"/>
                    <a:pt x="10" y="118"/>
                  </a:cubicBezTo>
                  <a:cubicBezTo>
                    <a:pt x="209" y="1"/>
                    <a:pt x="352" y="87"/>
                    <a:pt x="356" y="87"/>
                  </a:cubicBezTo>
                  <a:cubicBezTo>
                    <a:pt x="365" y="92"/>
                    <a:pt x="365" y="105"/>
                    <a:pt x="361" y="109"/>
                  </a:cubicBezTo>
                  <a:cubicBezTo>
                    <a:pt x="356" y="118"/>
                    <a:pt x="348" y="122"/>
                    <a:pt x="339" y="113"/>
                  </a:cubicBezTo>
                  <a:cubicBezTo>
                    <a:pt x="335" y="113"/>
                    <a:pt x="209" y="35"/>
                    <a:pt x="27" y="144"/>
                  </a:cubicBezTo>
                  <a:cubicBezTo>
                    <a:pt x="23" y="144"/>
                    <a:pt x="23" y="144"/>
                    <a:pt x="18" y="144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3631023" y="2278443"/>
              <a:ext cx="18868" cy="18329"/>
            </a:xfrm>
            <a:custGeom>
              <a:avLst/>
              <a:gdLst/>
              <a:ahLst/>
              <a:cxnLst/>
              <a:rect l="l" t="t" r="r" b="b"/>
              <a:pathLst>
                <a:path w="175" h="170" extrusionOk="0">
                  <a:moveTo>
                    <a:pt x="1" y="87"/>
                  </a:moveTo>
                  <a:cubicBezTo>
                    <a:pt x="1" y="134"/>
                    <a:pt x="40" y="169"/>
                    <a:pt x="87" y="169"/>
                  </a:cubicBezTo>
                  <a:cubicBezTo>
                    <a:pt x="135" y="169"/>
                    <a:pt x="174" y="134"/>
                    <a:pt x="174" y="87"/>
                  </a:cubicBezTo>
                  <a:cubicBezTo>
                    <a:pt x="174" y="39"/>
                    <a:pt x="135" y="0"/>
                    <a:pt x="87" y="0"/>
                  </a:cubicBezTo>
                  <a:cubicBezTo>
                    <a:pt x="40" y="0"/>
                    <a:pt x="1" y="39"/>
                    <a:pt x="1" y="87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3641374" y="2283079"/>
              <a:ext cx="8518" cy="4744"/>
            </a:xfrm>
            <a:custGeom>
              <a:avLst/>
              <a:gdLst/>
              <a:ahLst/>
              <a:cxnLst/>
              <a:rect l="l" t="t" r="r" b="b"/>
              <a:pathLst>
                <a:path w="79" h="44" extrusionOk="0">
                  <a:moveTo>
                    <a:pt x="0" y="22"/>
                  </a:moveTo>
                  <a:cubicBezTo>
                    <a:pt x="0" y="35"/>
                    <a:pt x="17" y="44"/>
                    <a:pt x="39" y="44"/>
                  </a:cubicBezTo>
                  <a:cubicBezTo>
                    <a:pt x="61" y="44"/>
                    <a:pt x="78" y="35"/>
                    <a:pt x="78" y="22"/>
                  </a:cubicBezTo>
                  <a:cubicBezTo>
                    <a:pt x="78" y="13"/>
                    <a:pt x="61" y="0"/>
                    <a:pt x="39" y="0"/>
                  </a:cubicBezTo>
                  <a:cubicBezTo>
                    <a:pt x="17" y="0"/>
                    <a:pt x="0" y="13"/>
                    <a:pt x="0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3650646" y="2378390"/>
              <a:ext cx="28679" cy="21671"/>
            </a:xfrm>
            <a:custGeom>
              <a:avLst/>
              <a:gdLst/>
              <a:ahLst/>
              <a:cxnLst/>
              <a:rect l="l" t="t" r="r" b="b"/>
              <a:pathLst>
                <a:path w="266" h="201" extrusionOk="0">
                  <a:moveTo>
                    <a:pt x="218" y="174"/>
                  </a:moveTo>
                  <a:cubicBezTo>
                    <a:pt x="170" y="174"/>
                    <a:pt x="87" y="148"/>
                    <a:pt x="5" y="14"/>
                  </a:cubicBezTo>
                  <a:cubicBezTo>
                    <a:pt x="1" y="10"/>
                    <a:pt x="1" y="5"/>
                    <a:pt x="5" y="5"/>
                  </a:cubicBezTo>
                  <a:cubicBezTo>
                    <a:pt x="9" y="1"/>
                    <a:pt x="14" y="1"/>
                    <a:pt x="18" y="5"/>
                  </a:cubicBezTo>
                  <a:cubicBezTo>
                    <a:pt x="135" y="200"/>
                    <a:pt x="248" y="157"/>
                    <a:pt x="252" y="153"/>
                  </a:cubicBezTo>
                  <a:cubicBezTo>
                    <a:pt x="257" y="153"/>
                    <a:pt x="261" y="153"/>
                    <a:pt x="265" y="157"/>
                  </a:cubicBezTo>
                  <a:cubicBezTo>
                    <a:pt x="265" y="161"/>
                    <a:pt x="265" y="166"/>
                    <a:pt x="261" y="166"/>
                  </a:cubicBezTo>
                  <a:cubicBezTo>
                    <a:pt x="257" y="170"/>
                    <a:pt x="244" y="174"/>
                    <a:pt x="218" y="174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3645040" y="4697543"/>
              <a:ext cx="268034" cy="126254"/>
            </a:xfrm>
            <a:custGeom>
              <a:avLst/>
              <a:gdLst/>
              <a:ahLst/>
              <a:cxnLst/>
              <a:rect l="l" t="t" r="r" b="b"/>
              <a:pathLst>
                <a:path w="2486" h="1171" extrusionOk="0">
                  <a:moveTo>
                    <a:pt x="1154" y="44"/>
                  </a:moveTo>
                  <a:lnTo>
                    <a:pt x="1254" y="391"/>
                  </a:lnTo>
                  <a:cubicBezTo>
                    <a:pt x="1254" y="391"/>
                    <a:pt x="2255" y="568"/>
                    <a:pt x="2368" y="802"/>
                  </a:cubicBezTo>
                  <a:cubicBezTo>
                    <a:pt x="2485" y="1032"/>
                    <a:pt x="2459" y="1171"/>
                    <a:pt x="2459" y="1171"/>
                  </a:cubicBezTo>
                  <a:lnTo>
                    <a:pt x="1" y="1171"/>
                  </a:lnTo>
                  <a:lnTo>
                    <a:pt x="1" y="200"/>
                  </a:lnTo>
                  <a:cubicBezTo>
                    <a:pt x="1" y="200"/>
                    <a:pt x="92" y="126"/>
                    <a:pt x="187" y="269"/>
                  </a:cubicBezTo>
                  <a:cubicBezTo>
                    <a:pt x="283" y="408"/>
                    <a:pt x="668" y="473"/>
                    <a:pt x="712" y="364"/>
                  </a:cubicBezTo>
                  <a:cubicBezTo>
                    <a:pt x="755" y="256"/>
                    <a:pt x="690" y="191"/>
                    <a:pt x="751" y="122"/>
                  </a:cubicBezTo>
                  <a:cubicBezTo>
                    <a:pt x="807" y="52"/>
                    <a:pt x="1076" y="0"/>
                    <a:pt x="1154" y="44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3022824" y="4605898"/>
              <a:ext cx="243668" cy="223506"/>
            </a:xfrm>
            <a:custGeom>
              <a:avLst/>
              <a:gdLst/>
              <a:ahLst/>
              <a:cxnLst/>
              <a:rect l="l" t="t" r="r" b="b"/>
              <a:pathLst>
                <a:path w="2260" h="2073" extrusionOk="0">
                  <a:moveTo>
                    <a:pt x="1557" y="451"/>
                  </a:moveTo>
                  <a:lnTo>
                    <a:pt x="1479" y="803"/>
                  </a:lnTo>
                  <a:cubicBezTo>
                    <a:pt x="1479" y="803"/>
                    <a:pt x="2260" y="1449"/>
                    <a:pt x="2247" y="1709"/>
                  </a:cubicBezTo>
                  <a:cubicBezTo>
                    <a:pt x="2234" y="1965"/>
                    <a:pt x="2143" y="2073"/>
                    <a:pt x="2143" y="2073"/>
                  </a:cubicBezTo>
                  <a:lnTo>
                    <a:pt x="1" y="863"/>
                  </a:lnTo>
                  <a:lnTo>
                    <a:pt x="478" y="18"/>
                  </a:lnTo>
                  <a:cubicBezTo>
                    <a:pt x="478" y="18"/>
                    <a:pt x="591" y="0"/>
                    <a:pt x="608" y="170"/>
                  </a:cubicBezTo>
                  <a:cubicBezTo>
                    <a:pt x="621" y="339"/>
                    <a:pt x="924" y="586"/>
                    <a:pt x="1015" y="512"/>
                  </a:cubicBezTo>
                  <a:cubicBezTo>
                    <a:pt x="1111" y="438"/>
                    <a:pt x="1085" y="352"/>
                    <a:pt x="1172" y="321"/>
                  </a:cubicBezTo>
                  <a:cubicBezTo>
                    <a:pt x="1254" y="287"/>
                    <a:pt x="1514" y="373"/>
                    <a:pt x="1557" y="451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3292584" y="2057740"/>
              <a:ext cx="374558" cy="372186"/>
            </a:xfrm>
            <a:custGeom>
              <a:avLst/>
              <a:gdLst/>
              <a:ahLst/>
              <a:cxnLst/>
              <a:rect l="l" t="t" r="r" b="b"/>
              <a:pathLst>
                <a:path w="3474" h="3452" extrusionOk="0">
                  <a:moveTo>
                    <a:pt x="2420" y="161"/>
                  </a:moveTo>
                  <a:cubicBezTo>
                    <a:pt x="2541" y="174"/>
                    <a:pt x="3473" y="469"/>
                    <a:pt x="3456" y="1050"/>
                  </a:cubicBezTo>
                  <a:cubicBezTo>
                    <a:pt x="3434" y="1631"/>
                    <a:pt x="2563" y="1540"/>
                    <a:pt x="2563" y="1540"/>
                  </a:cubicBezTo>
                  <a:cubicBezTo>
                    <a:pt x="2563" y="1540"/>
                    <a:pt x="2624" y="2086"/>
                    <a:pt x="2316" y="2134"/>
                  </a:cubicBezTo>
                  <a:cubicBezTo>
                    <a:pt x="2012" y="2181"/>
                    <a:pt x="1908" y="1778"/>
                    <a:pt x="1726" y="1973"/>
                  </a:cubicBezTo>
                  <a:cubicBezTo>
                    <a:pt x="1544" y="2173"/>
                    <a:pt x="1939" y="2251"/>
                    <a:pt x="1861" y="2702"/>
                  </a:cubicBezTo>
                  <a:cubicBezTo>
                    <a:pt x="1778" y="3148"/>
                    <a:pt x="1384" y="3452"/>
                    <a:pt x="1384" y="3452"/>
                  </a:cubicBezTo>
                  <a:cubicBezTo>
                    <a:pt x="1384" y="3452"/>
                    <a:pt x="1024" y="3109"/>
                    <a:pt x="512" y="2359"/>
                  </a:cubicBezTo>
                  <a:cubicBezTo>
                    <a:pt x="1" y="1609"/>
                    <a:pt x="829" y="1"/>
                    <a:pt x="2420" y="1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5"/>
            <p:cNvSpPr/>
            <p:nvPr/>
          </p:nvSpPr>
          <p:spPr>
            <a:xfrm rot="2309903">
              <a:off x="3189175" y="2725241"/>
              <a:ext cx="805497" cy="482587"/>
            </a:xfrm>
            <a:custGeom>
              <a:avLst/>
              <a:gdLst/>
              <a:ahLst/>
              <a:cxnLst/>
              <a:rect l="l" t="t" r="r" b="b"/>
              <a:pathLst>
                <a:path w="7471" h="4476" extrusionOk="0">
                  <a:moveTo>
                    <a:pt x="3464" y="2121"/>
                  </a:moveTo>
                  <a:cubicBezTo>
                    <a:pt x="3052" y="1605"/>
                    <a:pt x="2528" y="998"/>
                    <a:pt x="2411" y="894"/>
                  </a:cubicBezTo>
                  <a:cubicBezTo>
                    <a:pt x="2055" y="577"/>
                    <a:pt x="1366" y="1"/>
                    <a:pt x="872" y="378"/>
                  </a:cubicBezTo>
                  <a:cubicBezTo>
                    <a:pt x="0" y="1041"/>
                    <a:pt x="3369" y="4475"/>
                    <a:pt x="3915" y="4211"/>
                  </a:cubicBezTo>
                  <a:cubicBezTo>
                    <a:pt x="4462" y="3946"/>
                    <a:pt x="7471" y="1657"/>
                    <a:pt x="7471" y="1657"/>
                  </a:cubicBezTo>
                  <a:lnTo>
                    <a:pt x="7202" y="1280"/>
                  </a:lnTo>
                  <a:cubicBezTo>
                    <a:pt x="7202" y="1280"/>
                    <a:pt x="5134" y="2138"/>
                    <a:pt x="3972" y="2901"/>
                  </a:cubicBezTo>
                  <a:cubicBezTo>
                    <a:pt x="4024" y="2867"/>
                    <a:pt x="3781" y="2520"/>
                    <a:pt x="3464" y="2121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5"/>
            <p:cNvSpPr/>
            <p:nvPr/>
          </p:nvSpPr>
          <p:spPr>
            <a:xfrm rot="2309903">
              <a:off x="3275407" y="2557175"/>
              <a:ext cx="397843" cy="384366"/>
            </a:xfrm>
            <a:custGeom>
              <a:avLst/>
              <a:gdLst/>
              <a:ahLst/>
              <a:cxnLst/>
              <a:rect l="l" t="t" r="r" b="b"/>
              <a:pathLst>
                <a:path w="3690" h="3565" extrusionOk="0">
                  <a:moveTo>
                    <a:pt x="3690" y="2194"/>
                  </a:moveTo>
                  <a:cubicBezTo>
                    <a:pt x="3690" y="2194"/>
                    <a:pt x="2025" y="1"/>
                    <a:pt x="1015" y="616"/>
                  </a:cubicBezTo>
                  <a:cubicBezTo>
                    <a:pt x="0" y="1236"/>
                    <a:pt x="2264" y="3564"/>
                    <a:pt x="2264" y="35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5"/>
            <p:cNvSpPr/>
            <p:nvPr/>
          </p:nvSpPr>
          <p:spPr>
            <a:xfrm rot="2309903">
              <a:off x="3936463" y="3087327"/>
              <a:ext cx="168841" cy="138005"/>
            </a:xfrm>
            <a:custGeom>
              <a:avLst/>
              <a:gdLst/>
              <a:ahLst/>
              <a:cxnLst/>
              <a:rect l="l" t="t" r="r" b="b"/>
              <a:pathLst>
                <a:path w="1566" h="1280" extrusionOk="0">
                  <a:moveTo>
                    <a:pt x="35" y="768"/>
                  </a:moveTo>
                  <a:cubicBezTo>
                    <a:pt x="35" y="768"/>
                    <a:pt x="105" y="391"/>
                    <a:pt x="204" y="326"/>
                  </a:cubicBezTo>
                  <a:cubicBezTo>
                    <a:pt x="300" y="256"/>
                    <a:pt x="495" y="161"/>
                    <a:pt x="534" y="139"/>
                  </a:cubicBezTo>
                  <a:cubicBezTo>
                    <a:pt x="569" y="117"/>
                    <a:pt x="699" y="26"/>
                    <a:pt x="729" y="70"/>
                  </a:cubicBezTo>
                  <a:cubicBezTo>
                    <a:pt x="759" y="117"/>
                    <a:pt x="651" y="260"/>
                    <a:pt x="582" y="278"/>
                  </a:cubicBezTo>
                  <a:cubicBezTo>
                    <a:pt x="512" y="295"/>
                    <a:pt x="452" y="365"/>
                    <a:pt x="452" y="365"/>
                  </a:cubicBezTo>
                  <a:cubicBezTo>
                    <a:pt x="452" y="365"/>
                    <a:pt x="707" y="291"/>
                    <a:pt x="846" y="217"/>
                  </a:cubicBezTo>
                  <a:cubicBezTo>
                    <a:pt x="989" y="143"/>
                    <a:pt x="1358" y="0"/>
                    <a:pt x="1392" y="52"/>
                  </a:cubicBezTo>
                  <a:cubicBezTo>
                    <a:pt x="1427" y="109"/>
                    <a:pt x="885" y="421"/>
                    <a:pt x="885" y="421"/>
                  </a:cubicBezTo>
                  <a:cubicBezTo>
                    <a:pt x="885" y="421"/>
                    <a:pt x="1488" y="100"/>
                    <a:pt x="1527" y="178"/>
                  </a:cubicBezTo>
                  <a:cubicBezTo>
                    <a:pt x="1566" y="252"/>
                    <a:pt x="1327" y="369"/>
                    <a:pt x="1262" y="408"/>
                  </a:cubicBezTo>
                  <a:cubicBezTo>
                    <a:pt x="1197" y="451"/>
                    <a:pt x="1067" y="521"/>
                    <a:pt x="1067" y="521"/>
                  </a:cubicBezTo>
                  <a:cubicBezTo>
                    <a:pt x="1067" y="521"/>
                    <a:pt x="1466" y="295"/>
                    <a:pt x="1497" y="334"/>
                  </a:cubicBezTo>
                  <a:cubicBezTo>
                    <a:pt x="1527" y="373"/>
                    <a:pt x="1458" y="430"/>
                    <a:pt x="1323" y="521"/>
                  </a:cubicBezTo>
                  <a:cubicBezTo>
                    <a:pt x="1189" y="607"/>
                    <a:pt x="1115" y="659"/>
                    <a:pt x="1115" y="659"/>
                  </a:cubicBezTo>
                  <a:cubicBezTo>
                    <a:pt x="1115" y="659"/>
                    <a:pt x="1327" y="529"/>
                    <a:pt x="1349" y="573"/>
                  </a:cubicBezTo>
                  <a:cubicBezTo>
                    <a:pt x="1371" y="620"/>
                    <a:pt x="1150" y="763"/>
                    <a:pt x="1020" y="859"/>
                  </a:cubicBezTo>
                  <a:cubicBezTo>
                    <a:pt x="890" y="950"/>
                    <a:pt x="820" y="993"/>
                    <a:pt x="755" y="1037"/>
                  </a:cubicBezTo>
                  <a:cubicBezTo>
                    <a:pt x="690" y="1080"/>
                    <a:pt x="257" y="1197"/>
                    <a:pt x="200" y="1236"/>
                  </a:cubicBezTo>
                  <a:cubicBezTo>
                    <a:pt x="148" y="1279"/>
                    <a:pt x="1" y="828"/>
                    <a:pt x="35" y="768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2655921" y="4819485"/>
              <a:ext cx="4075502" cy="9057"/>
            </a:xfrm>
            <a:custGeom>
              <a:avLst/>
              <a:gdLst/>
              <a:ahLst/>
              <a:cxnLst/>
              <a:rect l="l" t="t" r="r" b="b"/>
              <a:pathLst>
                <a:path w="37800" h="84" extrusionOk="0">
                  <a:moveTo>
                    <a:pt x="37760" y="83"/>
                  </a:moveTo>
                  <a:lnTo>
                    <a:pt x="44" y="83"/>
                  </a:lnTo>
                  <a:cubicBezTo>
                    <a:pt x="22" y="83"/>
                    <a:pt x="0" y="62"/>
                    <a:pt x="0" y="40"/>
                  </a:cubicBezTo>
                  <a:cubicBezTo>
                    <a:pt x="0" y="18"/>
                    <a:pt x="22" y="1"/>
                    <a:pt x="44" y="1"/>
                  </a:cubicBezTo>
                  <a:lnTo>
                    <a:pt x="37760" y="1"/>
                  </a:lnTo>
                  <a:cubicBezTo>
                    <a:pt x="37782" y="1"/>
                    <a:pt x="37799" y="18"/>
                    <a:pt x="37799" y="40"/>
                  </a:cubicBezTo>
                  <a:cubicBezTo>
                    <a:pt x="37799" y="62"/>
                    <a:pt x="37782" y="83"/>
                    <a:pt x="37760" y="83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1" name="Google Shape;391;p15"/>
          <p:cNvGrpSpPr/>
          <p:nvPr/>
        </p:nvGrpSpPr>
        <p:grpSpPr>
          <a:xfrm>
            <a:off x="444094" y="1364775"/>
            <a:ext cx="1884600" cy="1232400"/>
            <a:chOff x="634638" y="1212375"/>
            <a:chExt cx="1884600" cy="1232400"/>
          </a:xfrm>
        </p:grpSpPr>
        <p:sp>
          <p:nvSpPr>
            <p:cNvPr id="392" name="Google Shape;392;p15"/>
            <p:cNvSpPr/>
            <p:nvPr/>
          </p:nvSpPr>
          <p:spPr>
            <a:xfrm>
              <a:off x="634638" y="1212375"/>
              <a:ext cx="1884600" cy="12324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5"/>
            <p:cNvSpPr txBox="1"/>
            <p:nvPr/>
          </p:nvSpPr>
          <p:spPr>
            <a:xfrm>
              <a:off x="660288" y="1212375"/>
              <a:ext cx="1833300" cy="1108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35718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n-US" sz="105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 this presentation, we will explore Snapdeal's journey and its success metrics. By analyzing 5 Key Performance Indicators (KPIs)</a:t>
              </a:r>
              <a:endParaRPr sz="105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4" name="Google Shape;394;p15"/>
          <p:cNvGrpSpPr/>
          <p:nvPr/>
        </p:nvGrpSpPr>
        <p:grpSpPr>
          <a:xfrm>
            <a:off x="444056" y="3309125"/>
            <a:ext cx="1884600" cy="1232400"/>
            <a:chOff x="634600" y="3156725"/>
            <a:chExt cx="1884600" cy="1232400"/>
          </a:xfrm>
        </p:grpSpPr>
        <p:sp>
          <p:nvSpPr>
            <p:cNvPr id="395" name="Google Shape;395;p15"/>
            <p:cNvSpPr/>
            <p:nvPr/>
          </p:nvSpPr>
          <p:spPr>
            <a:xfrm>
              <a:off x="634600" y="3156725"/>
              <a:ext cx="1884600" cy="12324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5"/>
            <p:cNvSpPr txBox="1"/>
            <p:nvPr/>
          </p:nvSpPr>
          <p:spPr>
            <a:xfrm>
              <a:off x="660288" y="3204609"/>
              <a:ext cx="1833300" cy="1060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Snapdeal was once one of India's leading e-commerce platforms.</a:t>
              </a:r>
              <a:endParaRPr sz="105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7" name="Google Shape;397;p15"/>
          <p:cNvGrpSpPr/>
          <p:nvPr/>
        </p:nvGrpSpPr>
        <p:grpSpPr>
          <a:xfrm>
            <a:off x="6815306" y="1339350"/>
            <a:ext cx="1884600" cy="1232400"/>
            <a:chOff x="6701088" y="1212375"/>
            <a:chExt cx="1884600" cy="1232400"/>
          </a:xfrm>
        </p:grpSpPr>
        <p:sp>
          <p:nvSpPr>
            <p:cNvPr id="398" name="Google Shape;398;p15"/>
            <p:cNvSpPr/>
            <p:nvPr/>
          </p:nvSpPr>
          <p:spPr>
            <a:xfrm>
              <a:off x="6701088" y="1212375"/>
              <a:ext cx="1884600" cy="12324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5"/>
            <p:cNvSpPr txBox="1"/>
            <p:nvPr/>
          </p:nvSpPr>
          <p:spPr>
            <a:xfrm>
              <a:off x="6726738" y="1306001"/>
              <a:ext cx="1833300" cy="10150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1430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rise and fall of Snapdeal provides valuable insights into strategic management through KPIs.</a:t>
              </a:r>
              <a:endParaRPr sz="105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0" name="Google Shape;400;p15"/>
          <p:cNvGrpSpPr/>
          <p:nvPr/>
        </p:nvGrpSpPr>
        <p:grpSpPr>
          <a:xfrm>
            <a:off x="6815306" y="3309125"/>
            <a:ext cx="1884600" cy="1232400"/>
            <a:chOff x="6701050" y="3156725"/>
            <a:chExt cx="1884600" cy="1232400"/>
          </a:xfrm>
        </p:grpSpPr>
        <p:sp>
          <p:nvSpPr>
            <p:cNvPr id="401" name="Google Shape;401;p15"/>
            <p:cNvSpPr/>
            <p:nvPr/>
          </p:nvSpPr>
          <p:spPr>
            <a:xfrm>
              <a:off x="6701050" y="3156725"/>
              <a:ext cx="1884600" cy="1232400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5"/>
            <p:cNvSpPr txBox="1"/>
            <p:nvPr/>
          </p:nvSpPr>
          <p:spPr>
            <a:xfrm>
              <a:off x="6726738" y="3266917"/>
              <a:ext cx="1833300" cy="9985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1430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sng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We'll examine Snapdeal's performance using a Balanced Scorecard approach.</a:t>
              </a:r>
              <a:endParaRPr sz="1050" b="1" i="0" u="sng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403" name="Google Shape;403;p15"/>
          <p:cNvCxnSpPr>
            <a:stCxn id="392" idx="3"/>
            <a:endCxn id="404" idx="2"/>
          </p:cNvCxnSpPr>
          <p:nvPr/>
        </p:nvCxnSpPr>
        <p:spPr>
          <a:xfrm>
            <a:off x="2328694" y="1980975"/>
            <a:ext cx="835200" cy="8010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diamond" w="med" len="med"/>
          </a:ln>
        </p:spPr>
      </p:cxnSp>
      <p:cxnSp>
        <p:nvCxnSpPr>
          <p:cNvPr id="405" name="Google Shape;405;p15"/>
          <p:cNvCxnSpPr>
            <a:stCxn id="398" idx="1"/>
            <a:endCxn id="406" idx="6"/>
          </p:cNvCxnSpPr>
          <p:nvPr/>
        </p:nvCxnSpPr>
        <p:spPr>
          <a:xfrm rot="10800000" flipV="1">
            <a:off x="5293400" y="1955550"/>
            <a:ext cx="1521906" cy="616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diamond" w="med" len="med"/>
          </a:ln>
        </p:spPr>
      </p:cxnSp>
      <p:cxnSp>
        <p:nvCxnSpPr>
          <p:cNvPr id="407" name="Google Shape;407;p15"/>
          <p:cNvCxnSpPr>
            <a:stCxn id="395" idx="3"/>
            <a:endCxn id="408" idx="4"/>
          </p:cNvCxnSpPr>
          <p:nvPr/>
        </p:nvCxnSpPr>
        <p:spPr>
          <a:xfrm rot="10800000" flipH="1">
            <a:off x="2328656" y="3116825"/>
            <a:ext cx="2160000" cy="8085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diamond" w="med" len="med"/>
          </a:ln>
        </p:spPr>
      </p:cxnSp>
      <p:cxnSp>
        <p:nvCxnSpPr>
          <p:cNvPr id="409" name="Google Shape;409;p15"/>
          <p:cNvCxnSpPr>
            <a:stCxn id="401" idx="1"/>
            <a:endCxn id="410" idx="6"/>
          </p:cNvCxnSpPr>
          <p:nvPr/>
        </p:nvCxnSpPr>
        <p:spPr>
          <a:xfrm rot="10800000">
            <a:off x="6280106" y="3195125"/>
            <a:ext cx="535200" cy="7302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diamond" w="med" len="med"/>
          </a:ln>
        </p:spPr>
      </p:cxnSp>
      <p:sp>
        <p:nvSpPr>
          <p:cNvPr id="404" name="Google Shape;404;p15"/>
          <p:cNvSpPr/>
          <p:nvPr/>
        </p:nvSpPr>
        <p:spPr>
          <a:xfrm>
            <a:off x="3164025" y="2447050"/>
            <a:ext cx="669900" cy="669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5"/>
          <p:cNvSpPr/>
          <p:nvPr/>
        </p:nvSpPr>
        <p:spPr>
          <a:xfrm>
            <a:off x="4153725" y="2447050"/>
            <a:ext cx="669900" cy="669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5"/>
          <p:cNvSpPr/>
          <p:nvPr/>
        </p:nvSpPr>
        <p:spPr>
          <a:xfrm>
            <a:off x="4623500" y="2236800"/>
            <a:ext cx="669900" cy="669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5"/>
          <p:cNvSpPr/>
          <p:nvPr/>
        </p:nvSpPr>
        <p:spPr>
          <a:xfrm>
            <a:off x="5610188" y="2860250"/>
            <a:ext cx="669900" cy="669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103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21"/>
          <p:cNvGrpSpPr/>
          <p:nvPr/>
        </p:nvGrpSpPr>
        <p:grpSpPr>
          <a:xfrm>
            <a:off x="5151300" y="1201450"/>
            <a:ext cx="3535497" cy="3506719"/>
            <a:chOff x="5151300" y="1201450"/>
            <a:chExt cx="3535497" cy="3506719"/>
          </a:xfrm>
        </p:grpSpPr>
        <p:grpSp>
          <p:nvGrpSpPr>
            <p:cNvPr id="589" name="Google Shape;589;p21"/>
            <p:cNvGrpSpPr/>
            <p:nvPr/>
          </p:nvGrpSpPr>
          <p:grpSpPr>
            <a:xfrm>
              <a:off x="5469911" y="1228361"/>
              <a:ext cx="1932075" cy="3479808"/>
              <a:chOff x="5469911" y="1228361"/>
              <a:chExt cx="1932075" cy="3479808"/>
            </a:xfrm>
          </p:grpSpPr>
          <p:sp>
            <p:nvSpPr>
              <p:cNvPr id="590" name="Google Shape;590;p21"/>
              <p:cNvSpPr/>
              <p:nvPr/>
            </p:nvSpPr>
            <p:spPr>
              <a:xfrm>
                <a:off x="5469911" y="1228361"/>
                <a:ext cx="1863713" cy="3479808"/>
              </a:xfrm>
              <a:custGeom>
                <a:avLst/>
                <a:gdLst/>
                <a:ahLst/>
                <a:cxnLst/>
                <a:rect l="l" t="t" r="r" b="b"/>
                <a:pathLst>
                  <a:path w="12050" h="22499" extrusionOk="0">
                    <a:moveTo>
                      <a:pt x="12049" y="954"/>
                    </a:moveTo>
                    <a:lnTo>
                      <a:pt x="12049" y="22498"/>
                    </a:lnTo>
                    <a:lnTo>
                      <a:pt x="0" y="22498"/>
                    </a:lnTo>
                    <a:lnTo>
                      <a:pt x="0" y="954"/>
                    </a:lnTo>
                    <a:cubicBezTo>
                      <a:pt x="0" y="425"/>
                      <a:pt x="429" y="0"/>
                      <a:pt x="954" y="0"/>
                    </a:cubicBezTo>
                    <a:lnTo>
                      <a:pt x="11095" y="0"/>
                    </a:lnTo>
                    <a:cubicBezTo>
                      <a:pt x="11412" y="0"/>
                      <a:pt x="11689" y="152"/>
                      <a:pt x="11863" y="390"/>
                    </a:cubicBezTo>
                    <a:cubicBezTo>
                      <a:pt x="11980" y="546"/>
                      <a:pt x="12049" y="742"/>
                      <a:pt x="12049" y="9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5538892" y="1228361"/>
                <a:ext cx="1863095" cy="3479808"/>
              </a:xfrm>
              <a:custGeom>
                <a:avLst/>
                <a:gdLst/>
                <a:ahLst/>
                <a:cxnLst/>
                <a:rect l="l" t="t" r="r" b="b"/>
                <a:pathLst>
                  <a:path w="12046" h="22499" extrusionOk="0">
                    <a:moveTo>
                      <a:pt x="12045" y="954"/>
                    </a:moveTo>
                    <a:lnTo>
                      <a:pt x="12045" y="22498"/>
                    </a:lnTo>
                    <a:lnTo>
                      <a:pt x="1" y="22498"/>
                    </a:lnTo>
                    <a:lnTo>
                      <a:pt x="1" y="954"/>
                    </a:lnTo>
                    <a:cubicBezTo>
                      <a:pt x="1" y="425"/>
                      <a:pt x="426" y="0"/>
                      <a:pt x="955" y="0"/>
                    </a:cubicBezTo>
                    <a:lnTo>
                      <a:pt x="11092" y="0"/>
                    </a:lnTo>
                    <a:cubicBezTo>
                      <a:pt x="11621" y="0"/>
                      <a:pt x="12045" y="425"/>
                      <a:pt x="12045" y="95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5585137" y="1275225"/>
                <a:ext cx="1770605" cy="3432944"/>
              </a:xfrm>
              <a:custGeom>
                <a:avLst/>
                <a:gdLst/>
                <a:ahLst/>
                <a:cxnLst/>
                <a:rect l="l" t="t" r="r" b="b"/>
                <a:pathLst>
                  <a:path w="11448" h="22196" extrusionOk="0">
                    <a:moveTo>
                      <a:pt x="11447" y="22195"/>
                    </a:moveTo>
                    <a:lnTo>
                      <a:pt x="11447" y="651"/>
                    </a:lnTo>
                    <a:cubicBezTo>
                      <a:pt x="11447" y="291"/>
                      <a:pt x="11152" y="1"/>
                      <a:pt x="10793" y="1"/>
                    </a:cubicBezTo>
                    <a:lnTo>
                      <a:pt x="656" y="1"/>
                    </a:lnTo>
                    <a:cubicBezTo>
                      <a:pt x="296" y="1"/>
                      <a:pt x="1" y="291"/>
                      <a:pt x="1" y="651"/>
                    </a:cubicBezTo>
                    <a:lnTo>
                      <a:pt x="1" y="221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1"/>
              <p:cNvSpPr/>
              <p:nvPr/>
            </p:nvSpPr>
            <p:spPr>
              <a:xfrm>
                <a:off x="5620710" y="1310179"/>
                <a:ext cx="1699459" cy="3397990"/>
              </a:xfrm>
              <a:custGeom>
                <a:avLst/>
                <a:gdLst/>
                <a:ahLst/>
                <a:cxnLst/>
                <a:rect l="l" t="t" r="r" b="b"/>
                <a:pathLst>
                  <a:path w="10988" h="21970" extrusionOk="0">
                    <a:moveTo>
                      <a:pt x="10987" y="21969"/>
                    </a:moveTo>
                    <a:lnTo>
                      <a:pt x="10987" y="425"/>
                    </a:lnTo>
                    <a:cubicBezTo>
                      <a:pt x="10987" y="191"/>
                      <a:pt x="10797" y="0"/>
                      <a:pt x="10563" y="0"/>
                    </a:cubicBezTo>
                    <a:lnTo>
                      <a:pt x="426" y="0"/>
                    </a:lnTo>
                    <a:cubicBezTo>
                      <a:pt x="192" y="0"/>
                      <a:pt x="1" y="191"/>
                      <a:pt x="1" y="425"/>
                    </a:cubicBezTo>
                    <a:lnTo>
                      <a:pt x="1" y="219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4" name="Google Shape;594;p21"/>
            <p:cNvSpPr/>
            <p:nvPr/>
          </p:nvSpPr>
          <p:spPr>
            <a:xfrm>
              <a:off x="5740738" y="1676113"/>
              <a:ext cx="547500" cy="54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5740738" y="2436288"/>
              <a:ext cx="547500" cy="54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740738" y="3196225"/>
              <a:ext cx="547500" cy="54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5740738" y="3956175"/>
              <a:ext cx="547500" cy="54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6115021" y="1257747"/>
              <a:ext cx="710995" cy="193950"/>
            </a:xfrm>
            <a:custGeom>
              <a:avLst/>
              <a:gdLst/>
              <a:ahLst/>
              <a:cxnLst/>
              <a:rect l="l" t="t" r="r" b="b"/>
              <a:pathLst>
                <a:path w="4597" h="1254" extrusionOk="0">
                  <a:moveTo>
                    <a:pt x="3677" y="1254"/>
                  </a:moveTo>
                  <a:lnTo>
                    <a:pt x="919" y="1254"/>
                  </a:lnTo>
                  <a:cubicBezTo>
                    <a:pt x="690" y="1254"/>
                    <a:pt x="477" y="1115"/>
                    <a:pt x="386" y="903"/>
                  </a:cubicBezTo>
                  <a:lnTo>
                    <a:pt x="0" y="1"/>
                  </a:lnTo>
                  <a:lnTo>
                    <a:pt x="4596" y="1"/>
                  </a:lnTo>
                  <a:lnTo>
                    <a:pt x="4210" y="903"/>
                  </a:lnTo>
                  <a:cubicBezTo>
                    <a:pt x="4119" y="1115"/>
                    <a:pt x="3907" y="1254"/>
                    <a:pt x="3677" y="1254"/>
                  </a:cubicBezTo>
                  <a:close/>
                </a:path>
              </a:pathLst>
            </a:custGeom>
            <a:solidFill>
              <a:srgbClr val="4F4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6222977" y="1310179"/>
              <a:ext cx="63877" cy="63722"/>
            </a:xfrm>
            <a:custGeom>
              <a:avLst/>
              <a:gdLst/>
              <a:ahLst/>
              <a:cxnLst/>
              <a:rect l="l" t="t" r="r" b="b"/>
              <a:pathLst>
                <a:path w="413" h="412" extrusionOk="0">
                  <a:moveTo>
                    <a:pt x="412" y="208"/>
                  </a:moveTo>
                  <a:cubicBezTo>
                    <a:pt x="412" y="321"/>
                    <a:pt x="321" y="412"/>
                    <a:pt x="208" y="412"/>
                  </a:cubicBezTo>
                  <a:cubicBezTo>
                    <a:pt x="91" y="412"/>
                    <a:pt x="0" y="321"/>
                    <a:pt x="0" y="208"/>
                  </a:cubicBezTo>
                  <a:cubicBezTo>
                    <a:pt x="0" y="91"/>
                    <a:pt x="91" y="0"/>
                    <a:pt x="208" y="0"/>
                  </a:cubicBezTo>
                  <a:cubicBezTo>
                    <a:pt x="321" y="0"/>
                    <a:pt x="412" y="91"/>
                    <a:pt x="412" y="208"/>
                  </a:cubicBezTo>
                  <a:close/>
                </a:path>
              </a:pathLst>
            </a:custGeom>
            <a:solidFill>
              <a:srgbClr val="383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6326139" y="1310179"/>
              <a:ext cx="391766" cy="63722"/>
            </a:xfrm>
            <a:custGeom>
              <a:avLst/>
              <a:gdLst/>
              <a:ahLst/>
              <a:cxnLst/>
              <a:rect l="l" t="t" r="r" b="b"/>
              <a:pathLst>
                <a:path w="2533" h="412" extrusionOk="0">
                  <a:moveTo>
                    <a:pt x="2325" y="412"/>
                  </a:moveTo>
                  <a:lnTo>
                    <a:pt x="209" y="412"/>
                  </a:lnTo>
                  <a:cubicBezTo>
                    <a:pt x="92" y="412"/>
                    <a:pt x="1" y="321"/>
                    <a:pt x="1" y="208"/>
                  </a:cubicBezTo>
                  <a:cubicBezTo>
                    <a:pt x="1" y="91"/>
                    <a:pt x="92" y="0"/>
                    <a:pt x="209" y="0"/>
                  </a:cubicBezTo>
                  <a:lnTo>
                    <a:pt x="2325" y="0"/>
                  </a:lnTo>
                  <a:cubicBezTo>
                    <a:pt x="2442" y="0"/>
                    <a:pt x="2533" y="91"/>
                    <a:pt x="2533" y="208"/>
                  </a:cubicBezTo>
                  <a:cubicBezTo>
                    <a:pt x="2533" y="321"/>
                    <a:pt x="2442" y="412"/>
                    <a:pt x="2325" y="412"/>
                  </a:cubicBezTo>
                  <a:close/>
                </a:path>
              </a:pathLst>
            </a:custGeom>
            <a:solidFill>
              <a:srgbClr val="383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6373776" y="1676270"/>
              <a:ext cx="427339" cy="136260"/>
            </a:xfrm>
            <a:custGeom>
              <a:avLst/>
              <a:gdLst/>
              <a:ahLst/>
              <a:cxnLst/>
              <a:rect l="l" t="t" r="r" b="b"/>
              <a:pathLst>
                <a:path w="2763" h="881" extrusionOk="0">
                  <a:moveTo>
                    <a:pt x="2763" y="881"/>
                  </a:moveTo>
                  <a:lnTo>
                    <a:pt x="1" y="881"/>
                  </a:lnTo>
                  <a:lnTo>
                    <a:pt x="1" y="0"/>
                  </a:lnTo>
                  <a:lnTo>
                    <a:pt x="27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6955937" y="2125571"/>
              <a:ext cx="245608" cy="98058"/>
            </a:xfrm>
            <a:custGeom>
              <a:avLst/>
              <a:gdLst/>
              <a:ahLst/>
              <a:cxnLst/>
              <a:rect l="l" t="t" r="r" b="b"/>
              <a:pathLst>
                <a:path w="1588" h="634" extrusionOk="0">
                  <a:moveTo>
                    <a:pt x="1587" y="633"/>
                  </a:moveTo>
                  <a:lnTo>
                    <a:pt x="0" y="633"/>
                  </a:lnTo>
                  <a:lnTo>
                    <a:pt x="0" y="0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6373776" y="1883521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69"/>
                  </a:moveTo>
                  <a:lnTo>
                    <a:pt x="1" y="169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6373776" y="1941829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69"/>
                  </a:moveTo>
                  <a:lnTo>
                    <a:pt x="1" y="169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6373776" y="2000138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6373776" y="2058447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6373776" y="2435983"/>
              <a:ext cx="427339" cy="136260"/>
            </a:xfrm>
            <a:custGeom>
              <a:avLst/>
              <a:gdLst/>
              <a:ahLst/>
              <a:cxnLst/>
              <a:rect l="l" t="t" r="r" b="b"/>
              <a:pathLst>
                <a:path w="2763" h="881" extrusionOk="0">
                  <a:moveTo>
                    <a:pt x="2763" y="881"/>
                  </a:moveTo>
                  <a:lnTo>
                    <a:pt x="1" y="881"/>
                  </a:lnTo>
                  <a:lnTo>
                    <a:pt x="1" y="1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6955937" y="2885284"/>
              <a:ext cx="245608" cy="98831"/>
            </a:xfrm>
            <a:custGeom>
              <a:avLst/>
              <a:gdLst/>
              <a:ahLst/>
              <a:cxnLst/>
              <a:rect l="l" t="t" r="r" b="b"/>
              <a:pathLst>
                <a:path w="1588" h="639" extrusionOk="0">
                  <a:moveTo>
                    <a:pt x="1587" y="638"/>
                  </a:moveTo>
                  <a:lnTo>
                    <a:pt x="0" y="638"/>
                  </a:lnTo>
                  <a:lnTo>
                    <a:pt x="0" y="1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6373776" y="2643234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6373776" y="2701542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6373776" y="2760624"/>
              <a:ext cx="827767" cy="25520"/>
            </a:xfrm>
            <a:custGeom>
              <a:avLst/>
              <a:gdLst/>
              <a:ahLst/>
              <a:cxnLst/>
              <a:rect l="l" t="t" r="r" b="b"/>
              <a:pathLst>
                <a:path w="5352" h="165" extrusionOk="0">
                  <a:moveTo>
                    <a:pt x="5351" y="165"/>
                  </a:moveTo>
                  <a:lnTo>
                    <a:pt x="1" y="165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6373776" y="2818933"/>
              <a:ext cx="827767" cy="25674"/>
            </a:xfrm>
            <a:custGeom>
              <a:avLst/>
              <a:gdLst/>
              <a:ahLst/>
              <a:cxnLst/>
              <a:rect l="l" t="t" r="r" b="b"/>
              <a:pathLst>
                <a:path w="5352" h="166" extrusionOk="0">
                  <a:moveTo>
                    <a:pt x="5351" y="165"/>
                  </a:moveTo>
                  <a:lnTo>
                    <a:pt x="1" y="165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6373776" y="3196469"/>
              <a:ext cx="427339" cy="136260"/>
            </a:xfrm>
            <a:custGeom>
              <a:avLst/>
              <a:gdLst/>
              <a:ahLst/>
              <a:cxnLst/>
              <a:rect l="l" t="t" r="r" b="b"/>
              <a:pathLst>
                <a:path w="2763" h="881" extrusionOk="0">
                  <a:moveTo>
                    <a:pt x="2763" y="881"/>
                  </a:moveTo>
                  <a:lnTo>
                    <a:pt x="1" y="881"/>
                  </a:lnTo>
                  <a:lnTo>
                    <a:pt x="1" y="0"/>
                  </a:lnTo>
                  <a:lnTo>
                    <a:pt x="2763" y="0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6955937" y="3645152"/>
              <a:ext cx="245608" cy="98676"/>
            </a:xfrm>
            <a:custGeom>
              <a:avLst/>
              <a:gdLst/>
              <a:ahLst/>
              <a:cxnLst/>
              <a:rect l="l" t="t" r="r" b="b"/>
              <a:pathLst>
                <a:path w="1588" h="638" extrusionOk="0">
                  <a:moveTo>
                    <a:pt x="1587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6373776" y="3402947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6373776" y="3462029"/>
              <a:ext cx="827767" cy="25674"/>
            </a:xfrm>
            <a:custGeom>
              <a:avLst/>
              <a:gdLst/>
              <a:ahLst/>
              <a:cxnLst/>
              <a:rect l="l" t="t" r="r" b="b"/>
              <a:pathLst>
                <a:path w="5352" h="166" extrusionOk="0">
                  <a:moveTo>
                    <a:pt x="5351" y="165"/>
                  </a:moveTo>
                  <a:lnTo>
                    <a:pt x="1" y="165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6373776" y="3520337"/>
              <a:ext cx="827767" cy="25674"/>
            </a:xfrm>
            <a:custGeom>
              <a:avLst/>
              <a:gdLst/>
              <a:ahLst/>
              <a:cxnLst/>
              <a:rect l="l" t="t" r="r" b="b"/>
              <a:pathLst>
                <a:path w="5352" h="166" extrusionOk="0">
                  <a:moveTo>
                    <a:pt x="5351" y="165"/>
                  </a:moveTo>
                  <a:lnTo>
                    <a:pt x="1" y="165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6373776" y="3578646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6373776" y="3956182"/>
              <a:ext cx="427339" cy="136260"/>
            </a:xfrm>
            <a:custGeom>
              <a:avLst/>
              <a:gdLst/>
              <a:ahLst/>
              <a:cxnLst/>
              <a:rect l="l" t="t" r="r" b="b"/>
              <a:pathLst>
                <a:path w="2763" h="881" extrusionOk="0">
                  <a:moveTo>
                    <a:pt x="2763" y="881"/>
                  </a:moveTo>
                  <a:lnTo>
                    <a:pt x="1" y="881"/>
                  </a:lnTo>
                  <a:lnTo>
                    <a:pt x="1" y="1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6955937" y="4404864"/>
              <a:ext cx="245608" cy="98676"/>
            </a:xfrm>
            <a:custGeom>
              <a:avLst/>
              <a:gdLst/>
              <a:ahLst/>
              <a:cxnLst/>
              <a:rect l="l" t="t" r="r" b="b"/>
              <a:pathLst>
                <a:path w="1588" h="638" extrusionOk="0">
                  <a:moveTo>
                    <a:pt x="1587" y="638"/>
                  </a:moveTo>
                  <a:lnTo>
                    <a:pt x="0" y="638"/>
                  </a:lnTo>
                  <a:lnTo>
                    <a:pt x="0" y="0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6373776" y="4163433"/>
              <a:ext cx="827767" cy="25674"/>
            </a:xfrm>
            <a:custGeom>
              <a:avLst/>
              <a:gdLst/>
              <a:ahLst/>
              <a:cxnLst/>
              <a:rect l="l" t="t" r="r" b="b"/>
              <a:pathLst>
                <a:path w="5352" h="166" extrusionOk="0">
                  <a:moveTo>
                    <a:pt x="5351" y="165"/>
                  </a:moveTo>
                  <a:lnTo>
                    <a:pt x="1" y="165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6373776" y="4221741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6373776" y="4280050"/>
              <a:ext cx="827767" cy="26448"/>
            </a:xfrm>
            <a:custGeom>
              <a:avLst/>
              <a:gdLst/>
              <a:ahLst/>
              <a:cxnLst/>
              <a:rect l="l" t="t" r="r" b="b"/>
              <a:pathLst>
                <a:path w="5352" h="171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6373776" y="4338513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69"/>
                  </a:moveTo>
                  <a:lnTo>
                    <a:pt x="1" y="169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5151300" y="1688334"/>
              <a:ext cx="331447" cy="152964"/>
            </a:xfrm>
            <a:custGeom>
              <a:avLst/>
              <a:gdLst/>
              <a:ahLst/>
              <a:cxnLst/>
              <a:rect l="l" t="t" r="r" b="b"/>
              <a:pathLst>
                <a:path w="2143" h="989" extrusionOk="0">
                  <a:moveTo>
                    <a:pt x="2078" y="0"/>
                  </a:moveTo>
                  <a:lnTo>
                    <a:pt x="1" y="0"/>
                  </a:lnTo>
                  <a:lnTo>
                    <a:pt x="22" y="135"/>
                  </a:lnTo>
                  <a:cubicBezTo>
                    <a:pt x="87" y="612"/>
                    <a:pt x="517" y="989"/>
                    <a:pt x="981" y="989"/>
                  </a:cubicBezTo>
                  <a:lnTo>
                    <a:pt x="1340" y="989"/>
                  </a:lnTo>
                  <a:cubicBezTo>
                    <a:pt x="1804" y="989"/>
                    <a:pt x="2143" y="612"/>
                    <a:pt x="2091" y="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5472540" y="1688334"/>
              <a:ext cx="328044" cy="152964"/>
            </a:xfrm>
            <a:custGeom>
              <a:avLst/>
              <a:gdLst/>
              <a:ahLst/>
              <a:cxnLst/>
              <a:rect l="l" t="t" r="r" b="b"/>
              <a:pathLst>
                <a:path w="2121" h="989" extrusionOk="0">
                  <a:moveTo>
                    <a:pt x="2077" y="0"/>
                  </a:moveTo>
                  <a:lnTo>
                    <a:pt x="1" y="0"/>
                  </a:lnTo>
                  <a:lnTo>
                    <a:pt x="14" y="135"/>
                  </a:lnTo>
                  <a:cubicBezTo>
                    <a:pt x="66" y="612"/>
                    <a:pt x="482" y="989"/>
                    <a:pt x="946" y="989"/>
                  </a:cubicBezTo>
                  <a:lnTo>
                    <a:pt x="1306" y="989"/>
                  </a:lnTo>
                  <a:cubicBezTo>
                    <a:pt x="1770" y="989"/>
                    <a:pt x="2121" y="612"/>
                    <a:pt x="2086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5793781" y="1688334"/>
              <a:ext cx="324642" cy="152964"/>
            </a:xfrm>
            <a:custGeom>
              <a:avLst/>
              <a:gdLst/>
              <a:ahLst/>
              <a:cxnLst/>
              <a:rect l="l" t="t" r="r" b="b"/>
              <a:pathLst>
                <a:path w="2099" h="989" extrusionOk="0">
                  <a:moveTo>
                    <a:pt x="2077" y="0"/>
                  </a:moveTo>
                  <a:lnTo>
                    <a:pt x="0" y="0"/>
                  </a:lnTo>
                  <a:lnTo>
                    <a:pt x="9" y="135"/>
                  </a:lnTo>
                  <a:cubicBezTo>
                    <a:pt x="44" y="612"/>
                    <a:pt x="447" y="989"/>
                    <a:pt x="911" y="989"/>
                  </a:cubicBezTo>
                  <a:lnTo>
                    <a:pt x="1271" y="989"/>
                  </a:lnTo>
                  <a:cubicBezTo>
                    <a:pt x="1735" y="989"/>
                    <a:pt x="2099" y="612"/>
                    <a:pt x="2082" y="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6115021" y="1688334"/>
              <a:ext cx="321239" cy="152964"/>
            </a:xfrm>
            <a:custGeom>
              <a:avLst/>
              <a:gdLst/>
              <a:ahLst/>
              <a:cxnLst/>
              <a:rect l="l" t="t" r="r" b="b"/>
              <a:pathLst>
                <a:path w="2077" h="989" extrusionOk="0">
                  <a:moveTo>
                    <a:pt x="2077" y="0"/>
                  </a:moveTo>
                  <a:lnTo>
                    <a:pt x="0" y="0"/>
                  </a:lnTo>
                  <a:lnTo>
                    <a:pt x="5" y="135"/>
                  </a:lnTo>
                  <a:cubicBezTo>
                    <a:pt x="22" y="612"/>
                    <a:pt x="412" y="989"/>
                    <a:pt x="876" y="989"/>
                  </a:cubicBezTo>
                  <a:lnTo>
                    <a:pt x="1236" y="989"/>
                  </a:lnTo>
                  <a:cubicBezTo>
                    <a:pt x="1700" y="989"/>
                    <a:pt x="2077" y="612"/>
                    <a:pt x="2077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6436106" y="1688334"/>
              <a:ext cx="321394" cy="152964"/>
            </a:xfrm>
            <a:custGeom>
              <a:avLst/>
              <a:gdLst/>
              <a:ahLst/>
              <a:cxnLst/>
              <a:rect l="l" t="t" r="r" b="b"/>
              <a:pathLst>
                <a:path w="2078" h="989" extrusionOk="0">
                  <a:moveTo>
                    <a:pt x="2078" y="0"/>
                  </a:moveTo>
                  <a:lnTo>
                    <a:pt x="1" y="0"/>
                  </a:lnTo>
                  <a:lnTo>
                    <a:pt x="1" y="135"/>
                  </a:lnTo>
                  <a:cubicBezTo>
                    <a:pt x="1" y="612"/>
                    <a:pt x="378" y="989"/>
                    <a:pt x="842" y="989"/>
                  </a:cubicBezTo>
                  <a:lnTo>
                    <a:pt x="1198" y="989"/>
                  </a:lnTo>
                  <a:cubicBezTo>
                    <a:pt x="1666" y="989"/>
                    <a:pt x="2056" y="612"/>
                    <a:pt x="2073" y="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6754099" y="1688334"/>
              <a:ext cx="324642" cy="152964"/>
            </a:xfrm>
            <a:custGeom>
              <a:avLst/>
              <a:gdLst/>
              <a:ahLst/>
              <a:cxnLst/>
              <a:rect l="l" t="t" r="r" b="b"/>
              <a:pathLst>
                <a:path w="2099" h="989" extrusionOk="0">
                  <a:moveTo>
                    <a:pt x="2099" y="0"/>
                  </a:moveTo>
                  <a:lnTo>
                    <a:pt x="22" y="0"/>
                  </a:lnTo>
                  <a:lnTo>
                    <a:pt x="17" y="135"/>
                  </a:lnTo>
                  <a:cubicBezTo>
                    <a:pt x="0" y="612"/>
                    <a:pt x="364" y="989"/>
                    <a:pt x="828" y="989"/>
                  </a:cubicBezTo>
                  <a:lnTo>
                    <a:pt x="1184" y="989"/>
                  </a:lnTo>
                  <a:cubicBezTo>
                    <a:pt x="1652" y="989"/>
                    <a:pt x="2055" y="612"/>
                    <a:pt x="2090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7071936" y="1688334"/>
              <a:ext cx="328044" cy="152964"/>
            </a:xfrm>
            <a:custGeom>
              <a:avLst/>
              <a:gdLst/>
              <a:ahLst/>
              <a:cxnLst/>
              <a:rect l="l" t="t" r="r" b="b"/>
              <a:pathLst>
                <a:path w="2121" h="989" extrusionOk="0">
                  <a:moveTo>
                    <a:pt x="2120" y="0"/>
                  </a:moveTo>
                  <a:lnTo>
                    <a:pt x="44" y="0"/>
                  </a:lnTo>
                  <a:lnTo>
                    <a:pt x="35" y="135"/>
                  </a:lnTo>
                  <a:cubicBezTo>
                    <a:pt x="0" y="612"/>
                    <a:pt x="351" y="989"/>
                    <a:pt x="815" y="989"/>
                  </a:cubicBezTo>
                  <a:lnTo>
                    <a:pt x="1171" y="989"/>
                  </a:lnTo>
                  <a:cubicBezTo>
                    <a:pt x="1639" y="989"/>
                    <a:pt x="2055" y="612"/>
                    <a:pt x="2103" y="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7389774" y="1688334"/>
              <a:ext cx="331447" cy="152964"/>
            </a:xfrm>
            <a:custGeom>
              <a:avLst/>
              <a:gdLst/>
              <a:ahLst/>
              <a:cxnLst/>
              <a:rect l="l" t="t" r="r" b="b"/>
              <a:pathLst>
                <a:path w="2143" h="989" extrusionOk="0">
                  <a:moveTo>
                    <a:pt x="2142" y="0"/>
                  </a:moveTo>
                  <a:lnTo>
                    <a:pt x="65" y="0"/>
                  </a:lnTo>
                  <a:lnTo>
                    <a:pt x="48" y="135"/>
                  </a:lnTo>
                  <a:cubicBezTo>
                    <a:pt x="0" y="612"/>
                    <a:pt x="339" y="989"/>
                    <a:pt x="803" y="989"/>
                  </a:cubicBezTo>
                  <a:lnTo>
                    <a:pt x="1158" y="989"/>
                  </a:lnTo>
                  <a:cubicBezTo>
                    <a:pt x="1626" y="989"/>
                    <a:pt x="2056" y="612"/>
                    <a:pt x="2121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5151300" y="1228361"/>
              <a:ext cx="574890" cy="460128"/>
            </a:xfrm>
            <a:custGeom>
              <a:avLst/>
              <a:gdLst/>
              <a:ahLst/>
              <a:cxnLst/>
              <a:rect l="l" t="t" r="r" b="b"/>
              <a:pathLst>
                <a:path w="3717" h="2975" extrusionOk="0">
                  <a:moveTo>
                    <a:pt x="3716" y="0"/>
                  </a:moveTo>
                  <a:lnTo>
                    <a:pt x="2190" y="0"/>
                  </a:lnTo>
                  <a:lnTo>
                    <a:pt x="1" y="2974"/>
                  </a:lnTo>
                  <a:lnTo>
                    <a:pt x="2078" y="2974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5472540" y="1228361"/>
              <a:ext cx="490288" cy="460128"/>
            </a:xfrm>
            <a:custGeom>
              <a:avLst/>
              <a:gdLst/>
              <a:ahLst/>
              <a:cxnLst/>
              <a:rect l="l" t="t" r="r" b="b"/>
              <a:pathLst>
                <a:path w="3170" h="2975" extrusionOk="0">
                  <a:moveTo>
                    <a:pt x="3170" y="0"/>
                  </a:moveTo>
                  <a:lnTo>
                    <a:pt x="1639" y="0"/>
                  </a:lnTo>
                  <a:lnTo>
                    <a:pt x="1" y="2974"/>
                  </a:lnTo>
                  <a:lnTo>
                    <a:pt x="2077" y="2974"/>
                  </a:lnTo>
                  <a:close/>
                </a:path>
              </a:pathLst>
            </a:custGeom>
            <a:solidFill>
              <a:srgbClr val="343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5793781" y="1228361"/>
              <a:ext cx="405841" cy="460128"/>
            </a:xfrm>
            <a:custGeom>
              <a:avLst/>
              <a:gdLst/>
              <a:ahLst/>
              <a:cxnLst/>
              <a:rect l="l" t="t" r="r" b="b"/>
              <a:pathLst>
                <a:path w="2624" h="2975" extrusionOk="0">
                  <a:moveTo>
                    <a:pt x="2623" y="0"/>
                  </a:moveTo>
                  <a:lnTo>
                    <a:pt x="1093" y="0"/>
                  </a:lnTo>
                  <a:lnTo>
                    <a:pt x="0" y="2974"/>
                  </a:lnTo>
                  <a:lnTo>
                    <a:pt x="2077" y="2974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6115021" y="1228361"/>
              <a:ext cx="321239" cy="460128"/>
            </a:xfrm>
            <a:custGeom>
              <a:avLst/>
              <a:gdLst/>
              <a:ahLst/>
              <a:cxnLst/>
              <a:rect l="l" t="t" r="r" b="b"/>
              <a:pathLst>
                <a:path w="2077" h="2975" extrusionOk="0">
                  <a:moveTo>
                    <a:pt x="2077" y="0"/>
                  </a:moveTo>
                  <a:lnTo>
                    <a:pt x="546" y="0"/>
                  </a:lnTo>
                  <a:lnTo>
                    <a:pt x="0" y="2974"/>
                  </a:lnTo>
                  <a:lnTo>
                    <a:pt x="2077" y="2974"/>
                  </a:lnTo>
                  <a:close/>
                </a:path>
              </a:pathLst>
            </a:custGeom>
            <a:solidFill>
              <a:srgbClr val="343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6436106" y="1228361"/>
              <a:ext cx="321394" cy="460128"/>
            </a:xfrm>
            <a:custGeom>
              <a:avLst/>
              <a:gdLst/>
              <a:ahLst/>
              <a:cxnLst/>
              <a:rect l="l" t="t" r="r" b="b"/>
              <a:pathLst>
                <a:path w="2078" h="2975" extrusionOk="0">
                  <a:moveTo>
                    <a:pt x="1532" y="0"/>
                  </a:moveTo>
                  <a:lnTo>
                    <a:pt x="1" y="0"/>
                  </a:lnTo>
                  <a:lnTo>
                    <a:pt x="1" y="2974"/>
                  </a:lnTo>
                  <a:lnTo>
                    <a:pt x="2078" y="2974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6672899" y="1228361"/>
              <a:ext cx="405841" cy="460128"/>
            </a:xfrm>
            <a:custGeom>
              <a:avLst/>
              <a:gdLst/>
              <a:ahLst/>
              <a:cxnLst/>
              <a:rect l="l" t="t" r="r" b="b"/>
              <a:pathLst>
                <a:path w="2624" h="2975" extrusionOk="0">
                  <a:moveTo>
                    <a:pt x="1527" y="0"/>
                  </a:moveTo>
                  <a:lnTo>
                    <a:pt x="1" y="0"/>
                  </a:lnTo>
                  <a:lnTo>
                    <a:pt x="547" y="2974"/>
                  </a:lnTo>
                  <a:lnTo>
                    <a:pt x="2624" y="2974"/>
                  </a:lnTo>
                  <a:close/>
                </a:path>
              </a:pathLst>
            </a:custGeom>
            <a:solidFill>
              <a:srgbClr val="343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6908919" y="1228361"/>
              <a:ext cx="491061" cy="460128"/>
            </a:xfrm>
            <a:custGeom>
              <a:avLst/>
              <a:gdLst/>
              <a:ahLst/>
              <a:cxnLst/>
              <a:rect l="l" t="t" r="r" b="b"/>
              <a:pathLst>
                <a:path w="3175" h="2975" extrusionOk="0">
                  <a:moveTo>
                    <a:pt x="1531" y="0"/>
                  </a:moveTo>
                  <a:lnTo>
                    <a:pt x="1" y="0"/>
                  </a:lnTo>
                  <a:lnTo>
                    <a:pt x="1098" y="2974"/>
                  </a:lnTo>
                  <a:lnTo>
                    <a:pt x="3174" y="2974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7145712" y="1228361"/>
              <a:ext cx="575508" cy="460128"/>
            </a:xfrm>
            <a:custGeom>
              <a:avLst/>
              <a:gdLst/>
              <a:ahLst/>
              <a:cxnLst/>
              <a:rect l="l" t="t" r="r" b="b"/>
              <a:pathLst>
                <a:path w="3721" h="2975" extrusionOk="0">
                  <a:moveTo>
                    <a:pt x="1531" y="0"/>
                  </a:moveTo>
                  <a:lnTo>
                    <a:pt x="0" y="0"/>
                  </a:lnTo>
                  <a:lnTo>
                    <a:pt x="1643" y="2974"/>
                  </a:lnTo>
                  <a:lnTo>
                    <a:pt x="3720" y="2974"/>
                  </a:lnTo>
                  <a:close/>
                </a:path>
              </a:pathLst>
            </a:custGeom>
            <a:solidFill>
              <a:srgbClr val="343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7945642" y="2616477"/>
              <a:ext cx="430742" cy="857772"/>
            </a:xfrm>
            <a:custGeom>
              <a:avLst/>
              <a:gdLst/>
              <a:ahLst/>
              <a:cxnLst/>
              <a:rect l="l" t="t" r="r" b="b"/>
              <a:pathLst>
                <a:path w="2785" h="5546" extrusionOk="0">
                  <a:moveTo>
                    <a:pt x="1588" y="5181"/>
                  </a:moveTo>
                  <a:cubicBezTo>
                    <a:pt x="1358" y="5056"/>
                    <a:pt x="1141" y="4847"/>
                    <a:pt x="955" y="4609"/>
                  </a:cubicBezTo>
                  <a:cubicBezTo>
                    <a:pt x="911" y="4557"/>
                    <a:pt x="872" y="4501"/>
                    <a:pt x="833" y="4444"/>
                  </a:cubicBezTo>
                  <a:cubicBezTo>
                    <a:pt x="547" y="4037"/>
                    <a:pt x="335" y="3564"/>
                    <a:pt x="231" y="3217"/>
                  </a:cubicBezTo>
                  <a:cubicBezTo>
                    <a:pt x="92" y="2749"/>
                    <a:pt x="31" y="1539"/>
                    <a:pt x="9" y="997"/>
                  </a:cubicBezTo>
                  <a:cubicBezTo>
                    <a:pt x="1" y="833"/>
                    <a:pt x="1" y="728"/>
                    <a:pt x="1" y="728"/>
                  </a:cubicBezTo>
                  <a:lnTo>
                    <a:pt x="668" y="399"/>
                  </a:lnTo>
                  <a:lnTo>
                    <a:pt x="1475" y="0"/>
                  </a:lnTo>
                  <a:cubicBezTo>
                    <a:pt x="1475" y="0"/>
                    <a:pt x="1544" y="156"/>
                    <a:pt x="1648" y="403"/>
                  </a:cubicBezTo>
                  <a:cubicBezTo>
                    <a:pt x="1674" y="455"/>
                    <a:pt x="1696" y="516"/>
                    <a:pt x="1722" y="577"/>
                  </a:cubicBezTo>
                  <a:cubicBezTo>
                    <a:pt x="1731" y="590"/>
                    <a:pt x="1735" y="607"/>
                    <a:pt x="1744" y="624"/>
                  </a:cubicBezTo>
                  <a:cubicBezTo>
                    <a:pt x="1809" y="780"/>
                    <a:pt x="1882" y="963"/>
                    <a:pt x="1956" y="1158"/>
                  </a:cubicBezTo>
                  <a:cubicBezTo>
                    <a:pt x="2277" y="1973"/>
                    <a:pt x="2645" y="3048"/>
                    <a:pt x="2693" y="3737"/>
                  </a:cubicBezTo>
                  <a:cubicBezTo>
                    <a:pt x="2784" y="4977"/>
                    <a:pt x="2242" y="5545"/>
                    <a:pt x="1588" y="518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7945642" y="2678033"/>
              <a:ext cx="128991" cy="625929"/>
            </a:xfrm>
            <a:custGeom>
              <a:avLst/>
              <a:gdLst/>
              <a:ahLst/>
              <a:cxnLst/>
              <a:rect l="l" t="t" r="r" b="b"/>
              <a:pathLst>
                <a:path w="834" h="4047" extrusionOk="0">
                  <a:moveTo>
                    <a:pt x="833" y="4046"/>
                  </a:moveTo>
                  <a:cubicBezTo>
                    <a:pt x="547" y="3639"/>
                    <a:pt x="335" y="3166"/>
                    <a:pt x="231" y="2819"/>
                  </a:cubicBezTo>
                  <a:cubicBezTo>
                    <a:pt x="92" y="2351"/>
                    <a:pt x="31" y="1141"/>
                    <a:pt x="9" y="599"/>
                  </a:cubicBezTo>
                  <a:cubicBezTo>
                    <a:pt x="1" y="435"/>
                    <a:pt x="1" y="330"/>
                    <a:pt x="1" y="330"/>
                  </a:cubicBezTo>
                  <a:lnTo>
                    <a:pt x="668" y="1"/>
                  </a:lnTo>
                  <a:cubicBezTo>
                    <a:pt x="703" y="738"/>
                    <a:pt x="738" y="1557"/>
                    <a:pt x="738" y="1748"/>
                  </a:cubicBezTo>
                  <a:cubicBezTo>
                    <a:pt x="738" y="1956"/>
                    <a:pt x="794" y="3205"/>
                    <a:pt x="833" y="404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8086542" y="2705564"/>
              <a:ext cx="289842" cy="768685"/>
            </a:xfrm>
            <a:custGeom>
              <a:avLst/>
              <a:gdLst/>
              <a:ahLst/>
              <a:cxnLst/>
              <a:rect l="l" t="t" r="r" b="b"/>
              <a:pathLst>
                <a:path w="1874" h="4970" extrusionOk="0">
                  <a:moveTo>
                    <a:pt x="677" y="4605"/>
                  </a:moveTo>
                  <a:cubicBezTo>
                    <a:pt x="447" y="4480"/>
                    <a:pt x="230" y="4271"/>
                    <a:pt x="44" y="4033"/>
                  </a:cubicBezTo>
                  <a:cubicBezTo>
                    <a:pt x="13" y="3786"/>
                    <a:pt x="0" y="3474"/>
                    <a:pt x="18" y="3079"/>
                  </a:cubicBezTo>
                  <a:cubicBezTo>
                    <a:pt x="65" y="2112"/>
                    <a:pt x="494" y="833"/>
                    <a:pt x="811" y="1"/>
                  </a:cubicBezTo>
                  <a:cubicBezTo>
                    <a:pt x="820" y="14"/>
                    <a:pt x="824" y="31"/>
                    <a:pt x="833" y="48"/>
                  </a:cubicBezTo>
                  <a:cubicBezTo>
                    <a:pt x="1171" y="868"/>
                    <a:pt x="1721" y="2307"/>
                    <a:pt x="1782" y="3161"/>
                  </a:cubicBezTo>
                  <a:cubicBezTo>
                    <a:pt x="1873" y="4401"/>
                    <a:pt x="1331" y="4969"/>
                    <a:pt x="677" y="460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7969770" y="2678807"/>
              <a:ext cx="278552" cy="169049"/>
            </a:xfrm>
            <a:custGeom>
              <a:avLst/>
              <a:gdLst/>
              <a:ahLst/>
              <a:cxnLst/>
              <a:rect l="l" t="t" r="r" b="b"/>
              <a:pathLst>
                <a:path w="1801" h="1093" extrusionOk="0">
                  <a:moveTo>
                    <a:pt x="1800" y="755"/>
                  </a:moveTo>
                  <a:cubicBezTo>
                    <a:pt x="1111" y="937"/>
                    <a:pt x="361" y="1045"/>
                    <a:pt x="14" y="1093"/>
                  </a:cubicBezTo>
                  <a:cubicBezTo>
                    <a:pt x="5" y="876"/>
                    <a:pt x="1" y="737"/>
                    <a:pt x="1" y="737"/>
                  </a:cubicBezTo>
                  <a:lnTo>
                    <a:pt x="1492" y="0"/>
                  </a:lnTo>
                  <a:cubicBezTo>
                    <a:pt x="1518" y="52"/>
                    <a:pt x="1540" y="113"/>
                    <a:pt x="1566" y="174"/>
                  </a:cubicBezTo>
                  <a:cubicBezTo>
                    <a:pt x="1575" y="187"/>
                    <a:pt x="1579" y="204"/>
                    <a:pt x="1588" y="221"/>
                  </a:cubicBezTo>
                  <a:cubicBezTo>
                    <a:pt x="1653" y="377"/>
                    <a:pt x="1726" y="560"/>
                    <a:pt x="1800" y="75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7955076" y="2131603"/>
              <a:ext cx="296493" cy="692126"/>
            </a:xfrm>
            <a:custGeom>
              <a:avLst/>
              <a:gdLst/>
              <a:ahLst/>
              <a:cxnLst/>
              <a:rect l="l" t="t" r="r" b="b"/>
              <a:pathLst>
                <a:path w="1917" h="4475" extrusionOk="0">
                  <a:moveTo>
                    <a:pt x="1717" y="3889"/>
                  </a:moveTo>
                  <a:cubicBezTo>
                    <a:pt x="1496" y="3994"/>
                    <a:pt x="1132" y="4158"/>
                    <a:pt x="720" y="4293"/>
                  </a:cubicBezTo>
                  <a:cubicBezTo>
                    <a:pt x="703" y="4301"/>
                    <a:pt x="685" y="4306"/>
                    <a:pt x="668" y="4310"/>
                  </a:cubicBezTo>
                  <a:cubicBezTo>
                    <a:pt x="464" y="4375"/>
                    <a:pt x="252" y="4431"/>
                    <a:pt x="35" y="4475"/>
                  </a:cubicBezTo>
                  <a:cubicBezTo>
                    <a:pt x="35" y="4475"/>
                    <a:pt x="0" y="3178"/>
                    <a:pt x="48" y="1960"/>
                  </a:cubicBezTo>
                  <a:cubicBezTo>
                    <a:pt x="48" y="1934"/>
                    <a:pt x="48" y="1908"/>
                    <a:pt x="48" y="1882"/>
                  </a:cubicBezTo>
                  <a:cubicBezTo>
                    <a:pt x="78" y="1132"/>
                    <a:pt x="139" y="425"/>
                    <a:pt x="256" y="83"/>
                  </a:cubicBezTo>
                  <a:cubicBezTo>
                    <a:pt x="261" y="74"/>
                    <a:pt x="265" y="65"/>
                    <a:pt x="269" y="52"/>
                  </a:cubicBezTo>
                  <a:cubicBezTo>
                    <a:pt x="269" y="48"/>
                    <a:pt x="274" y="44"/>
                    <a:pt x="274" y="35"/>
                  </a:cubicBezTo>
                  <a:cubicBezTo>
                    <a:pt x="278" y="31"/>
                    <a:pt x="278" y="26"/>
                    <a:pt x="282" y="22"/>
                  </a:cubicBezTo>
                  <a:cubicBezTo>
                    <a:pt x="282" y="13"/>
                    <a:pt x="287" y="9"/>
                    <a:pt x="291" y="0"/>
                  </a:cubicBezTo>
                  <a:cubicBezTo>
                    <a:pt x="291" y="0"/>
                    <a:pt x="1340" y="581"/>
                    <a:pt x="1891" y="3525"/>
                  </a:cubicBezTo>
                  <a:cubicBezTo>
                    <a:pt x="1917" y="3673"/>
                    <a:pt x="1852" y="3824"/>
                    <a:pt x="1717" y="3889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7955076" y="2131603"/>
              <a:ext cx="103471" cy="692126"/>
            </a:xfrm>
            <a:custGeom>
              <a:avLst/>
              <a:gdLst/>
              <a:ahLst/>
              <a:cxnLst/>
              <a:rect l="l" t="t" r="r" b="b"/>
              <a:pathLst>
                <a:path w="669" h="4475" extrusionOk="0">
                  <a:moveTo>
                    <a:pt x="668" y="4310"/>
                  </a:moveTo>
                  <a:cubicBezTo>
                    <a:pt x="464" y="4375"/>
                    <a:pt x="252" y="4431"/>
                    <a:pt x="35" y="4475"/>
                  </a:cubicBezTo>
                  <a:cubicBezTo>
                    <a:pt x="35" y="4475"/>
                    <a:pt x="0" y="3178"/>
                    <a:pt x="48" y="1960"/>
                  </a:cubicBezTo>
                  <a:cubicBezTo>
                    <a:pt x="48" y="1934"/>
                    <a:pt x="48" y="1908"/>
                    <a:pt x="48" y="1882"/>
                  </a:cubicBezTo>
                  <a:cubicBezTo>
                    <a:pt x="87" y="1110"/>
                    <a:pt x="148" y="412"/>
                    <a:pt x="256" y="83"/>
                  </a:cubicBezTo>
                  <a:cubicBezTo>
                    <a:pt x="261" y="74"/>
                    <a:pt x="265" y="65"/>
                    <a:pt x="269" y="52"/>
                  </a:cubicBezTo>
                  <a:cubicBezTo>
                    <a:pt x="269" y="48"/>
                    <a:pt x="274" y="44"/>
                    <a:pt x="274" y="35"/>
                  </a:cubicBezTo>
                  <a:cubicBezTo>
                    <a:pt x="278" y="31"/>
                    <a:pt x="278" y="26"/>
                    <a:pt x="282" y="22"/>
                  </a:cubicBezTo>
                  <a:cubicBezTo>
                    <a:pt x="282" y="13"/>
                    <a:pt x="287" y="9"/>
                    <a:pt x="291" y="0"/>
                  </a:cubicBezTo>
                  <a:cubicBezTo>
                    <a:pt x="291" y="0"/>
                    <a:pt x="495" y="1852"/>
                    <a:pt x="538" y="2389"/>
                  </a:cubicBezTo>
                  <a:cubicBezTo>
                    <a:pt x="555" y="2589"/>
                    <a:pt x="625" y="3599"/>
                    <a:pt x="668" y="431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8114691" y="2535896"/>
              <a:ext cx="403830" cy="958459"/>
            </a:xfrm>
            <a:custGeom>
              <a:avLst/>
              <a:gdLst/>
              <a:ahLst/>
              <a:cxnLst/>
              <a:rect l="l" t="t" r="r" b="b"/>
              <a:pathLst>
                <a:path w="2611" h="6197" extrusionOk="0">
                  <a:moveTo>
                    <a:pt x="2610" y="521"/>
                  </a:moveTo>
                  <a:cubicBezTo>
                    <a:pt x="2610" y="521"/>
                    <a:pt x="2606" y="781"/>
                    <a:pt x="2593" y="1163"/>
                  </a:cubicBezTo>
                  <a:cubicBezTo>
                    <a:pt x="2563" y="1987"/>
                    <a:pt x="2480" y="3387"/>
                    <a:pt x="2294" y="4068"/>
                  </a:cubicBezTo>
                  <a:cubicBezTo>
                    <a:pt x="1934" y="5394"/>
                    <a:pt x="1240" y="6197"/>
                    <a:pt x="620" y="5763"/>
                  </a:cubicBezTo>
                  <a:cubicBezTo>
                    <a:pt x="0" y="5329"/>
                    <a:pt x="200" y="4163"/>
                    <a:pt x="321" y="3066"/>
                  </a:cubicBezTo>
                  <a:cubicBezTo>
                    <a:pt x="421" y="2169"/>
                    <a:pt x="880" y="694"/>
                    <a:pt x="1045" y="183"/>
                  </a:cubicBezTo>
                  <a:cubicBezTo>
                    <a:pt x="1084" y="66"/>
                    <a:pt x="1106" y="1"/>
                    <a:pt x="1106" y="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8276317" y="2535896"/>
              <a:ext cx="242205" cy="197971"/>
            </a:xfrm>
            <a:custGeom>
              <a:avLst/>
              <a:gdLst/>
              <a:ahLst/>
              <a:cxnLst/>
              <a:rect l="l" t="t" r="r" b="b"/>
              <a:pathLst>
                <a:path w="1566" h="1280" extrusionOk="0">
                  <a:moveTo>
                    <a:pt x="1565" y="521"/>
                  </a:moveTo>
                  <a:cubicBezTo>
                    <a:pt x="1565" y="521"/>
                    <a:pt x="1561" y="781"/>
                    <a:pt x="1548" y="1163"/>
                  </a:cubicBezTo>
                  <a:cubicBezTo>
                    <a:pt x="616" y="1280"/>
                    <a:pt x="390" y="573"/>
                    <a:pt x="265" y="473"/>
                  </a:cubicBezTo>
                  <a:cubicBezTo>
                    <a:pt x="191" y="417"/>
                    <a:pt x="87" y="291"/>
                    <a:pt x="0" y="183"/>
                  </a:cubicBezTo>
                  <a:cubicBezTo>
                    <a:pt x="39" y="66"/>
                    <a:pt x="61" y="1"/>
                    <a:pt x="61" y="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8293639" y="1791650"/>
              <a:ext cx="330210" cy="584170"/>
            </a:xfrm>
            <a:custGeom>
              <a:avLst/>
              <a:gdLst/>
              <a:ahLst/>
              <a:cxnLst/>
              <a:rect l="l" t="t" r="r" b="b"/>
              <a:pathLst>
                <a:path w="2135" h="3777" extrusionOk="0">
                  <a:moveTo>
                    <a:pt x="2004" y="169"/>
                  </a:moveTo>
                  <a:lnTo>
                    <a:pt x="1154" y="44"/>
                  </a:lnTo>
                  <a:cubicBezTo>
                    <a:pt x="1141" y="44"/>
                    <a:pt x="1128" y="39"/>
                    <a:pt x="1115" y="39"/>
                  </a:cubicBezTo>
                  <a:cubicBezTo>
                    <a:pt x="885" y="0"/>
                    <a:pt x="794" y="104"/>
                    <a:pt x="794" y="104"/>
                  </a:cubicBezTo>
                  <a:lnTo>
                    <a:pt x="846" y="312"/>
                  </a:lnTo>
                  <a:lnTo>
                    <a:pt x="907" y="308"/>
                  </a:lnTo>
                  <a:lnTo>
                    <a:pt x="23" y="3235"/>
                  </a:lnTo>
                  <a:cubicBezTo>
                    <a:pt x="1" y="3304"/>
                    <a:pt x="40" y="3373"/>
                    <a:pt x="105" y="3399"/>
                  </a:cubicBezTo>
                  <a:lnTo>
                    <a:pt x="703" y="3603"/>
                  </a:lnTo>
                  <a:lnTo>
                    <a:pt x="764" y="3725"/>
                  </a:lnTo>
                  <a:cubicBezTo>
                    <a:pt x="764" y="3725"/>
                    <a:pt x="898" y="3777"/>
                    <a:pt x="1068" y="3685"/>
                  </a:cubicBezTo>
                  <a:lnTo>
                    <a:pt x="1068" y="3685"/>
                  </a:lnTo>
                  <a:cubicBezTo>
                    <a:pt x="1068" y="3685"/>
                    <a:pt x="1068" y="3685"/>
                    <a:pt x="1068" y="3685"/>
                  </a:cubicBezTo>
                  <a:lnTo>
                    <a:pt x="1068" y="3685"/>
                  </a:lnTo>
                  <a:cubicBezTo>
                    <a:pt x="1098" y="3672"/>
                    <a:pt x="1124" y="3642"/>
                    <a:pt x="1133" y="3607"/>
                  </a:cubicBezTo>
                  <a:lnTo>
                    <a:pt x="2112" y="338"/>
                  </a:lnTo>
                  <a:cubicBezTo>
                    <a:pt x="2134" y="260"/>
                    <a:pt x="2082" y="182"/>
                    <a:pt x="2004" y="169"/>
                  </a:cubicBezTo>
                  <a:close/>
                </a:path>
              </a:pathLst>
            </a:custGeom>
            <a:solidFill>
              <a:srgbClr val="4F4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8263479" y="1800311"/>
              <a:ext cx="330055" cy="570869"/>
            </a:xfrm>
            <a:custGeom>
              <a:avLst/>
              <a:gdLst/>
              <a:ahLst/>
              <a:cxnLst/>
              <a:rect l="l" t="t" r="r" b="b"/>
              <a:pathLst>
                <a:path w="2134" h="3691" extrusionOk="0">
                  <a:moveTo>
                    <a:pt x="959" y="105"/>
                  </a:moveTo>
                  <a:lnTo>
                    <a:pt x="23" y="3205"/>
                  </a:lnTo>
                  <a:cubicBezTo>
                    <a:pt x="1" y="3274"/>
                    <a:pt x="40" y="3348"/>
                    <a:pt x="105" y="3369"/>
                  </a:cubicBezTo>
                  <a:lnTo>
                    <a:pt x="959" y="3669"/>
                  </a:lnTo>
                  <a:cubicBezTo>
                    <a:pt x="1033" y="3690"/>
                    <a:pt x="1111" y="3651"/>
                    <a:pt x="1132" y="3577"/>
                  </a:cubicBezTo>
                  <a:lnTo>
                    <a:pt x="2112" y="313"/>
                  </a:lnTo>
                  <a:cubicBezTo>
                    <a:pt x="2134" y="235"/>
                    <a:pt x="2082" y="152"/>
                    <a:pt x="2004" y="144"/>
                  </a:cubicBezTo>
                  <a:lnTo>
                    <a:pt x="1106" y="9"/>
                  </a:lnTo>
                  <a:cubicBezTo>
                    <a:pt x="1037" y="1"/>
                    <a:pt x="976" y="40"/>
                    <a:pt x="959" y="1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8248786" y="2006789"/>
              <a:ext cx="438011" cy="663358"/>
            </a:xfrm>
            <a:custGeom>
              <a:avLst/>
              <a:gdLst/>
              <a:ahLst/>
              <a:cxnLst/>
              <a:rect l="l" t="t" r="r" b="b"/>
              <a:pathLst>
                <a:path w="2832" h="4289" extrusionOk="0">
                  <a:moveTo>
                    <a:pt x="2689" y="2750"/>
                  </a:moveTo>
                  <a:cubicBezTo>
                    <a:pt x="2689" y="2750"/>
                    <a:pt x="2806" y="2338"/>
                    <a:pt x="2758" y="2060"/>
                  </a:cubicBezTo>
                  <a:cubicBezTo>
                    <a:pt x="2715" y="1783"/>
                    <a:pt x="2619" y="1609"/>
                    <a:pt x="2619" y="1609"/>
                  </a:cubicBezTo>
                  <a:cubicBezTo>
                    <a:pt x="2619" y="1609"/>
                    <a:pt x="2715" y="1167"/>
                    <a:pt x="2459" y="1011"/>
                  </a:cubicBezTo>
                  <a:cubicBezTo>
                    <a:pt x="2459" y="1011"/>
                    <a:pt x="2498" y="608"/>
                    <a:pt x="2363" y="369"/>
                  </a:cubicBezTo>
                  <a:cubicBezTo>
                    <a:pt x="2229" y="127"/>
                    <a:pt x="2017" y="1"/>
                    <a:pt x="1882" y="140"/>
                  </a:cubicBezTo>
                  <a:cubicBezTo>
                    <a:pt x="1748" y="283"/>
                    <a:pt x="1917" y="565"/>
                    <a:pt x="1917" y="565"/>
                  </a:cubicBezTo>
                  <a:cubicBezTo>
                    <a:pt x="1917" y="565"/>
                    <a:pt x="1943" y="699"/>
                    <a:pt x="1930" y="855"/>
                  </a:cubicBezTo>
                  <a:cubicBezTo>
                    <a:pt x="1895" y="894"/>
                    <a:pt x="1852" y="942"/>
                    <a:pt x="1817" y="994"/>
                  </a:cubicBezTo>
                  <a:cubicBezTo>
                    <a:pt x="1691" y="998"/>
                    <a:pt x="1457" y="1024"/>
                    <a:pt x="1253" y="1146"/>
                  </a:cubicBezTo>
                  <a:cubicBezTo>
                    <a:pt x="967" y="1319"/>
                    <a:pt x="937" y="1354"/>
                    <a:pt x="946" y="1462"/>
                  </a:cubicBezTo>
                  <a:cubicBezTo>
                    <a:pt x="950" y="1570"/>
                    <a:pt x="1097" y="1727"/>
                    <a:pt x="1475" y="1635"/>
                  </a:cubicBezTo>
                  <a:lnTo>
                    <a:pt x="1609" y="1592"/>
                  </a:lnTo>
                  <a:lnTo>
                    <a:pt x="1509" y="1935"/>
                  </a:lnTo>
                  <a:cubicBezTo>
                    <a:pt x="1509" y="1935"/>
                    <a:pt x="1193" y="2039"/>
                    <a:pt x="1123" y="2043"/>
                  </a:cubicBezTo>
                  <a:cubicBezTo>
                    <a:pt x="1058" y="2052"/>
                    <a:pt x="915" y="2147"/>
                    <a:pt x="993" y="2308"/>
                  </a:cubicBezTo>
                  <a:lnTo>
                    <a:pt x="230" y="2043"/>
                  </a:lnTo>
                  <a:cubicBezTo>
                    <a:pt x="230" y="2043"/>
                    <a:pt x="78" y="1995"/>
                    <a:pt x="118" y="1870"/>
                  </a:cubicBezTo>
                  <a:lnTo>
                    <a:pt x="529" y="508"/>
                  </a:lnTo>
                  <a:cubicBezTo>
                    <a:pt x="534" y="487"/>
                    <a:pt x="356" y="283"/>
                    <a:pt x="222" y="413"/>
                  </a:cubicBezTo>
                  <a:cubicBezTo>
                    <a:pt x="87" y="543"/>
                    <a:pt x="61" y="768"/>
                    <a:pt x="35" y="885"/>
                  </a:cubicBezTo>
                  <a:cubicBezTo>
                    <a:pt x="5" y="1002"/>
                    <a:pt x="13" y="1202"/>
                    <a:pt x="35" y="1375"/>
                  </a:cubicBezTo>
                  <a:cubicBezTo>
                    <a:pt x="57" y="1553"/>
                    <a:pt x="0" y="1891"/>
                    <a:pt x="13" y="2017"/>
                  </a:cubicBezTo>
                  <a:cubicBezTo>
                    <a:pt x="31" y="2138"/>
                    <a:pt x="26" y="2407"/>
                    <a:pt x="13" y="2633"/>
                  </a:cubicBezTo>
                  <a:cubicBezTo>
                    <a:pt x="0" y="2858"/>
                    <a:pt x="65" y="3361"/>
                    <a:pt x="308" y="3565"/>
                  </a:cubicBezTo>
                  <a:cubicBezTo>
                    <a:pt x="547" y="3769"/>
                    <a:pt x="599" y="3769"/>
                    <a:pt x="655" y="3864"/>
                  </a:cubicBezTo>
                  <a:cubicBezTo>
                    <a:pt x="712" y="3959"/>
                    <a:pt x="915" y="4233"/>
                    <a:pt x="1227" y="4259"/>
                  </a:cubicBezTo>
                  <a:cubicBezTo>
                    <a:pt x="1540" y="4289"/>
                    <a:pt x="1926" y="4102"/>
                    <a:pt x="2086" y="3877"/>
                  </a:cubicBezTo>
                  <a:cubicBezTo>
                    <a:pt x="2242" y="3647"/>
                    <a:pt x="2697" y="3430"/>
                    <a:pt x="2762" y="3209"/>
                  </a:cubicBezTo>
                  <a:cubicBezTo>
                    <a:pt x="2832" y="2988"/>
                    <a:pt x="2762" y="2819"/>
                    <a:pt x="2689" y="2750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7584344" y="2662357"/>
              <a:ext cx="88167" cy="17659"/>
            </a:xfrm>
            <a:custGeom>
              <a:avLst/>
              <a:gdLst/>
              <a:ahLst/>
              <a:cxnLst/>
              <a:rect l="l" t="t" r="r" b="b"/>
              <a:pathLst>
                <a:path w="694" h="139" extrusionOk="0">
                  <a:moveTo>
                    <a:pt x="668" y="139"/>
                  </a:moveTo>
                  <a:cubicBezTo>
                    <a:pt x="663" y="139"/>
                    <a:pt x="655" y="134"/>
                    <a:pt x="650" y="130"/>
                  </a:cubicBezTo>
                  <a:cubicBezTo>
                    <a:pt x="585" y="69"/>
                    <a:pt x="234" y="91"/>
                    <a:pt x="26" y="121"/>
                  </a:cubicBezTo>
                  <a:cubicBezTo>
                    <a:pt x="13" y="121"/>
                    <a:pt x="4" y="113"/>
                    <a:pt x="0" y="104"/>
                  </a:cubicBezTo>
                  <a:cubicBezTo>
                    <a:pt x="0" y="91"/>
                    <a:pt x="9" y="78"/>
                    <a:pt x="22" y="78"/>
                  </a:cubicBezTo>
                  <a:cubicBezTo>
                    <a:pt x="78" y="69"/>
                    <a:pt x="581" y="0"/>
                    <a:pt x="685" y="100"/>
                  </a:cubicBezTo>
                  <a:cubicBezTo>
                    <a:pt x="694" y="108"/>
                    <a:pt x="694" y="121"/>
                    <a:pt x="685" y="130"/>
                  </a:cubicBezTo>
                  <a:cubicBezTo>
                    <a:pt x="681" y="134"/>
                    <a:pt x="672" y="139"/>
                    <a:pt x="668" y="139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7545215" y="2728419"/>
              <a:ext cx="141652" cy="68984"/>
            </a:xfrm>
            <a:custGeom>
              <a:avLst/>
              <a:gdLst/>
              <a:ahLst/>
              <a:cxnLst/>
              <a:rect l="l" t="t" r="r" b="b"/>
              <a:pathLst>
                <a:path w="1115" h="543" extrusionOk="0">
                  <a:moveTo>
                    <a:pt x="26" y="542"/>
                  </a:moveTo>
                  <a:cubicBezTo>
                    <a:pt x="13" y="542"/>
                    <a:pt x="5" y="538"/>
                    <a:pt x="5" y="525"/>
                  </a:cubicBezTo>
                  <a:cubicBezTo>
                    <a:pt x="0" y="516"/>
                    <a:pt x="5" y="503"/>
                    <a:pt x="18" y="499"/>
                  </a:cubicBezTo>
                  <a:cubicBezTo>
                    <a:pt x="22" y="499"/>
                    <a:pt x="252" y="425"/>
                    <a:pt x="490" y="282"/>
                  </a:cubicBezTo>
                  <a:lnTo>
                    <a:pt x="551" y="243"/>
                  </a:lnTo>
                  <a:cubicBezTo>
                    <a:pt x="768" y="113"/>
                    <a:pt x="954" y="0"/>
                    <a:pt x="1106" y="152"/>
                  </a:cubicBezTo>
                  <a:cubicBezTo>
                    <a:pt x="1115" y="161"/>
                    <a:pt x="1115" y="174"/>
                    <a:pt x="1106" y="182"/>
                  </a:cubicBezTo>
                  <a:cubicBezTo>
                    <a:pt x="1097" y="191"/>
                    <a:pt x="1080" y="191"/>
                    <a:pt x="1071" y="182"/>
                  </a:cubicBezTo>
                  <a:cubicBezTo>
                    <a:pt x="945" y="57"/>
                    <a:pt x="781" y="156"/>
                    <a:pt x="577" y="282"/>
                  </a:cubicBezTo>
                  <a:lnTo>
                    <a:pt x="512" y="321"/>
                  </a:lnTo>
                  <a:cubicBezTo>
                    <a:pt x="269" y="469"/>
                    <a:pt x="35" y="542"/>
                    <a:pt x="31" y="542"/>
                  </a:cubicBezTo>
                  <a:cubicBezTo>
                    <a:pt x="31" y="542"/>
                    <a:pt x="26" y="542"/>
                    <a:pt x="26" y="542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7557792" y="2744426"/>
              <a:ext cx="87786" cy="11688"/>
            </a:xfrm>
            <a:custGeom>
              <a:avLst/>
              <a:gdLst/>
              <a:ahLst/>
              <a:cxnLst/>
              <a:rect l="l" t="t" r="r" b="b"/>
              <a:pathLst>
                <a:path w="691" h="92" extrusionOk="0">
                  <a:moveTo>
                    <a:pt x="27" y="78"/>
                  </a:moveTo>
                  <a:cubicBezTo>
                    <a:pt x="18" y="78"/>
                    <a:pt x="10" y="69"/>
                    <a:pt x="5" y="56"/>
                  </a:cubicBezTo>
                  <a:cubicBezTo>
                    <a:pt x="1" y="48"/>
                    <a:pt x="10" y="35"/>
                    <a:pt x="23" y="30"/>
                  </a:cubicBezTo>
                  <a:lnTo>
                    <a:pt x="157" y="0"/>
                  </a:lnTo>
                  <a:cubicBezTo>
                    <a:pt x="161" y="0"/>
                    <a:pt x="161" y="0"/>
                    <a:pt x="166" y="0"/>
                  </a:cubicBezTo>
                  <a:cubicBezTo>
                    <a:pt x="170" y="0"/>
                    <a:pt x="469" y="48"/>
                    <a:pt x="660" y="0"/>
                  </a:cubicBezTo>
                  <a:cubicBezTo>
                    <a:pt x="673" y="0"/>
                    <a:pt x="686" y="4"/>
                    <a:pt x="686" y="17"/>
                  </a:cubicBezTo>
                  <a:cubicBezTo>
                    <a:pt x="690" y="30"/>
                    <a:pt x="682" y="43"/>
                    <a:pt x="669" y="48"/>
                  </a:cubicBezTo>
                  <a:cubicBezTo>
                    <a:pt x="482" y="91"/>
                    <a:pt x="205" y="52"/>
                    <a:pt x="166" y="48"/>
                  </a:cubicBezTo>
                  <a:lnTo>
                    <a:pt x="31" y="74"/>
                  </a:lnTo>
                  <a:cubicBezTo>
                    <a:pt x="31" y="78"/>
                    <a:pt x="27" y="78"/>
                    <a:pt x="27" y="78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8398348" y="2328800"/>
              <a:ext cx="226739" cy="63722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339" y="412"/>
                  </a:moveTo>
                  <a:cubicBezTo>
                    <a:pt x="273" y="412"/>
                    <a:pt x="217" y="403"/>
                    <a:pt x="165" y="382"/>
                  </a:cubicBezTo>
                  <a:cubicBezTo>
                    <a:pt x="39" y="330"/>
                    <a:pt x="5" y="239"/>
                    <a:pt x="5" y="234"/>
                  </a:cubicBezTo>
                  <a:cubicBezTo>
                    <a:pt x="0" y="226"/>
                    <a:pt x="5" y="212"/>
                    <a:pt x="18" y="208"/>
                  </a:cubicBezTo>
                  <a:cubicBezTo>
                    <a:pt x="26" y="204"/>
                    <a:pt x="39" y="208"/>
                    <a:pt x="44" y="221"/>
                  </a:cubicBezTo>
                  <a:cubicBezTo>
                    <a:pt x="48" y="221"/>
                    <a:pt x="78" y="299"/>
                    <a:pt x="182" y="343"/>
                  </a:cubicBezTo>
                  <a:cubicBezTo>
                    <a:pt x="282" y="382"/>
                    <a:pt x="469" y="395"/>
                    <a:pt x="794" y="243"/>
                  </a:cubicBezTo>
                  <a:cubicBezTo>
                    <a:pt x="798" y="243"/>
                    <a:pt x="798" y="243"/>
                    <a:pt x="802" y="243"/>
                  </a:cubicBezTo>
                  <a:cubicBezTo>
                    <a:pt x="802" y="243"/>
                    <a:pt x="1132" y="247"/>
                    <a:pt x="1427" y="9"/>
                  </a:cubicBezTo>
                  <a:cubicBezTo>
                    <a:pt x="1435" y="0"/>
                    <a:pt x="1448" y="0"/>
                    <a:pt x="1457" y="9"/>
                  </a:cubicBezTo>
                  <a:cubicBezTo>
                    <a:pt x="1466" y="22"/>
                    <a:pt x="1466" y="35"/>
                    <a:pt x="1453" y="43"/>
                  </a:cubicBezTo>
                  <a:cubicBezTo>
                    <a:pt x="1162" y="278"/>
                    <a:pt x="854" y="286"/>
                    <a:pt x="807" y="286"/>
                  </a:cubicBezTo>
                  <a:cubicBezTo>
                    <a:pt x="625" y="373"/>
                    <a:pt x="469" y="412"/>
                    <a:pt x="339" y="412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8420465" y="2362208"/>
              <a:ext cx="248237" cy="116153"/>
            </a:xfrm>
            <a:custGeom>
              <a:avLst/>
              <a:gdLst/>
              <a:ahLst/>
              <a:cxnLst/>
              <a:rect l="l" t="t" r="r" b="b"/>
              <a:pathLst>
                <a:path w="1605" h="751" extrusionOk="0">
                  <a:moveTo>
                    <a:pt x="230" y="751"/>
                  </a:moveTo>
                  <a:cubicBezTo>
                    <a:pt x="152" y="751"/>
                    <a:pt x="83" y="716"/>
                    <a:pt x="44" y="647"/>
                  </a:cubicBezTo>
                  <a:cubicBezTo>
                    <a:pt x="5" y="582"/>
                    <a:pt x="0" y="491"/>
                    <a:pt x="31" y="439"/>
                  </a:cubicBezTo>
                  <a:cubicBezTo>
                    <a:pt x="83" y="361"/>
                    <a:pt x="274" y="222"/>
                    <a:pt x="391" y="192"/>
                  </a:cubicBezTo>
                  <a:cubicBezTo>
                    <a:pt x="421" y="187"/>
                    <a:pt x="473" y="166"/>
                    <a:pt x="529" y="148"/>
                  </a:cubicBezTo>
                  <a:cubicBezTo>
                    <a:pt x="698" y="88"/>
                    <a:pt x="928" y="1"/>
                    <a:pt x="1076" y="27"/>
                  </a:cubicBezTo>
                  <a:cubicBezTo>
                    <a:pt x="1275" y="62"/>
                    <a:pt x="1583" y="421"/>
                    <a:pt x="1596" y="439"/>
                  </a:cubicBezTo>
                  <a:cubicBezTo>
                    <a:pt x="1605" y="447"/>
                    <a:pt x="1605" y="460"/>
                    <a:pt x="1596" y="469"/>
                  </a:cubicBezTo>
                  <a:cubicBezTo>
                    <a:pt x="1587" y="478"/>
                    <a:pt x="1570" y="478"/>
                    <a:pt x="1561" y="469"/>
                  </a:cubicBezTo>
                  <a:cubicBezTo>
                    <a:pt x="1561" y="465"/>
                    <a:pt x="1249" y="101"/>
                    <a:pt x="1067" y="70"/>
                  </a:cubicBezTo>
                  <a:cubicBezTo>
                    <a:pt x="933" y="49"/>
                    <a:pt x="698" y="135"/>
                    <a:pt x="547" y="187"/>
                  </a:cubicBezTo>
                  <a:cubicBezTo>
                    <a:pt x="486" y="213"/>
                    <a:pt x="434" y="231"/>
                    <a:pt x="404" y="235"/>
                  </a:cubicBezTo>
                  <a:cubicBezTo>
                    <a:pt x="291" y="265"/>
                    <a:pt x="113" y="400"/>
                    <a:pt x="70" y="465"/>
                  </a:cubicBezTo>
                  <a:cubicBezTo>
                    <a:pt x="48" y="495"/>
                    <a:pt x="52" y="569"/>
                    <a:pt x="83" y="625"/>
                  </a:cubicBezTo>
                  <a:cubicBezTo>
                    <a:pt x="109" y="664"/>
                    <a:pt x="156" y="712"/>
                    <a:pt x="248" y="708"/>
                  </a:cubicBezTo>
                  <a:cubicBezTo>
                    <a:pt x="438" y="695"/>
                    <a:pt x="577" y="630"/>
                    <a:pt x="581" y="630"/>
                  </a:cubicBezTo>
                  <a:cubicBezTo>
                    <a:pt x="581" y="630"/>
                    <a:pt x="586" y="630"/>
                    <a:pt x="590" y="630"/>
                  </a:cubicBezTo>
                  <a:cubicBezTo>
                    <a:pt x="594" y="630"/>
                    <a:pt x="872" y="647"/>
                    <a:pt x="1067" y="569"/>
                  </a:cubicBezTo>
                  <a:cubicBezTo>
                    <a:pt x="1080" y="564"/>
                    <a:pt x="1093" y="569"/>
                    <a:pt x="1097" y="577"/>
                  </a:cubicBezTo>
                  <a:cubicBezTo>
                    <a:pt x="1102" y="590"/>
                    <a:pt x="1097" y="603"/>
                    <a:pt x="1084" y="608"/>
                  </a:cubicBezTo>
                  <a:cubicBezTo>
                    <a:pt x="894" y="690"/>
                    <a:pt x="638" y="677"/>
                    <a:pt x="594" y="673"/>
                  </a:cubicBezTo>
                  <a:cubicBezTo>
                    <a:pt x="564" y="686"/>
                    <a:pt x="430" y="742"/>
                    <a:pt x="248" y="751"/>
                  </a:cubicBezTo>
                  <a:cubicBezTo>
                    <a:pt x="243" y="751"/>
                    <a:pt x="239" y="751"/>
                    <a:pt x="230" y="75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7612420" y="2917330"/>
              <a:ext cx="60091" cy="37605"/>
            </a:xfrm>
            <a:custGeom>
              <a:avLst/>
              <a:gdLst/>
              <a:ahLst/>
              <a:cxnLst/>
              <a:rect l="l" t="t" r="r" b="b"/>
              <a:pathLst>
                <a:path w="473" h="296" extrusionOk="0">
                  <a:moveTo>
                    <a:pt x="447" y="295"/>
                  </a:moveTo>
                  <a:cubicBezTo>
                    <a:pt x="442" y="295"/>
                    <a:pt x="442" y="295"/>
                    <a:pt x="438" y="295"/>
                  </a:cubicBezTo>
                  <a:cubicBezTo>
                    <a:pt x="122" y="187"/>
                    <a:pt x="13" y="48"/>
                    <a:pt x="9" y="40"/>
                  </a:cubicBezTo>
                  <a:cubicBezTo>
                    <a:pt x="0" y="31"/>
                    <a:pt x="5" y="18"/>
                    <a:pt x="13" y="9"/>
                  </a:cubicBezTo>
                  <a:cubicBezTo>
                    <a:pt x="22" y="0"/>
                    <a:pt x="39" y="5"/>
                    <a:pt x="44" y="14"/>
                  </a:cubicBezTo>
                  <a:cubicBezTo>
                    <a:pt x="48" y="14"/>
                    <a:pt x="148" y="148"/>
                    <a:pt x="455" y="252"/>
                  </a:cubicBezTo>
                  <a:cubicBezTo>
                    <a:pt x="464" y="256"/>
                    <a:pt x="473" y="269"/>
                    <a:pt x="468" y="282"/>
                  </a:cubicBezTo>
                  <a:cubicBezTo>
                    <a:pt x="464" y="291"/>
                    <a:pt x="455" y="295"/>
                    <a:pt x="447" y="29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7596921" y="2919490"/>
              <a:ext cx="40400" cy="70636"/>
            </a:xfrm>
            <a:custGeom>
              <a:avLst/>
              <a:gdLst/>
              <a:ahLst/>
              <a:cxnLst/>
              <a:rect l="l" t="t" r="r" b="b"/>
              <a:pathLst>
                <a:path w="318" h="556" extrusionOk="0">
                  <a:moveTo>
                    <a:pt x="291" y="556"/>
                  </a:moveTo>
                  <a:cubicBezTo>
                    <a:pt x="287" y="556"/>
                    <a:pt x="283" y="556"/>
                    <a:pt x="278" y="551"/>
                  </a:cubicBezTo>
                  <a:cubicBezTo>
                    <a:pt x="1" y="313"/>
                    <a:pt x="31" y="36"/>
                    <a:pt x="36" y="23"/>
                  </a:cubicBezTo>
                  <a:cubicBezTo>
                    <a:pt x="36" y="10"/>
                    <a:pt x="49" y="1"/>
                    <a:pt x="62" y="1"/>
                  </a:cubicBezTo>
                  <a:cubicBezTo>
                    <a:pt x="75" y="5"/>
                    <a:pt x="83" y="14"/>
                    <a:pt x="79" y="27"/>
                  </a:cubicBezTo>
                  <a:cubicBezTo>
                    <a:pt x="79" y="31"/>
                    <a:pt x="49" y="296"/>
                    <a:pt x="309" y="517"/>
                  </a:cubicBezTo>
                  <a:cubicBezTo>
                    <a:pt x="317" y="525"/>
                    <a:pt x="317" y="538"/>
                    <a:pt x="309" y="547"/>
                  </a:cubicBezTo>
                  <a:cubicBezTo>
                    <a:pt x="304" y="551"/>
                    <a:pt x="300" y="556"/>
                    <a:pt x="291" y="55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6632068" y="3914577"/>
              <a:ext cx="1489424" cy="793586"/>
            </a:xfrm>
            <a:custGeom>
              <a:avLst/>
              <a:gdLst/>
              <a:ahLst/>
              <a:cxnLst/>
              <a:rect l="l" t="t" r="r" b="b"/>
              <a:pathLst>
                <a:path w="9630" h="5131" extrusionOk="0">
                  <a:moveTo>
                    <a:pt x="0" y="5130"/>
                  </a:moveTo>
                  <a:lnTo>
                    <a:pt x="269" y="3279"/>
                  </a:lnTo>
                  <a:cubicBezTo>
                    <a:pt x="238" y="2646"/>
                    <a:pt x="451" y="1302"/>
                    <a:pt x="581" y="547"/>
                  </a:cubicBezTo>
                  <a:cubicBezTo>
                    <a:pt x="637" y="218"/>
                    <a:pt x="676" y="1"/>
                    <a:pt x="676" y="1"/>
                  </a:cubicBezTo>
                  <a:lnTo>
                    <a:pt x="9088" y="1"/>
                  </a:lnTo>
                  <a:lnTo>
                    <a:pt x="9205" y="1120"/>
                  </a:lnTo>
                  <a:lnTo>
                    <a:pt x="9630" y="51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7010844" y="1201450"/>
              <a:ext cx="583551" cy="555402"/>
            </a:xfrm>
            <a:custGeom>
              <a:avLst/>
              <a:gdLst/>
              <a:ahLst/>
              <a:cxnLst/>
              <a:rect l="l" t="t" r="r" b="b"/>
              <a:pathLst>
                <a:path w="3773" h="3591" extrusionOk="0">
                  <a:moveTo>
                    <a:pt x="538" y="3448"/>
                  </a:moveTo>
                  <a:lnTo>
                    <a:pt x="66" y="2086"/>
                  </a:lnTo>
                  <a:cubicBezTo>
                    <a:pt x="5" y="1921"/>
                    <a:pt x="1" y="1739"/>
                    <a:pt x="53" y="1570"/>
                  </a:cubicBezTo>
                  <a:cubicBezTo>
                    <a:pt x="178" y="1150"/>
                    <a:pt x="530" y="400"/>
                    <a:pt x="1414" y="235"/>
                  </a:cubicBezTo>
                  <a:cubicBezTo>
                    <a:pt x="2663" y="1"/>
                    <a:pt x="3066" y="521"/>
                    <a:pt x="3331" y="538"/>
                  </a:cubicBezTo>
                  <a:cubicBezTo>
                    <a:pt x="3591" y="551"/>
                    <a:pt x="3773" y="1570"/>
                    <a:pt x="3109" y="2030"/>
                  </a:cubicBezTo>
                  <a:cubicBezTo>
                    <a:pt x="2450" y="2489"/>
                    <a:pt x="1323" y="3183"/>
                    <a:pt x="1323" y="3183"/>
                  </a:cubicBezTo>
                  <a:lnTo>
                    <a:pt x="1037" y="3591"/>
                  </a:lnTo>
                  <a:close/>
                </a:path>
              </a:pathLst>
            </a:custGeom>
            <a:solidFill>
              <a:srgbClr val="8D4C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7486285" y="4190190"/>
              <a:ext cx="46399" cy="517973"/>
            </a:xfrm>
            <a:custGeom>
              <a:avLst/>
              <a:gdLst/>
              <a:ahLst/>
              <a:cxnLst/>
              <a:rect l="l" t="t" r="r" b="b"/>
              <a:pathLst>
                <a:path w="300" h="3349" extrusionOk="0">
                  <a:moveTo>
                    <a:pt x="300" y="3348"/>
                  </a:moveTo>
                  <a:lnTo>
                    <a:pt x="1" y="3348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6721928" y="3914577"/>
              <a:ext cx="1333831" cy="173225"/>
            </a:xfrm>
            <a:custGeom>
              <a:avLst/>
              <a:gdLst/>
              <a:ahLst/>
              <a:cxnLst/>
              <a:rect l="l" t="t" r="r" b="b"/>
              <a:pathLst>
                <a:path w="8624" h="1120" extrusionOk="0">
                  <a:moveTo>
                    <a:pt x="8624" y="1120"/>
                  </a:moveTo>
                  <a:cubicBezTo>
                    <a:pt x="7050" y="1063"/>
                    <a:pt x="1054" y="842"/>
                    <a:pt x="317" y="647"/>
                  </a:cubicBezTo>
                  <a:cubicBezTo>
                    <a:pt x="191" y="612"/>
                    <a:pt x="87" y="582"/>
                    <a:pt x="0" y="547"/>
                  </a:cubicBezTo>
                  <a:cubicBezTo>
                    <a:pt x="56" y="218"/>
                    <a:pt x="95" y="1"/>
                    <a:pt x="95" y="1"/>
                  </a:cubicBezTo>
                  <a:lnTo>
                    <a:pt x="8507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6611188" y="2019626"/>
              <a:ext cx="1499632" cy="1971669"/>
            </a:xfrm>
            <a:custGeom>
              <a:avLst/>
              <a:gdLst/>
              <a:ahLst/>
              <a:cxnLst/>
              <a:rect l="l" t="t" r="r" b="b"/>
              <a:pathLst>
                <a:path w="9696" h="12748" extrusionOk="0">
                  <a:moveTo>
                    <a:pt x="8989" y="12747"/>
                  </a:moveTo>
                  <a:lnTo>
                    <a:pt x="1015" y="12747"/>
                  </a:lnTo>
                  <a:cubicBezTo>
                    <a:pt x="1015" y="12747"/>
                    <a:pt x="521" y="12570"/>
                    <a:pt x="699" y="11910"/>
                  </a:cubicBezTo>
                  <a:cubicBezTo>
                    <a:pt x="881" y="11256"/>
                    <a:pt x="1106" y="7007"/>
                    <a:pt x="1106" y="7007"/>
                  </a:cubicBezTo>
                  <a:lnTo>
                    <a:pt x="1" y="1019"/>
                  </a:lnTo>
                  <a:cubicBezTo>
                    <a:pt x="1" y="1019"/>
                    <a:pt x="2077" y="386"/>
                    <a:pt x="2845" y="226"/>
                  </a:cubicBezTo>
                  <a:cubicBezTo>
                    <a:pt x="3617" y="70"/>
                    <a:pt x="5876" y="0"/>
                    <a:pt x="6374" y="113"/>
                  </a:cubicBezTo>
                  <a:cubicBezTo>
                    <a:pt x="6868" y="226"/>
                    <a:pt x="8980" y="724"/>
                    <a:pt x="8980" y="724"/>
                  </a:cubicBezTo>
                  <a:cubicBezTo>
                    <a:pt x="8980" y="724"/>
                    <a:pt x="9132" y="10467"/>
                    <a:pt x="9197" y="10918"/>
                  </a:cubicBezTo>
                  <a:cubicBezTo>
                    <a:pt x="9266" y="11369"/>
                    <a:pt x="9626" y="11845"/>
                    <a:pt x="9652" y="12002"/>
                  </a:cubicBezTo>
                  <a:cubicBezTo>
                    <a:pt x="9652" y="12010"/>
                    <a:pt x="9652" y="12015"/>
                    <a:pt x="9652" y="12023"/>
                  </a:cubicBezTo>
                  <a:cubicBezTo>
                    <a:pt x="9695" y="12413"/>
                    <a:pt x="9379" y="12747"/>
                    <a:pt x="8989" y="12747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7400446" y="2215431"/>
              <a:ext cx="118164" cy="1781895"/>
            </a:xfrm>
            <a:custGeom>
              <a:avLst/>
              <a:gdLst/>
              <a:ahLst/>
              <a:cxnLst/>
              <a:rect l="l" t="t" r="r" b="b"/>
              <a:pathLst>
                <a:path w="764" h="11521" extrusionOk="0">
                  <a:moveTo>
                    <a:pt x="707" y="11520"/>
                  </a:moveTo>
                  <a:lnTo>
                    <a:pt x="707" y="11520"/>
                  </a:lnTo>
                  <a:cubicBezTo>
                    <a:pt x="686" y="11520"/>
                    <a:pt x="668" y="11503"/>
                    <a:pt x="668" y="11481"/>
                  </a:cubicBezTo>
                  <a:cubicBezTo>
                    <a:pt x="668" y="11429"/>
                    <a:pt x="690" y="6014"/>
                    <a:pt x="551" y="4002"/>
                  </a:cubicBezTo>
                  <a:cubicBezTo>
                    <a:pt x="413" y="1995"/>
                    <a:pt x="9" y="65"/>
                    <a:pt x="5" y="44"/>
                  </a:cubicBezTo>
                  <a:cubicBezTo>
                    <a:pt x="1" y="26"/>
                    <a:pt x="14" y="5"/>
                    <a:pt x="31" y="5"/>
                  </a:cubicBezTo>
                  <a:cubicBezTo>
                    <a:pt x="53" y="0"/>
                    <a:pt x="70" y="9"/>
                    <a:pt x="74" y="31"/>
                  </a:cubicBezTo>
                  <a:cubicBezTo>
                    <a:pt x="79" y="48"/>
                    <a:pt x="486" y="1986"/>
                    <a:pt x="625" y="3998"/>
                  </a:cubicBezTo>
                  <a:cubicBezTo>
                    <a:pt x="764" y="6010"/>
                    <a:pt x="742" y="11429"/>
                    <a:pt x="742" y="11481"/>
                  </a:cubicBezTo>
                  <a:cubicBezTo>
                    <a:pt x="742" y="11503"/>
                    <a:pt x="725" y="11520"/>
                    <a:pt x="707" y="1152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6611188" y="2177229"/>
              <a:ext cx="1352700" cy="1814066"/>
            </a:xfrm>
            <a:custGeom>
              <a:avLst/>
              <a:gdLst/>
              <a:ahLst/>
              <a:cxnLst/>
              <a:rect l="l" t="t" r="r" b="b"/>
              <a:pathLst>
                <a:path w="8746" h="11729" extrusionOk="0">
                  <a:moveTo>
                    <a:pt x="8520" y="1500"/>
                  </a:moveTo>
                  <a:lnTo>
                    <a:pt x="6964" y="2571"/>
                  </a:lnTo>
                  <a:lnTo>
                    <a:pt x="6270" y="2589"/>
                  </a:lnTo>
                  <a:cubicBezTo>
                    <a:pt x="6270" y="2589"/>
                    <a:pt x="5910" y="2554"/>
                    <a:pt x="5555" y="2662"/>
                  </a:cubicBezTo>
                  <a:cubicBezTo>
                    <a:pt x="5203" y="2775"/>
                    <a:pt x="5017" y="3161"/>
                    <a:pt x="5017" y="3161"/>
                  </a:cubicBezTo>
                  <a:lnTo>
                    <a:pt x="5290" y="5069"/>
                  </a:lnTo>
                  <a:lnTo>
                    <a:pt x="1826" y="8355"/>
                  </a:lnTo>
                  <a:cubicBezTo>
                    <a:pt x="1835" y="6816"/>
                    <a:pt x="1587" y="5533"/>
                    <a:pt x="1696" y="5520"/>
                  </a:cubicBezTo>
                  <a:cubicBezTo>
                    <a:pt x="1830" y="5502"/>
                    <a:pt x="1943" y="5259"/>
                    <a:pt x="1943" y="5259"/>
                  </a:cubicBezTo>
                  <a:cubicBezTo>
                    <a:pt x="1943" y="5259"/>
                    <a:pt x="2034" y="4314"/>
                    <a:pt x="1696" y="2359"/>
                  </a:cubicBezTo>
                  <a:cubicBezTo>
                    <a:pt x="1353" y="403"/>
                    <a:pt x="1" y="0"/>
                    <a:pt x="1" y="0"/>
                  </a:cubicBezTo>
                  <a:lnTo>
                    <a:pt x="1106" y="5988"/>
                  </a:lnTo>
                  <a:cubicBezTo>
                    <a:pt x="1106" y="5988"/>
                    <a:pt x="881" y="10237"/>
                    <a:pt x="699" y="10891"/>
                  </a:cubicBezTo>
                  <a:cubicBezTo>
                    <a:pt x="521" y="11551"/>
                    <a:pt x="1015" y="11728"/>
                    <a:pt x="1015" y="11728"/>
                  </a:cubicBezTo>
                  <a:lnTo>
                    <a:pt x="1748" y="11728"/>
                  </a:lnTo>
                  <a:cubicBezTo>
                    <a:pt x="1666" y="11290"/>
                    <a:pt x="1627" y="10657"/>
                    <a:pt x="1735" y="9799"/>
                  </a:cubicBezTo>
                  <a:cubicBezTo>
                    <a:pt x="2064" y="9617"/>
                    <a:pt x="2702" y="9240"/>
                    <a:pt x="3105" y="8858"/>
                  </a:cubicBezTo>
                  <a:cubicBezTo>
                    <a:pt x="3673" y="8329"/>
                    <a:pt x="5650" y="5931"/>
                    <a:pt x="5815" y="5771"/>
                  </a:cubicBezTo>
                  <a:cubicBezTo>
                    <a:pt x="5980" y="5615"/>
                    <a:pt x="6925" y="5242"/>
                    <a:pt x="7246" y="4882"/>
                  </a:cubicBezTo>
                  <a:cubicBezTo>
                    <a:pt x="7562" y="4518"/>
                    <a:pt x="7605" y="3490"/>
                    <a:pt x="7605" y="3417"/>
                  </a:cubicBezTo>
                  <a:cubicBezTo>
                    <a:pt x="7605" y="3339"/>
                    <a:pt x="7731" y="3005"/>
                    <a:pt x="7762" y="2905"/>
                  </a:cubicBezTo>
                  <a:cubicBezTo>
                    <a:pt x="7796" y="2810"/>
                    <a:pt x="8295" y="2372"/>
                    <a:pt x="8520" y="2012"/>
                  </a:cubicBezTo>
                  <a:cubicBezTo>
                    <a:pt x="8746" y="1648"/>
                    <a:pt x="8520" y="1500"/>
                    <a:pt x="8520" y="150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6341606" y="2373035"/>
              <a:ext cx="1617023" cy="1443179"/>
            </a:xfrm>
            <a:custGeom>
              <a:avLst/>
              <a:gdLst/>
              <a:ahLst/>
              <a:cxnLst/>
              <a:rect l="l" t="t" r="r" b="b"/>
              <a:pathLst>
                <a:path w="10455" h="9331" extrusionOk="0">
                  <a:moveTo>
                    <a:pt x="7614" y="1739"/>
                  </a:moveTo>
                  <a:cubicBezTo>
                    <a:pt x="7514" y="1713"/>
                    <a:pt x="7436" y="1734"/>
                    <a:pt x="7389" y="1739"/>
                  </a:cubicBezTo>
                  <a:cubicBezTo>
                    <a:pt x="7341" y="1743"/>
                    <a:pt x="7298" y="1704"/>
                    <a:pt x="7298" y="1704"/>
                  </a:cubicBezTo>
                  <a:cubicBezTo>
                    <a:pt x="7363" y="1691"/>
                    <a:pt x="7610" y="1435"/>
                    <a:pt x="7610" y="1435"/>
                  </a:cubicBezTo>
                  <a:cubicBezTo>
                    <a:pt x="7640" y="1435"/>
                    <a:pt x="7723" y="1409"/>
                    <a:pt x="7723" y="1409"/>
                  </a:cubicBezTo>
                  <a:cubicBezTo>
                    <a:pt x="7679" y="1565"/>
                    <a:pt x="7814" y="1604"/>
                    <a:pt x="7814" y="1604"/>
                  </a:cubicBezTo>
                  <a:close/>
                  <a:moveTo>
                    <a:pt x="10250" y="100"/>
                  </a:moveTo>
                  <a:cubicBezTo>
                    <a:pt x="10051" y="0"/>
                    <a:pt x="9609" y="304"/>
                    <a:pt x="9335" y="516"/>
                  </a:cubicBezTo>
                  <a:cubicBezTo>
                    <a:pt x="9067" y="733"/>
                    <a:pt x="8672" y="1093"/>
                    <a:pt x="8672" y="1093"/>
                  </a:cubicBezTo>
                  <a:cubicBezTo>
                    <a:pt x="8672" y="1093"/>
                    <a:pt x="8295" y="1119"/>
                    <a:pt x="8173" y="1127"/>
                  </a:cubicBezTo>
                  <a:cubicBezTo>
                    <a:pt x="8048" y="1140"/>
                    <a:pt x="7913" y="1197"/>
                    <a:pt x="7913" y="1197"/>
                  </a:cubicBezTo>
                  <a:cubicBezTo>
                    <a:pt x="7913" y="1197"/>
                    <a:pt x="7983" y="880"/>
                    <a:pt x="7779" y="880"/>
                  </a:cubicBezTo>
                  <a:cubicBezTo>
                    <a:pt x="7575" y="880"/>
                    <a:pt x="7423" y="898"/>
                    <a:pt x="7350" y="919"/>
                  </a:cubicBezTo>
                  <a:cubicBezTo>
                    <a:pt x="7259" y="950"/>
                    <a:pt x="6626" y="1288"/>
                    <a:pt x="6465" y="1695"/>
                  </a:cubicBezTo>
                  <a:cubicBezTo>
                    <a:pt x="6309" y="2099"/>
                    <a:pt x="6162" y="2970"/>
                    <a:pt x="6162" y="2970"/>
                  </a:cubicBezTo>
                  <a:cubicBezTo>
                    <a:pt x="6162" y="2970"/>
                    <a:pt x="4159" y="4913"/>
                    <a:pt x="2750" y="5368"/>
                  </a:cubicBezTo>
                  <a:lnTo>
                    <a:pt x="2893" y="4254"/>
                  </a:lnTo>
                  <a:lnTo>
                    <a:pt x="2975" y="3616"/>
                  </a:lnTo>
                  <a:cubicBezTo>
                    <a:pt x="2975" y="3616"/>
                    <a:pt x="1618" y="3096"/>
                    <a:pt x="183" y="3525"/>
                  </a:cubicBezTo>
                  <a:cubicBezTo>
                    <a:pt x="183" y="3525"/>
                    <a:pt x="170" y="3664"/>
                    <a:pt x="157" y="3898"/>
                  </a:cubicBezTo>
                  <a:cubicBezTo>
                    <a:pt x="105" y="4887"/>
                    <a:pt x="1" y="7557"/>
                    <a:pt x="469" y="8529"/>
                  </a:cubicBezTo>
                  <a:cubicBezTo>
                    <a:pt x="855" y="9331"/>
                    <a:pt x="3439" y="8225"/>
                    <a:pt x="4748" y="7050"/>
                  </a:cubicBezTo>
                  <a:cubicBezTo>
                    <a:pt x="6058" y="5875"/>
                    <a:pt x="7358" y="4202"/>
                    <a:pt x="7358" y="4202"/>
                  </a:cubicBezTo>
                  <a:cubicBezTo>
                    <a:pt x="7358" y="4202"/>
                    <a:pt x="8555" y="3660"/>
                    <a:pt x="8772" y="3399"/>
                  </a:cubicBezTo>
                  <a:cubicBezTo>
                    <a:pt x="8984" y="3139"/>
                    <a:pt x="9166" y="2133"/>
                    <a:pt x="9110" y="2055"/>
                  </a:cubicBezTo>
                  <a:lnTo>
                    <a:pt x="9301" y="1457"/>
                  </a:lnTo>
                  <a:cubicBezTo>
                    <a:pt x="9301" y="1457"/>
                    <a:pt x="10151" y="564"/>
                    <a:pt x="10250" y="473"/>
                  </a:cubicBezTo>
                  <a:cubicBezTo>
                    <a:pt x="10354" y="382"/>
                    <a:pt x="10454" y="200"/>
                    <a:pt x="10250" y="100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6365734" y="2851722"/>
              <a:ext cx="436001" cy="179257"/>
            </a:xfrm>
            <a:custGeom>
              <a:avLst/>
              <a:gdLst/>
              <a:ahLst/>
              <a:cxnLst/>
              <a:rect l="l" t="t" r="r" b="b"/>
              <a:pathLst>
                <a:path w="2819" h="1159" extrusionOk="0">
                  <a:moveTo>
                    <a:pt x="2819" y="521"/>
                  </a:moveTo>
                  <a:lnTo>
                    <a:pt x="2737" y="1159"/>
                  </a:lnTo>
                  <a:cubicBezTo>
                    <a:pt x="1917" y="781"/>
                    <a:pt x="560" y="781"/>
                    <a:pt x="1" y="803"/>
                  </a:cubicBezTo>
                  <a:cubicBezTo>
                    <a:pt x="14" y="569"/>
                    <a:pt x="27" y="430"/>
                    <a:pt x="27" y="430"/>
                  </a:cubicBezTo>
                  <a:cubicBezTo>
                    <a:pt x="1462" y="1"/>
                    <a:pt x="2819" y="521"/>
                    <a:pt x="2819" y="52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6326913" y="2177229"/>
              <a:ext cx="532512" cy="806887"/>
            </a:xfrm>
            <a:custGeom>
              <a:avLst/>
              <a:gdLst/>
              <a:ahLst/>
              <a:cxnLst/>
              <a:rect l="l" t="t" r="r" b="b"/>
              <a:pathLst>
                <a:path w="3443" h="5217" extrusionOk="0">
                  <a:moveTo>
                    <a:pt x="1839" y="0"/>
                  </a:moveTo>
                  <a:cubicBezTo>
                    <a:pt x="1839" y="0"/>
                    <a:pt x="0" y="226"/>
                    <a:pt x="0" y="4800"/>
                  </a:cubicBezTo>
                  <a:cubicBezTo>
                    <a:pt x="0" y="4939"/>
                    <a:pt x="117" y="5051"/>
                    <a:pt x="256" y="5030"/>
                  </a:cubicBezTo>
                  <a:cubicBezTo>
                    <a:pt x="846" y="4947"/>
                    <a:pt x="2385" y="4874"/>
                    <a:pt x="3126" y="5160"/>
                  </a:cubicBezTo>
                  <a:cubicBezTo>
                    <a:pt x="3269" y="5216"/>
                    <a:pt x="3430" y="5108"/>
                    <a:pt x="3430" y="4952"/>
                  </a:cubicBezTo>
                  <a:cubicBezTo>
                    <a:pt x="3443" y="3829"/>
                    <a:pt x="3347" y="577"/>
                    <a:pt x="1839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7531912" y="2553992"/>
              <a:ext cx="37738" cy="41141"/>
            </a:xfrm>
            <a:custGeom>
              <a:avLst/>
              <a:gdLst/>
              <a:ahLst/>
              <a:cxnLst/>
              <a:rect l="l" t="t" r="r" b="b"/>
              <a:pathLst>
                <a:path w="244" h="266" extrusionOk="0">
                  <a:moveTo>
                    <a:pt x="27" y="265"/>
                  </a:moveTo>
                  <a:cubicBezTo>
                    <a:pt x="18" y="265"/>
                    <a:pt x="9" y="261"/>
                    <a:pt x="5" y="252"/>
                  </a:cubicBezTo>
                  <a:cubicBezTo>
                    <a:pt x="1" y="239"/>
                    <a:pt x="5" y="226"/>
                    <a:pt x="14" y="222"/>
                  </a:cubicBezTo>
                  <a:cubicBezTo>
                    <a:pt x="170" y="144"/>
                    <a:pt x="196" y="27"/>
                    <a:pt x="196" y="23"/>
                  </a:cubicBezTo>
                  <a:cubicBezTo>
                    <a:pt x="196" y="10"/>
                    <a:pt x="209" y="1"/>
                    <a:pt x="222" y="5"/>
                  </a:cubicBezTo>
                  <a:cubicBezTo>
                    <a:pt x="235" y="5"/>
                    <a:pt x="243" y="18"/>
                    <a:pt x="239" y="31"/>
                  </a:cubicBezTo>
                  <a:cubicBezTo>
                    <a:pt x="239" y="36"/>
                    <a:pt x="209" y="174"/>
                    <a:pt x="35" y="261"/>
                  </a:cubicBezTo>
                  <a:cubicBezTo>
                    <a:pt x="31" y="261"/>
                    <a:pt x="27" y="265"/>
                    <a:pt x="27" y="26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7442670" y="2632562"/>
              <a:ext cx="31706" cy="20880"/>
            </a:xfrm>
            <a:custGeom>
              <a:avLst/>
              <a:gdLst/>
              <a:ahLst/>
              <a:cxnLst/>
              <a:rect l="l" t="t" r="r" b="b"/>
              <a:pathLst>
                <a:path w="205" h="135" extrusionOk="0">
                  <a:moveTo>
                    <a:pt x="27" y="135"/>
                  </a:moveTo>
                  <a:cubicBezTo>
                    <a:pt x="18" y="135"/>
                    <a:pt x="14" y="135"/>
                    <a:pt x="10" y="130"/>
                  </a:cubicBezTo>
                  <a:cubicBezTo>
                    <a:pt x="1" y="122"/>
                    <a:pt x="1" y="104"/>
                    <a:pt x="10" y="96"/>
                  </a:cubicBezTo>
                  <a:cubicBezTo>
                    <a:pt x="79" y="30"/>
                    <a:pt x="170" y="4"/>
                    <a:pt x="174" y="4"/>
                  </a:cubicBezTo>
                  <a:cubicBezTo>
                    <a:pt x="187" y="0"/>
                    <a:pt x="200" y="9"/>
                    <a:pt x="200" y="22"/>
                  </a:cubicBezTo>
                  <a:cubicBezTo>
                    <a:pt x="205" y="35"/>
                    <a:pt x="196" y="43"/>
                    <a:pt x="187" y="48"/>
                  </a:cubicBezTo>
                  <a:cubicBezTo>
                    <a:pt x="183" y="48"/>
                    <a:pt x="101" y="69"/>
                    <a:pt x="40" y="130"/>
                  </a:cubicBezTo>
                  <a:cubicBezTo>
                    <a:pt x="36" y="135"/>
                    <a:pt x="31" y="135"/>
                    <a:pt x="27" y="13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7545986" y="2538680"/>
              <a:ext cx="140281" cy="85994"/>
            </a:xfrm>
            <a:custGeom>
              <a:avLst/>
              <a:gdLst/>
              <a:ahLst/>
              <a:cxnLst/>
              <a:rect l="l" t="t" r="r" b="b"/>
              <a:pathLst>
                <a:path w="907" h="556" extrusionOk="0">
                  <a:moveTo>
                    <a:pt x="27" y="555"/>
                  </a:moveTo>
                  <a:cubicBezTo>
                    <a:pt x="22" y="555"/>
                    <a:pt x="14" y="551"/>
                    <a:pt x="9" y="546"/>
                  </a:cubicBezTo>
                  <a:cubicBezTo>
                    <a:pt x="1" y="533"/>
                    <a:pt x="5" y="520"/>
                    <a:pt x="14" y="512"/>
                  </a:cubicBezTo>
                  <a:cubicBezTo>
                    <a:pt x="31" y="503"/>
                    <a:pt x="400" y="260"/>
                    <a:pt x="547" y="213"/>
                  </a:cubicBezTo>
                  <a:cubicBezTo>
                    <a:pt x="690" y="165"/>
                    <a:pt x="868" y="9"/>
                    <a:pt x="868" y="4"/>
                  </a:cubicBezTo>
                  <a:cubicBezTo>
                    <a:pt x="876" y="0"/>
                    <a:pt x="889" y="0"/>
                    <a:pt x="898" y="9"/>
                  </a:cubicBezTo>
                  <a:cubicBezTo>
                    <a:pt x="907" y="17"/>
                    <a:pt x="907" y="30"/>
                    <a:pt x="898" y="39"/>
                  </a:cubicBezTo>
                  <a:cubicBezTo>
                    <a:pt x="889" y="48"/>
                    <a:pt x="712" y="204"/>
                    <a:pt x="564" y="256"/>
                  </a:cubicBezTo>
                  <a:cubicBezTo>
                    <a:pt x="421" y="299"/>
                    <a:pt x="44" y="546"/>
                    <a:pt x="40" y="551"/>
                  </a:cubicBezTo>
                  <a:cubicBezTo>
                    <a:pt x="35" y="555"/>
                    <a:pt x="31" y="555"/>
                    <a:pt x="27" y="55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7684102" y="2594205"/>
              <a:ext cx="100068" cy="101460"/>
            </a:xfrm>
            <a:custGeom>
              <a:avLst/>
              <a:gdLst/>
              <a:ahLst/>
              <a:cxnLst/>
              <a:rect l="l" t="t" r="r" b="b"/>
              <a:pathLst>
                <a:path w="647" h="656" extrusionOk="0">
                  <a:moveTo>
                    <a:pt x="27" y="656"/>
                  </a:moveTo>
                  <a:cubicBezTo>
                    <a:pt x="22" y="656"/>
                    <a:pt x="22" y="656"/>
                    <a:pt x="18" y="651"/>
                  </a:cubicBezTo>
                  <a:cubicBezTo>
                    <a:pt x="5" y="647"/>
                    <a:pt x="1" y="634"/>
                    <a:pt x="5" y="621"/>
                  </a:cubicBezTo>
                  <a:cubicBezTo>
                    <a:pt x="9" y="617"/>
                    <a:pt x="57" y="513"/>
                    <a:pt x="114" y="456"/>
                  </a:cubicBezTo>
                  <a:cubicBezTo>
                    <a:pt x="166" y="404"/>
                    <a:pt x="590" y="27"/>
                    <a:pt x="608" y="10"/>
                  </a:cubicBezTo>
                  <a:cubicBezTo>
                    <a:pt x="616" y="1"/>
                    <a:pt x="629" y="1"/>
                    <a:pt x="638" y="10"/>
                  </a:cubicBezTo>
                  <a:cubicBezTo>
                    <a:pt x="647" y="18"/>
                    <a:pt x="647" y="36"/>
                    <a:pt x="638" y="44"/>
                  </a:cubicBezTo>
                  <a:cubicBezTo>
                    <a:pt x="634" y="49"/>
                    <a:pt x="196" y="439"/>
                    <a:pt x="144" y="491"/>
                  </a:cubicBezTo>
                  <a:cubicBezTo>
                    <a:pt x="96" y="539"/>
                    <a:pt x="48" y="643"/>
                    <a:pt x="48" y="643"/>
                  </a:cubicBezTo>
                  <a:cubicBezTo>
                    <a:pt x="44" y="651"/>
                    <a:pt x="35" y="656"/>
                    <a:pt x="27" y="65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7709004" y="2686849"/>
              <a:ext cx="45626" cy="90634"/>
            </a:xfrm>
            <a:custGeom>
              <a:avLst/>
              <a:gdLst/>
              <a:ahLst/>
              <a:cxnLst/>
              <a:rect l="l" t="t" r="r" b="b"/>
              <a:pathLst>
                <a:path w="295" h="586" extrusionOk="0">
                  <a:moveTo>
                    <a:pt x="26" y="586"/>
                  </a:moveTo>
                  <a:cubicBezTo>
                    <a:pt x="22" y="586"/>
                    <a:pt x="18" y="581"/>
                    <a:pt x="13" y="581"/>
                  </a:cubicBezTo>
                  <a:cubicBezTo>
                    <a:pt x="5" y="573"/>
                    <a:pt x="0" y="560"/>
                    <a:pt x="5" y="551"/>
                  </a:cubicBezTo>
                  <a:cubicBezTo>
                    <a:pt x="5" y="551"/>
                    <a:pt x="52" y="464"/>
                    <a:pt x="91" y="339"/>
                  </a:cubicBezTo>
                  <a:cubicBezTo>
                    <a:pt x="126" y="208"/>
                    <a:pt x="247" y="22"/>
                    <a:pt x="252" y="13"/>
                  </a:cubicBezTo>
                  <a:cubicBezTo>
                    <a:pt x="256" y="5"/>
                    <a:pt x="269" y="0"/>
                    <a:pt x="282" y="9"/>
                  </a:cubicBezTo>
                  <a:cubicBezTo>
                    <a:pt x="291" y="13"/>
                    <a:pt x="295" y="26"/>
                    <a:pt x="291" y="39"/>
                  </a:cubicBezTo>
                  <a:cubicBezTo>
                    <a:pt x="286" y="39"/>
                    <a:pt x="169" y="230"/>
                    <a:pt x="135" y="352"/>
                  </a:cubicBezTo>
                  <a:cubicBezTo>
                    <a:pt x="96" y="482"/>
                    <a:pt x="48" y="568"/>
                    <a:pt x="44" y="573"/>
                  </a:cubicBezTo>
                  <a:cubicBezTo>
                    <a:pt x="39" y="581"/>
                    <a:pt x="31" y="586"/>
                    <a:pt x="26" y="58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7597644" y="2553992"/>
              <a:ext cx="39749" cy="38357"/>
            </a:xfrm>
            <a:custGeom>
              <a:avLst/>
              <a:gdLst/>
              <a:ahLst/>
              <a:cxnLst/>
              <a:rect l="l" t="t" r="r" b="b"/>
              <a:pathLst>
                <a:path w="257" h="248" extrusionOk="0">
                  <a:moveTo>
                    <a:pt x="26" y="248"/>
                  </a:moveTo>
                  <a:cubicBezTo>
                    <a:pt x="22" y="248"/>
                    <a:pt x="13" y="248"/>
                    <a:pt x="9" y="239"/>
                  </a:cubicBezTo>
                  <a:cubicBezTo>
                    <a:pt x="0" y="231"/>
                    <a:pt x="5" y="218"/>
                    <a:pt x="13" y="209"/>
                  </a:cubicBezTo>
                  <a:cubicBezTo>
                    <a:pt x="61" y="179"/>
                    <a:pt x="183" y="79"/>
                    <a:pt x="209" y="18"/>
                  </a:cubicBezTo>
                  <a:cubicBezTo>
                    <a:pt x="213" y="5"/>
                    <a:pt x="226" y="1"/>
                    <a:pt x="239" y="5"/>
                  </a:cubicBezTo>
                  <a:cubicBezTo>
                    <a:pt x="248" y="10"/>
                    <a:pt x="256" y="23"/>
                    <a:pt x="248" y="36"/>
                  </a:cubicBezTo>
                  <a:cubicBezTo>
                    <a:pt x="213" y="122"/>
                    <a:pt x="48" y="239"/>
                    <a:pt x="39" y="244"/>
                  </a:cubicBezTo>
                  <a:cubicBezTo>
                    <a:pt x="35" y="248"/>
                    <a:pt x="31" y="248"/>
                    <a:pt x="26" y="248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6484517" y="3181003"/>
              <a:ext cx="285821" cy="200755"/>
            </a:xfrm>
            <a:custGeom>
              <a:avLst/>
              <a:gdLst/>
              <a:ahLst/>
              <a:cxnLst/>
              <a:rect l="l" t="t" r="r" b="b"/>
              <a:pathLst>
                <a:path w="1848" h="1298" extrusionOk="0">
                  <a:moveTo>
                    <a:pt x="26" y="1297"/>
                  </a:moveTo>
                  <a:cubicBezTo>
                    <a:pt x="22" y="1297"/>
                    <a:pt x="13" y="1293"/>
                    <a:pt x="9" y="1288"/>
                  </a:cubicBezTo>
                  <a:cubicBezTo>
                    <a:pt x="0" y="1280"/>
                    <a:pt x="0" y="1267"/>
                    <a:pt x="13" y="1258"/>
                  </a:cubicBezTo>
                  <a:cubicBezTo>
                    <a:pt x="18" y="1249"/>
                    <a:pt x="733" y="573"/>
                    <a:pt x="1730" y="157"/>
                  </a:cubicBezTo>
                  <a:cubicBezTo>
                    <a:pt x="1505" y="139"/>
                    <a:pt x="889" y="131"/>
                    <a:pt x="390" y="465"/>
                  </a:cubicBezTo>
                  <a:cubicBezTo>
                    <a:pt x="382" y="473"/>
                    <a:pt x="364" y="469"/>
                    <a:pt x="360" y="460"/>
                  </a:cubicBezTo>
                  <a:cubicBezTo>
                    <a:pt x="351" y="452"/>
                    <a:pt x="356" y="434"/>
                    <a:pt x="364" y="430"/>
                  </a:cubicBezTo>
                  <a:cubicBezTo>
                    <a:pt x="997" y="1"/>
                    <a:pt x="1817" y="118"/>
                    <a:pt x="1826" y="122"/>
                  </a:cubicBezTo>
                  <a:cubicBezTo>
                    <a:pt x="1839" y="122"/>
                    <a:pt x="1847" y="131"/>
                    <a:pt x="1847" y="139"/>
                  </a:cubicBezTo>
                  <a:cubicBezTo>
                    <a:pt x="1847" y="148"/>
                    <a:pt x="1843" y="161"/>
                    <a:pt x="1834" y="165"/>
                  </a:cubicBezTo>
                  <a:cubicBezTo>
                    <a:pt x="798" y="573"/>
                    <a:pt x="48" y="1280"/>
                    <a:pt x="44" y="1288"/>
                  </a:cubicBezTo>
                  <a:cubicBezTo>
                    <a:pt x="39" y="1293"/>
                    <a:pt x="31" y="1297"/>
                    <a:pt x="26" y="1297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7164426" y="1726536"/>
              <a:ext cx="293863" cy="513178"/>
            </a:xfrm>
            <a:custGeom>
              <a:avLst/>
              <a:gdLst/>
              <a:ahLst/>
              <a:cxnLst/>
              <a:rect l="l" t="t" r="r" b="b"/>
              <a:pathLst>
                <a:path w="1900" h="3318" extrusionOk="0">
                  <a:moveTo>
                    <a:pt x="1869" y="1457"/>
                  </a:moveTo>
                  <a:lnTo>
                    <a:pt x="1657" y="412"/>
                  </a:lnTo>
                  <a:lnTo>
                    <a:pt x="274" y="70"/>
                  </a:lnTo>
                  <a:lnTo>
                    <a:pt x="1" y="1"/>
                  </a:lnTo>
                  <a:lnTo>
                    <a:pt x="40" y="178"/>
                  </a:lnTo>
                  <a:lnTo>
                    <a:pt x="139" y="647"/>
                  </a:lnTo>
                  <a:lnTo>
                    <a:pt x="313" y="1453"/>
                  </a:lnTo>
                  <a:lnTo>
                    <a:pt x="1206" y="2121"/>
                  </a:lnTo>
                  <a:lnTo>
                    <a:pt x="1635" y="3317"/>
                  </a:lnTo>
                  <a:lnTo>
                    <a:pt x="1653" y="2073"/>
                  </a:lnTo>
                  <a:lnTo>
                    <a:pt x="1900" y="1600"/>
                  </a:ln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7170458" y="1737208"/>
              <a:ext cx="283192" cy="238339"/>
            </a:xfrm>
            <a:custGeom>
              <a:avLst/>
              <a:gdLst/>
              <a:ahLst/>
              <a:cxnLst/>
              <a:rect l="l" t="t" r="r" b="b"/>
              <a:pathLst>
                <a:path w="1831" h="1541" extrusionOk="0">
                  <a:moveTo>
                    <a:pt x="1" y="109"/>
                  </a:moveTo>
                  <a:lnTo>
                    <a:pt x="235" y="1"/>
                  </a:lnTo>
                  <a:lnTo>
                    <a:pt x="1618" y="343"/>
                  </a:lnTo>
                  <a:lnTo>
                    <a:pt x="1830" y="1388"/>
                  </a:lnTo>
                  <a:cubicBezTo>
                    <a:pt x="920" y="1540"/>
                    <a:pt x="373" y="989"/>
                    <a:pt x="100" y="578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7049819" y="1678281"/>
              <a:ext cx="142292" cy="116153"/>
            </a:xfrm>
            <a:custGeom>
              <a:avLst/>
              <a:gdLst/>
              <a:ahLst/>
              <a:cxnLst/>
              <a:rect l="l" t="t" r="r" b="b"/>
              <a:pathLst>
                <a:path w="920" h="751" extrusionOk="0">
                  <a:moveTo>
                    <a:pt x="625" y="716"/>
                  </a:moveTo>
                  <a:cubicBezTo>
                    <a:pt x="716" y="742"/>
                    <a:pt x="815" y="750"/>
                    <a:pt x="919" y="729"/>
                  </a:cubicBezTo>
                  <a:lnTo>
                    <a:pt x="572" y="139"/>
                  </a:lnTo>
                  <a:cubicBezTo>
                    <a:pt x="572" y="139"/>
                    <a:pt x="412" y="13"/>
                    <a:pt x="269" y="5"/>
                  </a:cubicBezTo>
                  <a:cubicBezTo>
                    <a:pt x="213" y="0"/>
                    <a:pt x="156" y="18"/>
                    <a:pt x="113" y="65"/>
                  </a:cubicBezTo>
                  <a:cubicBezTo>
                    <a:pt x="0" y="204"/>
                    <a:pt x="243" y="616"/>
                    <a:pt x="625" y="71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7091270" y="1678899"/>
              <a:ext cx="100842" cy="115535"/>
            </a:xfrm>
            <a:custGeom>
              <a:avLst/>
              <a:gdLst/>
              <a:ahLst/>
              <a:cxnLst/>
              <a:rect l="l" t="t" r="r" b="b"/>
              <a:pathLst>
                <a:path w="652" h="747" extrusionOk="0">
                  <a:moveTo>
                    <a:pt x="1" y="1"/>
                  </a:moveTo>
                  <a:cubicBezTo>
                    <a:pt x="57" y="192"/>
                    <a:pt x="170" y="512"/>
                    <a:pt x="357" y="712"/>
                  </a:cubicBezTo>
                  <a:cubicBezTo>
                    <a:pt x="448" y="738"/>
                    <a:pt x="547" y="746"/>
                    <a:pt x="651" y="725"/>
                  </a:cubicBezTo>
                  <a:lnTo>
                    <a:pt x="304" y="135"/>
                  </a:lnTo>
                  <a:cubicBezTo>
                    <a:pt x="304" y="135"/>
                    <a:pt x="144" y="9"/>
                    <a:pt x="1" y="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7103488" y="1358434"/>
              <a:ext cx="461366" cy="549370"/>
            </a:xfrm>
            <a:custGeom>
              <a:avLst/>
              <a:gdLst/>
              <a:ahLst/>
              <a:cxnLst/>
              <a:rect l="l" t="t" r="r" b="b"/>
              <a:pathLst>
                <a:path w="2983" h="3552" extrusionOk="0">
                  <a:moveTo>
                    <a:pt x="2198" y="3334"/>
                  </a:moveTo>
                  <a:cubicBezTo>
                    <a:pt x="2086" y="3408"/>
                    <a:pt x="1964" y="3465"/>
                    <a:pt x="1830" y="3495"/>
                  </a:cubicBezTo>
                  <a:cubicBezTo>
                    <a:pt x="1583" y="3551"/>
                    <a:pt x="1335" y="3525"/>
                    <a:pt x="1101" y="3430"/>
                  </a:cubicBezTo>
                  <a:cubicBezTo>
                    <a:pt x="815" y="3317"/>
                    <a:pt x="555" y="3096"/>
                    <a:pt x="356" y="2801"/>
                  </a:cubicBezTo>
                  <a:cubicBezTo>
                    <a:pt x="225" y="2606"/>
                    <a:pt x="121" y="2376"/>
                    <a:pt x="61" y="2125"/>
                  </a:cubicBezTo>
                  <a:cubicBezTo>
                    <a:pt x="61" y="2120"/>
                    <a:pt x="61" y="2116"/>
                    <a:pt x="56" y="2107"/>
                  </a:cubicBezTo>
                  <a:cubicBezTo>
                    <a:pt x="56" y="2107"/>
                    <a:pt x="56" y="2107"/>
                    <a:pt x="56" y="2103"/>
                  </a:cubicBezTo>
                  <a:cubicBezTo>
                    <a:pt x="17" y="1938"/>
                    <a:pt x="0" y="1774"/>
                    <a:pt x="0" y="1609"/>
                  </a:cubicBezTo>
                  <a:cubicBezTo>
                    <a:pt x="0" y="1596"/>
                    <a:pt x="0" y="1583"/>
                    <a:pt x="0" y="1570"/>
                  </a:cubicBezTo>
                  <a:cubicBezTo>
                    <a:pt x="0" y="1513"/>
                    <a:pt x="4" y="1461"/>
                    <a:pt x="9" y="1405"/>
                  </a:cubicBezTo>
                  <a:cubicBezTo>
                    <a:pt x="39" y="1106"/>
                    <a:pt x="134" y="833"/>
                    <a:pt x="286" y="607"/>
                  </a:cubicBezTo>
                  <a:cubicBezTo>
                    <a:pt x="438" y="382"/>
                    <a:pt x="642" y="208"/>
                    <a:pt x="889" y="117"/>
                  </a:cubicBezTo>
                  <a:cubicBezTo>
                    <a:pt x="932" y="100"/>
                    <a:pt x="980" y="87"/>
                    <a:pt x="1028" y="74"/>
                  </a:cubicBezTo>
                  <a:cubicBezTo>
                    <a:pt x="1348" y="0"/>
                    <a:pt x="1674" y="65"/>
                    <a:pt x="1960" y="239"/>
                  </a:cubicBezTo>
                  <a:cubicBezTo>
                    <a:pt x="2229" y="404"/>
                    <a:pt x="2467" y="664"/>
                    <a:pt x="2627" y="989"/>
                  </a:cubicBezTo>
                  <a:cubicBezTo>
                    <a:pt x="2632" y="993"/>
                    <a:pt x="2636" y="997"/>
                    <a:pt x="2636" y="1002"/>
                  </a:cubicBezTo>
                  <a:cubicBezTo>
                    <a:pt x="2658" y="1050"/>
                    <a:pt x="2680" y="1093"/>
                    <a:pt x="2701" y="1145"/>
                  </a:cubicBezTo>
                  <a:cubicBezTo>
                    <a:pt x="2740" y="1245"/>
                    <a:pt x="2775" y="1353"/>
                    <a:pt x="2801" y="1461"/>
                  </a:cubicBezTo>
                  <a:cubicBezTo>
                    <a:pt x="2983" y="2238"/>
                    <a:pt x="2719" y="2992"/>
                    <a:pt x="2198" y="3334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7104725" y="1358434"/>
              <a:ext cx="301906" cy="243597"/>
            </a:xfrm>
            <a:custGeom>
              <a:avLst/>
              <a:gdLst/>
              <a:ahLst/>
              <a:cxnLst/>
              <a:rect l="l" t="t" r="r" b="b"/>
              <a:pathLst>
                <a:path w="1952" h="1575" extrusionOk="0">
                  <a:moveTo>
                    <a:pt x="204" y="1574"/>
                  </a:moveTo>
                  <a:lnTo>
                    <a:pt x="1" y="1405"/>
                  </a:lnTo>
                  <a:cubicBezTo>
                    <a:pt x="31" y="1106"/>
                    <a:pt x="126" y="833"/>
                    <a:pt x="278" y="607"/>
                  </a:cubicBezTo>
                  <a:cubicBezTo>
                    <a:pt x="430" y="382"/>
                    <a:pt x="634" y="208"/>
                    <a:pt x="881" y="117"/>
                  </a:cubicBezTo>
                  <a:cubicBezTo>
                    <a:pt x="924" y="100"/>
                    <a:pt x="972" y="87"/>
                    <a:pt x="1020" y="74"/>
                  </a:cubicBezTo>
                  <a:cubicBezTo>
                    <a:pt x="1340" y="0"/>
                    <a:pt x="1666" y="65"/>
                    <a:pt x="1952" y="239"/>
                  </a:cubicBezTo>
                  <a:cubicBezTo>
                    <a:pt x="157" y="299"/>
                    <a:pt x="204" y="1561"/>
                    <a:pt x="204" y="1574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7119573" y="1951264"/>
              <a:ext cx="297885" cy="322631"/>
            </a:xfrm>
            <a:custGeom>
              <a:avLst/>
              <a:gdLst/>
              <a:ahLst/>
              <a:cxnLst/>
              <a:rect l="l" t="t" r="r" b="b"/>
              <a:pathLst>
                <a:path w="1926" h="2086" extrusionOk="0">
                  <a:moveTo>
                    <a:pt x="603" y="0"/>
                  </a:moveTo>
                  <a:lnTo>
                    <a:pt x="0" y="603"/>
                  </a:lnTo>
                  <a:lnTo>
                    <a:pt x="802" y="2086"/>
                  </a:lnTo>
                  <a:lnTo>
                    <a:pt x="1153" y="1041"/>
                  </a:lnTo>
                  <a:lnTo>
                    <a:pt x="1327" y="850"/>
                  </a:lnTo>
                  <a:lnTo>
                    <a:pt x="1925" y="1864"/>
                  </a:lnTo>
                  <a:lnTo>
                    <a:pt x="1496" y="668"/>
                  </a:lnTo>
                  <a:close/>
                </a:path>
              </a:pathLst>
            </a:custGeom>
            <a:solidFill>
              <a:srgbClr val="FFD4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7417304" y="1974000"/>
              <a:ext cx="148324" cy="265714"/>
            </a:xfrm>
            <a:custGeom>
              <a:avLst/>
              <a:gdLst/>
              <a:ahLst/>
              <a:cxnLst/>
              <a:rect l="l" t="t" r="r" b="b"/>
              <a:pathLst>
                <a:path w="959" h="1718" extrusionOk="0">
                  <a:moveTo>
                    <a:pt x="0" y="1717"/>
                  </a:moveTo>
                  <a:lnTo>
                    <a:pt x="18" y="473"/>
                  </a:lnTo>
                  <a:lnTo>
                    <a:pt x="265" y="0"/>
                  </a:lnTo>
                  <a:lnTo>
                    <a:pt x="811" y="352"/>
                  </a:lnTo>
                  <a:lnTo>
                    <a:pt x="958" y="1470"/>
                  </a:lnTo>
                  <a:lnTo>
                    <a:pt x="265" y="633"/>
                  </a:lnTo>
                  <a:close/>
                </a:path>
              </a:pathLst>
            </a:custGeom>
            <a:solidFill>
              <a:srgbClr val="FFD4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7055851" y="1334306"/>
              <a:ext cx="325415" cy="534522"/>
            </a:xfrm>
            <a:custGeom>
              <a:avLst/>
              <a:gdLst/>
              <a:ahLst/>
              <a:cxnLst/>
              <a:rect l="l" t="t" r="r" b="b"/>
              <a:pathLst>
                <a:path w="2104" h="3456" extrusionOk="0">
                  <a:moveTo>
                    <a:pt x="2103" y="226"/>
                  </a:moveTo>
                  <a:cubicBezTo>
                    <a:pt x="2103" y="226"/>
                    <a:pt x="902" y="451"/>
                    <a:pt x="677" y="1093"/>
                  </a:cubicBezTo>
                  <a:cubicBezTo>
                    <a:pt x="547" y="1474"/>
                    <a:pt x="677" y="1604"/>
                    <a:pt x="720" y="1791"/>
                  </a:cubicBezTo>
                  <a:cubicBezTo>
                    <a:pt x="768" y="1973"/>
                    <a:pt x="555" y="2133"/>
                    <a:pt x="555" y="2133"/>
                  </a:cubicBezTo>
                  <a:cubicBezTo>
                    <a:pt x="555" y="2133"/>
                    <a:pt x="724" y="2740"/>
                    <a:pt x="963" y="2914"/>
                  </a:cubicBezTo>
                  <a:cubicBezTo>
                    <a:pt x="984" y="2931"/>
                    <a:pt x="1010" y="2948"/>
                    <a:pt x="1032" y="2961"/>
                  </a:cubicBezTo>
                  <a:cubicBezTo>
                    <a:pt x="1197" y="3070"/>
                    <a:pt x="1253" y="3282"/>
                    <a:pt x="1162" y="3456"/>
                  </a:cubicBezTo>
                  <a:cubicBezTo>
                    <a:pt x="1162" y="3456"/>
                    <a:pt x="486" y="3113"/>
                    <a:pt x="243" y="2047"/>
                  </a:cubicBezTo>
                  <a:cubicBezTo>
                    <a:pt x="0" y="980"/>
                    <a:pt x="599" y="347"/>
                    <a:pt x="599" y="347"/>
                  </a:cubicBezTo>
                  <a:lnTo>
                    <a:pt x="1461" y="0"/>
                  </a:lnTo>
                  <a:close/>
                </a:path>
              </a:pathLst>
            </a:custGeom>
            <a:solidFill>
              <a:srgbClr val="8D4C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21"/>
          <p:cNvSpPr txBox="1">
            <a:spLocks noGrp="1"/>
          </p:cNvSpPr>
          <p:nvPr>
            <p:ph type="title"/>
          </p:nvPr>
        </p:nvSpPr>
        <p:spPr>
          <a:xfrm>
            <a:off x="574174" y="327848"/>
            <a:ext cx="3016518" cy="7522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CHALLENGES FACED</a:t>
            </a:r>
            <a:endParaRPr sz="2800" dirty="0"/>
          </a:p>
        </p:txBody>
      </p:sp>
      <p:grpSp>
        <p:nvGrpSpPr>
          <p:cNvPr id="687" name="Google Shape;687;p21"/>
          <p:cNvGrpSpPr/>
          <p:nvPr/>
        </p:nvGrpSpPr>
        <p:grpSpPr>
          <a:xfrm>
            <a:off x="5815279" y="2549352"/>
            <a:ext cx="396406" cy="321393"/>
            <a:chOff x="5815279" y="2549352"/>
            <a:chExt cx="396406" cy="321393"/>
          </a:xfrm>
        </p:grpSpPr>
        <p:sp>
          <p:nvSpPr>
            <p:cNvPr id="688" name="Google Shape;688;p21"/>
            <p:cNvSpPr/>
            <p:nvPr/>
          </p:nvSpPr>
          <p:spPr>
            <a:xfrm>
              <a:off x="5946590" y="2824965"/>
              <a:ext cx="133631" cy="45781"/>
            </a:xfrm>
            <a:custGeom>
              <a:avLst/>
              <a:gdLst/>
              <a:ahLst/>
              <a:cxnLst/>
              <a:rect l="l" t="t" r="r" b="b"/>
              <a:pathLst>
                <a:path w="864" h="296" extrusionOk="0">
                  <a:moveTo>
                    <a:pt x="864" y="243"/>
                  </a:moveTo>
                  <a:lnTo>
                    <a:pt x="864" y="295"/>
                  </a:lnTo>
                  <a:lnTo>
                    <a:pt x="1" y="295"/>
                  </a:lnTo>
                  <a:lnTo>
                    <a:pt x="1" y="243"/>
                  </a:lnTo>
                  <a:cubicBezTo>
                    <a:pt x="62" y="213"/>
                    <a:pt x="96" y="148"/>
                    <a:pt x="96" y="148"/>
                  </a:cubicBezTo>
                  <a:lnTo>
                    <a:pt x="96" y="0"/>
                  </a:lnTo>
                  <a:lnTo>
                    <a:pt x="768" y="0"/>
                  </a:lnTo>
                  <a:lnTo>
                    <a:pt x="768" y="148"/>
                  </a:lnTo>
                  <a:cubicBezTo>
                    <a:pt x="768" y="148"/>
                    <a:pt x="803" y="213"/>
                    <a:pt x="864" y="2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5939940" y="2861156"/>
              <a:ext cx="146313" cy="9589"/>
            </a:xfrm>
            <a:custGeom>
              <a:avLst/>
              <a:gdLst/>
              <a:ahLst/>
              <a:cxnLst/>
              <a:rect l="l" t="t" r="r" b="b"/>
              <a:pathLst>
                <a:path w="946" h="62" extrusionOk="0">
                  <a:moveTo>
                    <a:pt x="946" y="27"/>
                  </a:moveTo>
                  <a:lnTo>
                    <a:pt x="946" y="35"/>
                  </a:lnTo>
                  <a:cubicBezTo>
                    <a:pt x="946" y="48"/>
                    <a:pt x="937" y="61"/>
                    <a:pt x="920" y="61"/>
                  </a:cubicBezTo>
                  <a:lnTo>
                    <a:pt x="27" y="61"/>
                  </a:lnTo>
                  <a:cubicBezTo>
                    <a:pt x="14" y="61"/>
                    <a:pt x="1" y="48"/>
                    <a:pt x="1" y="35"/>
                  </a:cubicBezTo>
                  <a:lnTo>
                    <a:pt x="1" y="27"/>
                  </a:lnTo>
                  <a:cubicBezTo>
                    <a:pt x="1" y="14"/>
                    <a:pt x="14" y="1"/>
                    <a:pt x="27" y="1"/>
                  </a:cubicBezTo>
                  <a:lnTo>
                    <a:pt x="920" y="1"/>
                  </a:lnTo>
                  <a:cubicBezTo>
                    <a:pt x="937" y="1"/>
                    <a:pt x="946" y="14"/>
                    <a:pt x="946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5961438" y="2824965"/>
              <a:ext cx="104090" cy="14848"/>
            </a:xfrm>
            <a:custGeom>
              <a:avLst/>
              <a:gdLst/>
              <a:ahLst/>
              <a:cxnLst/>
              <a:rect l="l" t="t" r="r" b="b"/>
              <a:pathLst>
                <a:path w="673" h="96" extrusionOk="0">
                  <a:moveTo>
                    <a:pt x="672" y="96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5815279" y="2549352"/>
              <a:ext cx="396406" cy="283810"/>
            </a:xfrm>
            <a:custGeom>
              <a:avLst/>
              <a:gdLst/>
              <a:ahLst/>
              <a:cxnLst/>
              <a:rect l="l" t="t" r="r" b="b"/>
              <a:pathLst>
                <a:path w="2563" h="1835" extrusionOk="0">
                  <a:moveTo>
                    <a:pt x="2563" y="217"/>
                  </a:moveTo>
                  <a:lnTo>
                    <a:pt x="2563" y="1639"/>
                  </a:lnTo>
                  <a:cubicBezTo>
                    <a:pt x="2563" y="1743"/>
                    <a:pt x="2467" y="1834"/>
                    <a:pt x="2354" y="1834"/>
                  </a:cubicBezTo>
                  <a:lnTo>
                    <a:pt x="208" y="1834"/>
                  </a:lnTo>
                  <a:cubicBezTo>
                    <a:pt x="96" y="1834"/>
                    <a:pt x="0" y="1743"/>
                    <a:pt x="0" y="1639"/>
                  </a:cubicBezTo>
                  <a:lnTo>
                    <a:pt x="0" y="217"/>
                  </a:lnTo>
                  <a:cubicBezTo>
                    <a:pt x="0" y="96"/>
                    <a:pt x="91" y="0"/>
                    <a:pt x="208" y="0"/>
                  </a:cubicBezTo>
                  <a:lnTo>
                    <a:pt x="2354" y="0"/>
                  </a:lnTo>
                  <a:cubicBezTo>
                    <a:pt x="2471" y="0"/>
                    <a:pt x="2563" y="96"/>
                    <a:pt x="2563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5819300" y="2553374"/>
              <a:ext cx="388364" cy="276386"/>
            </a:xfrm>
            <a:custGeom>
              <a:avLst/>
              <a:gdLst/>
              <a:ahLst/>
              <a:cxnLst/>
              <a:rect l="l" t="t" r="r" b="b"/>
              <a:pathLst>
                <a:path w="2511" h="1787" extrusionOk="0">
                  <a:moveTo>
                    <a:pt x="2511" y="191"/>
                  </a:moveTo>
                  <a:lnTo>
                    <a:pt x="2511" y="1613"/>
                  </a:lnTo>
                  <a:cubicBezTo>
                    <a:pt x="2511" y="1704"/>
                    <a:pt x="2428" y="1787"/>
                    <a:pt x="2328" y="1787"/>
                  </a:cubicBezTo>
                  <a:lnTo>
                    <a:pt x="182" y="1787"/>
                  </a:lnTo>
                  <a:cubicBezTo>
                    <a:pt x="83" y="1787"/>
                    <a:pt x="0" y="1704"/>
                    <a:pt x="0" y="1613"/>
                  </a:cubicBezTo>
                  <a:lnTo>
                    <a:pt x="0" y="191"/>
                  </a:lnTo>
                  <a:cubicBezTo>
                    <a:pt x="0" y="83"/>
                    <a:pt x="83" y="1"/>
                    <a:pt x="182" y="1"/>
                  </a:cubicBezTo>
                  <a:lnTo>
                    <a:pt x="2328" y="1"/>
                  </a:lnTo>
                  <a:cubicBezTo>
                    <a:pt x="2428" y="1"/>
                    <a:pt x="2511" y="83"/>
                    <a:pt x="2511" y="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5831364" y="2566056"/>
              <a:ext cx="363617" cy="199363"/>
            </a:xfrm>
            <a:custGeom>
              <a:avLst/>
              <a:gdLst/>
              <a:ahLst/>
              <a:cxnLst/>
              <a:rect l="l" t="t" r="r" b="b"/>
              <a:pathLst>
                <a:path w="2351" h="1289" extrusionOk="0">
                  <a:moveTo>
                    <a:pt x="2350" y="101"/>
                  </a:moveTo>
                  <a:lnTo>
                    <a:pt x="2350" y="1289"/>
                  </a:lnTo>
                  <a:lnTo>
                    <a:pt x="0" y="1289"/>
                  </a:lnTo>
                  <a:lnTo>
                    <a:pt x="0" y="101"/>
                  </a:lnTo>
                  <a:cubicBezTo>
                    <a:pt x="0" y="44"/>
                    <a:pt x="48" y="1"/>
                    <a:pt x="104" y="1"/>
                  </a:cubicBezTo>
                  <a:lnTo>
                    <a:pt x="2250" y="1"/>
                  </a:lnTo>
                  <a:cubicBezTo>
                    <a:pt x="2307" y="1"/>
                    <a:pt x="2350" y="44"/>
                    <a:pt x="2350" y="1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5815279" y="2778720"/>
              <a:ext cx="396406" cy="54442"/>
            </a:xfrm>
            <a:custGeom>
              <a:avLst/>
              <a:gdLst/>
              <a:ahLst/>
              <a:cxnLst/>
              <a:rect l="l" t="t" r="r" b="b"/>
              <a:pathLst>
                <a:path w="2563" h="352" extrusionOk="0">
                  <a:moveTo>
                    <a:pt x="2563" y="0"/>
                  </a:moveTo>
                  <a:lnTo>
                    <a:pt x="2563" y="156"/>
                  </a:lnTo>
                  <a:cubicBezTo>
                    <a:pt x="2563" y="260"/>
                    <a:pt x="2467" y="351"/>
                    <a:pt x="2354" y="351"/>
                  </a:cubicBezTo>
                  <a:lnTo>
                    <a:pt x="208" y="351"/>
                  </a:lnTo>
                  <a:cubicBezTo>
                    <a:pt x="96" y="351"/>
                    <a:pt x="0" y="260"/>
                    <a:pt x="0" y="1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21"/>
          <p:cNvGrpSpPr/>
          <p:nvPr/>
        </p:nvGrpSpPr>
        <p:grpSpPr>
          <a:xfrm>
            <a:off x="5888281" y="4068933"/>
            <a:ext cx="249629" cy="321393"/>
            <a:chOff x="5888281" y="4068933"/>
            <a:chExt cx="249629" cy="321393"/>
          </a:xfrm>
        </p:grpSpPr>
        <p:sp>
          <p:nvSpPr>
            <p:cNvPr id="699" name="Google Shape;699;p21"/>
            <p:cNvSpPr/>
            <p:nvPr/>
          </p:nvSpPr>
          <p:spPr>
            <a:xfrm>
              <a:off x="5897097" y="4194985"/>
              <a:ext cx="232771" cy="173070"/>
            </a:xfrm>
            <a:custGeom>
              <a:avLst/>
              <a:gdLst/>
              <a:ahLst/>
              <a:cxnLst/>
              <a:rect l="l" t="t" r="r" b="b"/>
              <a:pathLst>
                <a:path w="1505" h="1119" extrusionOk="0">
                  <a:moveTo>
                    <a:pt x="1505" y="1119"/>
                  </a:moveTo>
                  <a:lnTo>
                    <a:pt x="0" y="1119"/>
                  </a:lnTo>
                  <a:lnTo>
                    <a:pt x="0" y="0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1"/>
            <p:cNvSpPr/>
            <p:nvPr/>
          </p:nvSpPr>
          <p:spPr>
            <a:xfrm>
              <a:off x="5890292" y="4068933"/>
              <a:ext cx="246227" cy="246227"/>
            </a:xfrm>
            <a:custGeom>
              <a:avLst/>
              <a:gdLst/>
              <a:ahLst/>
              <a:cxnLst/>
              <a:rect l="l" t="t" r="r" b="b"/>
              <a:pathLst>
                <a:path w="1592" h="1592" extrusionOk="0">
                  <a:moveTo>
                    <a:pt x="1592" y="798"/>
                  </a:moveTo>
                  <a:cubicBezTo>
                    <a:pt x="1588" y="1240"/>
                    <a:pt x="1232" y="1591"/>
                    <a:pt x="794" y="1591"/>
                  </a:cubicBezTo>
                  <a:cubicBezTo>
                    <a:pt x="356" y="1591"/>
                    <a:pt x="1" y="1236"/>
                    <a:pt x="1" y="798"/>
                  </a:cubicBezTo>
                  <a:cubicBezTo>
                    <a:pt x="1" y="356"/>
                    <a:pt x="361" y="0"/>
                    <a:pt x="798" y="5"/>
                  </a:cubicBezTo>
                  <a:cubicBezTo>
                    <a:pt x="1236" y="5"/>
                    <a:pt x="1592" y="360"/>
                    <a:pt x="1592" y="7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1"/>
            <p:cNvSpPr/>
            <p:nvPr/>
          </p:nvSpPr>
          <p:spPr>
            <a:xfrm>
              <a:off x="5922462" y="4101103"/>
              <a:ext cx="181886" cy="182505"/>
            </a:xfrm>
            <a:custGeom>
              <a:avLst/>
              <a:gdLst/>
              <a:ahLst/>
              <a:cxnLst/>
              <a:rect l="l" t="t" r="r" b="b"/>
              <a:pathLst>
                <a:path w="1176" h="1180" extrusionOk="0">
                  <a:moveTo>
                    <a:pt x="1176" y="590"/>
                  </a:moveTo>
                  <a:cubicBezTo>
                    <a:pt x="1176" y="915"/>
                    <a:pt x="911" y="1180"/>
                    <a:pt x="586" y="1175"/>
                  </a:cubicBezTo>
                  <a:cubicBezTo>
                    <a:pt x="261" y="1175"/>
                    <a:pt x="1" y="911"/>
                    <a:pt x="1" y="590"/>
                  </a:cubicBezTo>
                  <a:cubicBezTo>
                    <a:pt x="1" y="265"/>
                    <a:pt x="265" y="0"/>
                    <a:pt x="590" y="5"/>
                  </a:cubicBezTo>
                  <a:cubicBezTo>
                    <a:pt x="911" y="5"/>
                    <a:pt x="1176" y="265"/>
                    <a:pt x="1176" y="59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1"/>
            <p:cNvSpPr/>
            <p:nvPr/>
          </p:nvSpPr>
          <p:spPr>
            <a:xfrm>
              <a:off x="6007064" y="4133892"/>
              <a:ext cx="32325" cy="61247"/>
            </a:xfrm>
            <a:custGeom>
              <a:avLst/>
              <a:gdLst/>
              <a:ahLst/>
              <a:cxnLst/>
              <a:rect l="l" t="t" r="r" b="b"/>
              <a:pathLst>
                <a:path w="209" h="396" extrusionOk="0">
                  <a:moveTo>
                    <a:pt x="83" y="395"/>
                  </a:moveTo>
                  <a:lnTo>
                    <a:pt x="39" y="378"/>
                  </a:lnTo>
                  <a:lnTo>
                    <a:pt x="0" y="361"/>
                  </a:lnTo>
                  <a:lnTo>
                    <a:pt x="70" y="174"/>
                  </a:lnTo>
                  <a:lnTo>
                    <a:pt x="122" y="27"/>
                  </a:lnTo>
                  <a:lnTo>
                    <a:pt x="161" y="9"/>
                  </a:lnTo>
                  <a:cubicBezTo>
                    <a:pt x="174" y="1"/>
                    <a:pt x="187" y="9"/>
                    <a:pt x="191" y="18"/>
                  </a:cubicBezTo>
                  <a:lnTo>
                    <a:pt x="208" y="57"/>
                  </a:lnTo>
                  <a:lnTo>
                    <a:pt x="152" y="2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5952003" y="4189571"/>
              <a:ext cx="61866" cy="8816"/>
            </a:xfrm>
            <a:custGeom>
              <a:avLst/>
              <a:gdLst/>
              <a:ahLst/>
              <a:cxnLst/>
              <a:rect l="l" t="t" r="r" b="b"/>
              <a:pathLst>
                <a:path w="400" h="57" extrusionOk="0">
                  <a:moveTo>
                    <a:pt x="395" y="1"/>
                  </a:moveTo>
                  <a:lnTo>
                    <a:pt x="395" y="18"/>
                  </a:lnTo>
                  <a:lnTo>
                    <a:pt x="399" y="35"/>
                  </a:lnTo>
                  <a:lnTo>
                    <a:pt x="196" y="48"/>
                  </a:lnTo>
                  <a:lnTo>
                    <a:pt x="40" y="57"/>
                  </a:lnTo>
                  <a:lnTo>
                    <a:pt x="9" y="48"/>
                  </a:lnTo>
                  <a:cubicBezTo>
                    <a:pt x="1" y="44"/>
                    <a:pt x="1" y="40"/>
                    <a:pt x="9" y="35"/>
                  </a:cubicBezTo>
                  <a:lnTo>
                    <a:pt x="40" y="22"/>
                  </a:lnTo>
                  <a:lnTo>
                    <a:pt x="196" y="14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5997011" y="4176115"/>
              <a:ext cx="32325" cy="32480"/>
            </a:xfrm>
            <a:custGeom>
              <a:avLst/>
              <a:gdLst/>
              <a:ahLst/>
              <a:cxnLst/>
              <a:rect l="l" t="t" r="r" b="b"/>
              <a:pathLst>
                <a:path w="209" h="210" extrusionOk="0">
                  <a:moveTo>
                    <a:pt x="208" y="105"/>
                  </a:moveTo>
                  <a:cubicBezTo>
                    <a:pt x="208" y="161"/>
                    <a:pt x="165" y="209"/>
                    <a:pt x="104" y="209"/>
                  </a:cubicBezTo>
                  <a:cubicBezTo>
                    <a:pt x="48" y="209"/>
                    <a:pt x="0" y="161"/>
                    <a:pt x="0" y="105"/>
                  </a:cubicBezTo>
                  <a:cubicBezTo>
                    <a:pt x="4" y="49"/>
                    <a:pt x="48" y="1"/>
                    <a:pt x="104" y="1"/>
                  </a:cubicBezTo>
                  <a:cubicBezTo>
                    <a:pt x="165" y="1"/>
                    <a:pt x="208" y="49"/>
                    <a:pt x="208" y="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6011086" y="4108527"/>
              <a:ext cx="4795" cy="16240"/>
            </a:xfrm>
            <a:custGeom>
              <a:avLst/>
              <a:gdLst/>
              <a:ahLst/>
              <a:cxnLst/>
              <a:rect l="l" t="t" r="r" b="b"/>
              <a:pathLst>
                <a:path w="31" h="105" extrusionOk="0">
                  <a:moveTo>
                    <a:pt x="17" y="104"/>
                  </a:moveTo>
                  <a:lnTo>
                    <a:pt x="17" y="104"/>
                  </a:lnTo>
                  <a:cubicBezTo>
                    <a:pt x="9" y="104"/>
                    <a:pt x="0" y="100"/>
                    <a:pt x="0" y="91"/>
                  </a:cubicBezTo>
                  <a:lnTo>
                    <a:pt x="0" y="13"/>
                  </a:lnTo>
                  <a:cubicBezTo>
                    <a:pt x="0" y="4"/>
                    <a:pt x="9" y="0"/>
                    <a:pt x="17" y="0"/>
                  </a:cubicBezTo>
                  <a:cubicBezTo>
                    <a:pt x="22" y="0"/>
                    <a:pt x="30" y="4"/>
                    <a:pt x="30" y="13"/>
                  </a:cubicBezTo>
                  <a:lnTo>
                    <a:pt x="30" y="91"/>
                  </a:lnTo>
                  <a:cubicBezTo>
                    <a:pt x="30" y="100"/>
                    <a:pt x="22" y="104"/>
                    <a:pt x="17" y="104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6011086" y="4259944"/>
              <a:ext cx="4176" cy="16240"/>
            </a:xfrm>
            <a:custGeom>
              <a:avLst/>
              <a:gdLst/>
              <a:ahLst/>
              <a:cxnLst/>
              <a:rect l="l" t="t" r="r" b="b"/>
              <a:pathLst>
                <a:path w="27" h="105" extrusionOk="0">
                  <a:moveTo>
                    <a:pt x="13" y="105"/>
                  </a:moveTo>
                  <a:lnTo>
                    <a:pt x="13" y="105"/>
                  </a:lnTo>
                  <a:cubicBezTo>
                    <a:pt x="4" y="105"/>
                    <a:pt x="0" y="101"/>
                    <a:pt x="0" y="92"/>
                  </a:cubicBezTo>
                  <a:lnTo>
                    <a:pt x="0" y="14"/>
                  </a:lnTo>
                  <a:cubicBezTo>
                    <a:pt x="0" y="5"/>
                    <a:pt x="4" y="1"/>
                    <a:pt x="13" y="1"/>
                  </a:cubicBezTo>
                  <a:cubicBezTo>
                    <a:pt x="22" y="1"/>
                    <a:pt x="26" y="5"/>
                    <a:pt x="26" y="14"/>
                  </a:cubicBezTo>
                  <a:lnTo>
                    <a:pt x="26" y="92"/>
                  </a:lnTo>
                  <a:cubicBezTo>
                    <a:pt x="26" y="101"/>
                    <a:pt x="22" y="105"/>
                    <a:pt x="13" y="105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6080840" y="4190190"/>
              <a:ext cx="16858" cy="4176"/>
            </a:xfrm>
            <a:custGeom>
              <a:avLst/>
              <a:gdLst/>
              <a:ahLst/>
              <a:cxnLst/>
              <a:rect l="l" t="t" r="r" b="b"/>
              <a:pathLst>
                <a:path w="109" h="27" extrusionOk="0">
                  <a:moveTo>
                    <a:pt x="0" y="14"/>
                  </a:moveTo>
                  <a:lnTo>
                    <a:pt x="0" y="14"/>
                  </a:lnTo>
                  <a:cubicBezTo>
                    <a:pt x="0" y="5"/>
                    <a:pt x="9" y="1"/>
                    <a:pt x="17" y="1"/>
                  </a:cubicBezTo>
                  <a:lnTo>
                    <a:pt x="95" y="1"/>
                  </a:lnTo>
                  <a:cubicBezTo>
                    <a:pt x="100" y="1"/>
                    <a:pt x="108" y="5"/>
                    <a:pt x="108" y="14"/>
                  </a:cubicBezTo>
                  <a:cubicBezTo>
                    <a:pt x="108" y="23"/>
                    <a:pt x="100" y="27"/>
                    <a:pt x="91" y="27"/>
                  </a:cubicBezTo>
                  <a:lnTo>
                    <a:pt x="17" y="27"/>
                  </a:lnTo>
                  <a:cubicBezTo>
                    <a:pt x="9" y="27"/>
                    <a:pt x="0" y="23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5929268" y="4189571"/>
              <a:ext cx="16240" cy="4795"/>
            </a:xfrm>
            <a:custGeom>
              <a:avLst/>
              <a:gdLst/>
              <a:ahLst/>
              <a:cxnLst/>
              <a:rect l="l" t="t" r="r" b="b"/>
              <a:pathLst>
                <a:path w="105" h="31" extrusionOk="0">
                  <a:moveTo>
                    <a:pt x="0" y="18"/>
                  </a:moveTo>
                  <a:lnTo>
                    <a:pt x="0" y="18"/>
                  </a:lnTo>
                  <a:cubicBezTo>
                    <a:pt x="0" y="9"/>
                    <a:pt x="9" y="1"/>
                    <a:pt x="13" y="1"/>
                  </a:cubicBezTo>
                  <a:lnTo>
                    <a:pt x="91" y="5"/>
                  </a:lnTo>
                  <a:cubicBezTo>
                    <a:pt x="100" y="5"/>
                    <a:pt x="104" y="9"/>
                    <a:pt x="104" y="18"/>
                  </a:cubicBezTo>
                  <a:cubicBezTo>
                    <a:pt x="104" y="22"/>
                    <a:pt x="100" y="31"/>
                    <a:pt x="91" y="31"/>
                  </a:cubicBezTo>
                  <a:lnTo>
                    <a:pt x="13" y="31"/>
                  </a:lnTo>
                  <a:cubicBezTo>
                    <a:pt x="9" y="31"/>
                    <a:pt x="0" y="22"/>
                    <a:pt x="0" y="18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1"/>
            <p:cNvSpPr/>
            <p:nvPr/>
          </p:nvSpPr>
          <p:spPr>
            <a:xfrm>
              <a:off x="6060579" y="4131881"/>
              <a:ext cx="12992" cy="13611"/>
            </a:xfrm>
            <a:custGeom>
              <a:avLst/>
              <a:gdLst/>
              <a:ahLst/>
              <a:cxnLst/>
              <a:rect l="l" t="t" r="r" b="b"/>
              <a:pathLst>
                <a:path w="84" h="88" extrusionOk="0">
                  <a:moveTo>
                    <a:pt x="5" y="83"/>
                  </a:moveTo>
                  <a:lnTo>
                    <a:pt x="5" y="83"/>
                  </a:lnTo>
                  <a:cubicBezTo>
                    <a:pt x="1" y="74"/>
                    <a:pt x="1" y="66"/>
                    <a:pt x="5" y="61"/>
                  </a:cubicBezTo>
                  <a:lnTo>
                    <a:pt x="62" y="9"/>
                  </a:lnTo>
                  <a:cubicBezTo>
                    <a:pt x="66" y="1"/>
                    <a:pt x="75" y="1"/>
                    <a:pt x="79" y="9"/>
                  </a:cubicBezTo>
                  <a:cubicBezTo>
                    <a:pt x="83" y="14"/>
                    <a:pt x="83" y="22"/>
                    <a:pt x="79" y="27"/>
                  </a:cubicBezTo>
                  <a:lnTo>
                    <a:pt x="23" y="83"/>
                  </a:lnTo>
                  <a:cubicBezTo>
                    <a:pt x="18" y="87"/>
                    <a:pt x="10" y="87"/>
                    <a:pt x="5" y="83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1"/>
            <p:cNvSpPr/>
            <p:nvPr/>
          </p:nvSpPr>
          <p:spPr>
            <a:xfrm>
              <a:off x="5952622" y="4239219"/>
              <a:ext cx="13611" cy="13611"/>
            </a:xfrm>
            <a:custGeom>
              <a:avLst/>
              <a:gdLst/>
              <a:ahLst/>
              <a:cxnLst/>
              <a:rect l="l" t="t" r="r" b="b"/>
              <a:pathLst>
                <a:path w="88" h="88" extrusionOk="0">
                  <a:moveTo>
                    <a:pt x="10" y="79"/>
                  </a:moveTo>
                  <a:lnTo>
                    <a:pt x="10" y="79"/>
                  </a:lnTo>
                  <a:cubicBezTo>
                    <a:pt x="1" y="74"/>
                    <a:pt x="1" y="66"/>
                    <a:pt x="10" y="61"/>
                  </a:cubicBezTo>
                  <a:lnTo>
                    <a:pt x="62" y="5"/>
                  </a:lnTo>
                  <a:cubicBezTo>
                    <a:pt x="70" y="0"/>
                    <a:pt x="79" y="0"/>
                    <a:pt x="83" y="5"/>
                  </a:cubicBezTo>
                  <a:cubicBezTo>
                    <a:pt x="88" y="9"/>
                    <a:pt x="88" y="18"/>
                    <a:pt x="83" y="26"/>
                  </a:cubicBezTo>
                  <a:lnTo>
                    <a:pt x="27" y="79"/>
                  </a:lnTo>
                  <a:cubicBezTo>
                    <a:pt x="23" y="87"/>
                    <a:pt x="14" y="87"/>
                    <a:pt x="10" y="79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1"/>
            <p:cNvSpPr/>
            <p:nvPr/>
          </p:nvSpPr>
          <p:spPr>
            <a:xfrm>
              <a:off x="6059960" y="4239219"/>
              <a:ext cx="13611" cy="13611"/>
            </a:xfrm>
            <a:custGeom>
              <a:avLst/>
              <a:gdLst/>
              <a:ahLst/>
              <a:cxnLst/>
              <a:rect l="l" t="t" r="r" b="b"/>
              <a:pathLst>
                <a:path w="88" h="88" extrusionOk="0">
                  <a:moveTo>
                    <a:pt x="9" y="5"/>
                  </a:moveTo>
                  <a:lnTo>
                    <a:pt x="9" y="5"/>
                  </a:lnTo>
                  <a:cubicBezTo>
                    <a:pt x="14" y="0"/>
                    <a:pt x="22" y="0"/>
                    <a:pt x="27" y="9"/>
                  </a:cubicBezTo>
                  <a:lnTo>
                    <a:pt x="83" y="61"/>
                  </a:lnTo>
                  <a:cubicBezTo>
                    <a:pt x="87" y="66"/>
                    <a:pt x="87" y="79"/>
                    <a:pt x="83" y="83"/>
                  </a:cubicBezTo>
                  <a:cubicBezTo>
                    <a:pt x="79" y="87"/>
                    <a:pt x="66" y="87"/>
                    <a:pt x="61" y="83"/>
                  </a:cubicBezTo>
                  <a:lnTo>
                    <a:pt x="9" y="26"/>
                  </a:lnTo>
                  <a:cubicBezTo>
                    <a:pt x="1" y="22"/>
                    <a:pt x="1" y="13"/>
                    <a:pt x="9" y="5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1"/>
            <p:cNvSpPr/>
            <p:nvPr/>
          </p:nvSpPr>
          <p:spPr>
            <a:xfrm>
              <a:off x="5953395" y="4131881"/>
              <a:ext cx="12837" cy="13611"/>
            </a:xfrm>
            <a:custGeom>
              <a:avLst/>
              <a:gdLst/>
              <a:ahLst/>
              <a:cxnLst/>
              <a:rect l="l" t="t" r="r" b="b"/>
              <a:pathLst>
                <a:path w="83" h="88" extrusionOk="0">
                  <a:moveTo>
                    <a:pt x="5" y="5"/>
                  </a:moveTo>
                  <a:lnTo>
                    <a:pt x="5" y="5"/>
                  </a:lnTo>
                  <a:cubicBezTo>
                    <a:pt x="9" y="1"/>
                    <a:pt x="18" y="1"/>
                    <a:pt x="22" y="5"/>
                  </a:cubicBezTo>
                  <a:lnTo>
                    <a:pt x="78" y="61"/>
                  </a:lnTo>
                  <a:cubicBezTo>
                    <a:pt x="83" y="66"/>
                    <a:pt x="83" y="74"/>
                    <a:pt x="78" y="79"/>
                  </a:cubicBezTo>
                  <a:cubicBezTo>
                    <a:pt x="74" y="87"/>
                    <a:pt x="65" y="87"/>
                    <a:pt x="61" y="79"/>
                  </a:cubicBezTo>
                  <a:lnTo>
                    <a:pt x="5" y="27"/>
                  </a:lnTo>
                  <a:cubicBezTo>
                    <a:pt x="0" y="18"/>
                    <a:pt x="0" y="9"/>
                    <a:pt x="5" y="5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1"/>
            <p:cNvSpPr/>
            <p:nvPr/>
          </p:nvSpPr>
          <p:spPr>
            <a:xfrm>
              <a:off x="5888281" y="4343153"/>
              <a:ext cx="249629" cy="47173"/>
            </a:xfrm>
            <a:custGeom>
              <a:avLst/>
              <a:gdLst/>
              <a:ahLst/>
              <a:cxnLst/>
              <a:rect l="l" t="t" r="r" b="b"/>
              <a:pathLst>
                <a:path w="1614" h="305" extrusionOk="0">
                  <a:moveTo>
                    <a:pt x="1614" y="304"/>
                  </a:moveTo>
                  <a:lnTo>
                    <a:pt x="1" y="304"/>
                  </a:lnTo>
                  <a:lnTo>
                    <a:pt x="1" y="1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21"/>
          <p:cNvGrpSpPr/>
          <p:nvPr/>
        </p:nvGrpSpPr>
        <p:grpSpPr>
          <a:xfrm>
            <a:off x="457200" y="3943275"/>
            <a:ext cx="5283402" cy="764888"/>
            <a:chOff x="457200" y="3943275"/>
            <a:chExt cx="5283402" cy="572700"/>
          </a:xfrm>
        </p:grpSpPr>
        <p:cxnSp>
          <p:nvCxnSpPr>
            <p:cNvPr id="715" name="Google Shape;715;p21"/>
            <p:cNvCxnSpPr>
              <a:stCxn id="716" idx="3"/>
              <a:endCxn id="717" idx="1"/>
            </p:cNvCxnSpPr>
            <p:nvPr/>
          </p:nvCxnSpPr>
          <p:spPr>
            <a:xfrm>
              <a:off x="3117600" y="4229625"/>
              <a:ext cx="117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17" name="Google Shape;717;p21"/>
            <p:cNvSpPr/>
            <p:nvPr/>
          </p:nvSpPr>
          <p:spPr>
            <a:xfrm>
              <a:off x="3235002" y="3943275"/>
              <a:ext cx="1758300" cy="57270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0" u="none" strike="noStrike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Market Trends and Consumer Preferences</a:t>
              </a:r>
              <a:endParaRPr sz="11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16" name="Google Shape;716;p21"/>
            <p:cNvSpPr/>
            <p:nvPr/>
          </p:nvSpPr>
          <p:spPr>
            <a:xfrm>
              <a:off x="457200" y="3943275"/>
              <a:ext cx="2660400" cy="5727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analysis of changing consumer behavior and market trends ( used reactive action instead to proactive). Increased competition from Amazon and Flipkart</a:t>
              </a:r>
            </a:p>
          </p:txBody>
        </p:sp>
        <p:cxnSp>
          <p:nvCxnSpPr>
            <p:cNvPr id="718" name="Google Shape;718;p21"/>
            <p:cNvCxnSpPr>
              <a:stCxn id="717" idx="3"/>
              <a:endCxn id="597" idx="1"/>
            </p:cNvCxnSpPr>
            <p:nvPr/>
          </p:nvCxnSpPr>
          <p:spPr>
            <a:xfrm>
              <a:off x="4993302" y="4229625"/>
              <a:ext cx="747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9" name="Google Shape;719;p21"/>
          <p:cNvGrpSpPr/>
          <p:nvPr/>
        </p:nvGrpSpPr>
        <p:grpSpPr>
          <a:xfrm>
            <a:off x="457200" y="3183488"/>
            <a:ext cx="5283402" cy="572700"/>
            <a:chOff x="457200" y="3183488"/>
            <a:chExt cx="5283402" cy="572700"/>
          </a:xfrm>
        </p:grpSpPr>
        <p:cxnSp>
          <p:nvCxnSpPr>
            <p:cNvPr id="720" name="Google Shape;720;p21"/>
            <p:cNvCxnSpPr>
              <a:stCxn id="721" idx="3"/>
              <a:endCxn id="722" idx="1"/>
            </p:cNvCxnSpPr>
            <p:nvPr/>
          </p:nvCxnSpPr>
          <p:spPr>
            <a:xfrm>
              <a:off x="3117600" y="3469838"/>
              <a:ext cx="117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2" name="Google Shape;722;p21"/>
            <p:cNvSpPr/>
            <p:nvPr/>
          </p:nvSpPr>
          <p:spPr>
            <a:xfrm>
              <a:off x="3235002" y="3183488"/>
              <a:ext cx="1758300" cy="5727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Funding and financial problems</a:t>
              </a:r>
              <a:endParaRPr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1" name="Google Shape;721;p21"/>
            <p:cNvSpPr/>
            <p:nvPr/>
          </p:nvSpPr>
          <p:spPr>
            <a:xfrm>
              <a:off x="457200" y="3183488"/>
              <a:ext cx="2660400" cy="5727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Challenges for organization to raising funds from investors.</a:t>
              </a:r>
              <a:endParaRPr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23" name="Google Shape;723;p21"/>
            <p:cNvCxnSpPr>
              <a:stCxn id="722" idx="3"/>
              <a:endCxn id="596" idx="1"/>
            </p:cNvCxnSpPr>
            <p:nvPr/>
          </p:nvCxnSpPr>
          <p:spPr>
            <a:xfrm>
              <a:off x="4993302" y="3469838"/>
              <a:ext cx="747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4" name="Google Shape;724;p21"/>
          <p:cNvGrpSpPr/>
          <p:nvPr/>
        </p:nvGrpSpPr>
        <p:grpSpPr>
          <a:xfrm>
            <a:off x="457200" y="2420123"/>
            <a:ext cx="5283401" cy="576277"/>
            <a:chOff x="457200" y="2420123"/>
            <a:chExt cx="5283401" cy="576277"/>
          </a:xfrm>
        </p:grpSpPr>
        <p:cxnSp>
          <p:nvCxnSpPr>
            <p:cNvPr id="725" name="Google Shape;725;p21"/>
            <p:cNvCxnSpPr>
              <a:stCxn id="726" idx="3"/>
              <a:endCxn id="727" idx="1"/>
            </p:cNvCxnSpPr>
            <p:nvPr/>
          </p:nvCxnSpPr>
          <p:spPr>
            <a:xfrm>
              <a:off x="3117600" y="2706473"/>
              <a:ext cx="117401" cy="3577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7" name="Google Shape;727;p21"/>
            <p:cNvSpPr/>
            <p:nvPr/>
          </p:nvSpPr>
          <p:spPr>
            <a:xfrm>
              <a:off x="3235001" y="2423700"/>
              <a:ext cx="1758300" cy="5727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Customer Experience</a:t>
              </a:r>
              <a:endParaRPr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6" name="Google Shape;726;p21"/>
            <p:cNvSpPr/>
            <p:nvPr/>
          </p:nvSpPr>
          <p:spPr>
            <a:xfrm>
              <a:off x="457200" y="2420123"/>
              <a:ext cx="2660400" cy="5727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rtl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</a:rPr>
                <a:t>C</a:t>
              </a:r>
              <a:r>
                <a:rPr lang="en-US" sz="10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ustomer complaints and it’s impact on Snapdeal’s reputation.</a:t>
              </a:r>
              <a:endParaRPr lang="en-US" sz="10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728" name="Google Shape;728;p21"/>
            <p:cNvCxnSpPr>
              <a:stCxn id="727" idx="3"/>
              <a:endCxn id="595" idx="1"/>
            </p:cNvCxnSpPr>
            <p:nvPr/>
          </p:nvCxnSpPr>
          <p:spPr>
            <a:xfrm>
              <a:off x="4993301" y="2710050"/>
              <a:ext cx="747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9" name="Google Shape;729;p21"/>
          <p:cNvGrpSpPr/>
          <p:nvPr/>
        </p:nvGrpSpPr>
        <p:grpSpPr>
          <a:xfrm>
            <a:off x="457200" y="1663913"/>
            <a:ext cx="5283402" cy="572700"/>
            <a:chOff x="457200" y="1663913"/>
            <a:chExt cx="5283402" cy="572700"/>
          </a:xfrm>
        </p:grpSpPr>
        <p:cxnSp>
          <p:nvCxnSpPr>
            <p:cNvPr id="730" name="Google Shape;730;p21"/>
            <p:cNvCxnSpPr>
              <a:stCxn id="731" idx="3"/>
              <a:endCxn id="732" idx="1"/>
            </p:cNvCxnSpPr>
            <p:nvPr/>
          </p:nvCxnSpPr>
          <p:spPr>
            <a:xfrm>
              <a:off x="3117600" y="1950263"/>
              <a:ext cx="117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32" name="Google Shape;732;p21"/>
            <p:cNvSpPr/>
            <p:nvPr/>
          </p:nvSpPr>
          <p:spPr>
            <a:xfrm>
              <a:off x="3235002" y="1663913"/>
              <a:ext cx="1758300" cy="5727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Operational Challenges</a:t>
              </a:r>
              <a:endParaRPr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1" name="Google Shape;731;p21"/>
            <p:cNvSpPr/>
            <p:nvPr/>
          </p:nvSpPr>
          <p:spPr>
            <a:xfrm>
              <a:off x="457200" y="1663913"/>
              <a:ext cx="2660400" cy="5727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Issues related to supply chain, logistics, and inventory management.</a:t>
              </a:r>
              <a:endParaRPr sz="7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3" name="Google Shape;733;p21"/>
            <p:cNvCxnSpPr>
              <a:stCxn id="732" idx="3"/>
              <a:endCxn id="594" idx="1"/>
            </p:cNvCxnSpPr>
            <p:nvPr/>
          </p:nvCxnSpPr>
          <p:spPr>
            <a:xfrm rot="10800000" flipH="1">
              <a:off x="4993302" y="1949963"/>
              <a:ext cx="747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96" name="Google Shape;3096;p45"/>
          <p:cNvSpPr/>
          <p:nvPr/>
        </p:nvSpPr>
        <p:spPr>
          <a:xfrm>
            <a:off x="5839485" y="1903425"/>
            <a:ext cx="308742" cy="206728"/>
          </a:xfrm>
          <a:custGeom>
            <a:avLst/>
            <a:gdLst/>
            <a:ahLst/>
            <a:cxnLst/>
            <a:rect l="l" t="t" r="r" b="b"/>
            <a:pathLst>
              <a:path w="4685" h="3137" extrusionOk="0">
                <a:moveTo>
                  <a:pt x="1196" y="1063"/>
                </a:moveTo>
                <a:lnTo>
                  <a:pt x="2044" y="1152"/>
                </a:lnTo>
                <a:lnTo>
                  <a:pt x="1999" y="1625"/>
                </a:lnTo>
                <a:lnTo>
                  <a:pt x="1294" y="1554"/>
                </a:lnTo>
                <a:lnTo>
                  <a:pt x="1196" y="1063"/>
                </a:lnTo>
                <a:close/>
                <a:moveTo>
                  <a:pt x="2400" y="1188"/>
                </a:moveTo>
                <a:lnTo>
                  <a:pt x="3230" y="1268"/>
                </a:lnTo>
                <a:lnTo>
                  <a:pt x="3186" y="1750"/>
                </a:lnTo>
                <a:lnTo>
                  <a:pt x="2356" y="1661"/>
                </a:lnTo>
                <a:lnTo>
                  <a:pt x="2400" y="1188"/>
                </a:lnTo>
                <a:close/>
                <a:moveTo>
                  <a:pt x="3587" y="1313"/>
                </a:moveTo>
                <a:lnTo>
                  <a:pt x="4256" y="1375"/>
                </a:lnTo>
                <a:lnTo>
                  <a:pt x="4113" y="1839"/>
                </a:lnTo>
                <a:lnTo>
                  <a:pt x="3542" y="1786"/>
                </a:lnTo>
                <a:lnTo>
                  <a:pt x="3587" y="1313"/>
                </a:lnTo>
                <a:close/>
                <a:moveTo>
                  <a:pt x="1366" y="1920"/>
                </a:moveTo>
                <a:lnTo>
                  <a:pt x="1963" y="1982"/>
                </a:lnTo>
                <a:lnTo>
                  <a:pt x="1901" y="2571"/>
                </a:lnTo>
                <a:lnTo>
                  <a:pt x="1491" y="2535"/>
                </a:lnTo>
                <a:lnTo>
                  <a:pt x="1366" y="1920"/>
                </a:lnTo>
                <a:close/>
                <a:moveTo>
                  <a:pt x="2320" y="2018"/>
                </a:moveTo>
                <a:lnTo>
                  <a:pt x="3150" y="2107"/>
                </a:lnTo>
                <a:lnTo>
                  <a:pt x="3087" y="2696"/>
                </a:lnTo>
                <a:lnTo>
                  <a:pt x="2258" y="2606"/>
                </a:lnTo>
                <a:lnTo>
                  <a:pt x="2320" y="2018"/>
                </a:lnTo>
                <a:close/>
                <a:moveTo>
                  <a:pt x="3507" y="2143"/>
                </a:moveTo>
                <a:lnTo>
                  <a:pt x="3997" y="2187"/>
                </a:lnTo>
                <a:lnTo>
                  <a:pt x="3810" y="2767"/>
                </a:lnTo>
                <a:lnTo>
                  <a:pt x="3444" y="2731"/>
                </a:lnTo>
                <a:lnTo>
                  <a:pt x="3507" y="2143"/>
                </a:lnTo>
                <a:close/>
                <a:moveTo>
                  <a:pt x="198" y="1"/>
                </a:moveTo>
                <a:cubicBezTo>
                  <a:pt x="107" y="1"/>
                  <a:pt x="27" y="70"/>
                  <a:pt x="19" y="162"/>
                </a:cubicBezTo>
                <a:cubicBezTo>
                  <a:pt x="1" y="260"/>
                  <a:pt x="72" y="349"/>
                  <a:pt x="170" y="358"/>
                </a:cubicBezTo>
                <a:lnTo>
                  <a:pt x="697" y="412"/>
                </a:lnTo>
                <a:lnTo>
                  <a:pt x="1169" y="2731"/>
                </a:lnTo>
                <a:cubicBezTo>
                  <a:pt x="1178" y="2812"/>
                  <a:pt x="1250" y="2865"/>
                  <a:pt x="1321" y="2874"/>
                </a:cubicBezTo>
                <a:lnTo>
                  <a:pt x="3801" y="3133"/>
                </a:lnTo>
                <a:cubicBezTo>
                  <a:pt x="3832" y="3135"/>
                  <a:pt x="3865" y="3137"/>
                  <a:pt x="3896" y="3137"/>
                </a:cubicBezTo>
                <a:cubicBezTo>
                  <a:pt x="3990" y="3137"/>
                  <a:pt x="4075" y="3122"/>
                  <a:pt x="4095" y="3061"/>
                </a:cubicBezTo>
                <a:lnTo>
                  <a:pt x="4666" y="1277"/>
                </a:lnTo>
                <a:cubicBezTo>
                  <a:pt x="4684" y="1224"/>
                  <a:pt x="4675" y="1170"/>
                  <a:pt x="4649" y="1126"/>
                </a:cubicBezTo>
                <a:cubicBezTo>
                  <a:pt x="4622" y="1081"/>
                  <a:pt x="4568" y="1054"/>
                  <a:pt x="4515" y="1045"/>
                </a:cubicBezTo>
                <a:lnTo>
                  <a:pt x="1125" y="697"/>
                </a:lnTo>
                <a:lnTo>
                  <a:pt x="1027" y="207"/>
                </a:lnTo>
                <a:cubicBezTo>
                  <a:pt x="1009" y="135"/>
                  <a:pt x="946" y="73"/>
                  <a:pt x="866" y="64"/>
                </a:cubicBezTo>
                <a:lnTo>
                  <a:pt x="215" y="2"/>
                </a:lnTo>
                <a:cubicBezTo>
                  <a:pt x="209" y="1"/>
                  <a:pt x="204" y="1"/>
                  <a:pt x="1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1514;p30">
            <a:extLst>
              <a:ext uri="{FF2B5EF4-FFF2-40B4-BE49-F238E27FC236}">
                <a16:creationId xmlns:a16="http://schemas.microsoft.com/office/drawing/2014/main" id="{419B68FE-001F-8BB0-6CBF-BA7307FF30DC}"/>
              </a:ext>
            </a:extLst>
          </p:cNvPr>
          <p:cNvGrpSpPr/>
          <p:nvPr/>
        </p:nvGrpSpPr>
        <p:grpSpPr>
          <a:xfrm>
            <a:off x="5813498" y="3245604"/>
            <a:ext cx="433449" cy="399548"/>
            <a:chOff x="8079976" y="2263342"/>
            <a:chExt cx="433449" cy="399548"/>
          </a:xfrm>
        </p:grpSpPr>
        <p:sp>
          <p:nvSpPr>
            <p:cNvPr id="5" name="Google Shape;1515;p30">
              <a:extLst>
                <a:ext uri="{FF2B5EF4-FFF2-40B4-BE49-F238E27FC236}">
                  <a16:creationId xmlns:a16="http://schemas.microsoft.com/office/drawing/2014/main" id="{20EFEB46-FBBC-9702-EABA-EB7B85B41D32}"/>
                </a:ext>
              </a:extLst>
            </p:cNvPr>
            <p:cNvSpPr/>
            <p:nvPr/>
          </p:nvSpPr>
          <p:spPr>
            <a:xfrm>
              <a:off x="8169796" y="2435447"/>
              <a:ext cx="28880" cy="37753"/>
            </a:xfrm>
            <a:custGeom>
              <a:avLst/>
              <a:gdLst/>
              <a:ahLst/>
              <a:cxnLst/>
              <a:rect l="l" t="t" r="r" b="b"/>
              <a:pathLst>
                <a:path w="690" h="902" extrusionOk="0">
                  <a:moveTo>
                    <a:pt x="345" y="1"/>
                  </a:moveTo>
                  <a:cubicBezTo>
                    <a:pt x="160" y="1"/>
                    <a:pt x="0" y="208"/>
                    <a:pt x="0" y="449"/>
                  </a:cubicBezTo>
                  <a:cubicBezTo>
                    <a:pt x="0" y="694"/>
                    <a:pt x="160" y="901"/>
                    <a:pt x="345" y="901"/>
                  </a:cubicBezTo>
                  <a:cubicBezTo>
                    <a:pt x="530" y="901"/>
                    <a:pt x="690" y="694"/>
                    <a:pt x="690" y="449"/>
                  </a:cubicBezTo>
                  <a:cubicBezTo>
                    <a:pt x="690" y="208"/>
                    <a:pt x="530" y="1"/>
                    <a:pt x="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16;p30">
              <a:extLst>
                <a:ext uri="{FF2B5EF4-FFF2-40B4-BE49-F238E27FC236}">
                  <a16:creationId xmlns:a16="http://schemas.microsoft.com/office/drawing/2014/main" id="{744F0E53-1E40-2D47-16FB-E4D8D9738F3C}"/>
                </a:ext>
              </a:extLst>
            </p:cNvPr>
            <p:cNvSpPr/>
            <p:nvPr/>
          </p:nvSpPr>
          <p:spPr>
            <a:xfrm>
              <a:off x="8296197" y="2534893"/>
              <a:ext cx="28880" cy="37753"/>
            </a:xfrm>
            <a:custGeom>
              <a:avLst/>
              <a:gdLst/>
              <a:ahLst/>
              <a:cxnLst/>
              <a:rect l="l" t="t" r="r" b="b"/>
              <a:pathLst>
                <a:path w="690" h="902" extrusionOk="0">
                  <a:moveTo>
                    <a:pt x="345" y="0"/>
                  </a:moveTo>
                  <a:cubicBezTo>
                    <a:pt x="160" y="0"/>
                    <a:pt x="1" y="208"/>
                    <a:pt x="1" y="453"/>
                  </a:cubicBezTo>
                  <a:cubicBezTo>
                    <a:pt x="1" y="694"/>
                    <a:pt x="160" y="901"/>
                    <a:pt x="345" y="901"/>
                  </a:cubicBezTo>
                  <a:cubicBezTo>
                    <a:pt x="534" y="901"/>
                    <a:pt x="690" y="694"/>
                    <a:pt x="690" y="453"/>
                  </a:cubicBezTo>
                  <a:cubicBezTo>
                    <a:pt x="690" y="208"/>
                    <a:pt x="534" y="0"/>
                    <a:pt x="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17;p30">
              <a:extLst>
                <a:ext uri="{FF2B5EF4-FFF2-40B4-BE49-F238E27FC236}">
                  <a16:creationId xmlns:a16="http://schemas.microsoft.com/office/drawing/2014/main" id="{402B9926-01B2-DF10-7C7A-B28AA1E699CA}"/>
                </a:ext>
              </a:extLst>
            </p:cNvPr>
            <p:cNvSpPr/>
            <p:nvPr/>
          </p:nvSpPr>
          <p:spPr>
            <a:xfrm>
              <a:off x="8079976" y="2263342"/>
              <a:ext cx="333375" cy="399548"/>
            </a:xfrm>
            <a:custGeom>
              <a:avLst/>
              <a:gdLst/>
              <a:ahLst/>
              <a:cxnLst/>
              <a:rect l="l" t="t" r="r" b="b"/>
              <a:pathLst>
                <a:path w="7965" h="9546" extrusionOk="0">
                  <a:moveTo>
                    <a:pt x="3996" y="1598"/>
                  </a:moveTo>
                  <a:cubicBezTo>
                    <a:pt x="4015" y="1598"/>
                    <a:pt x="4035" y="1600"/>
                    <a:pt x="4055" y="1604"/>
                  </a:cubicBezTo>
                  <a:cubicBezTo>
                    <a:pt x="4225" y="1641"/>
                    <a:pt x="4322" y="1804"/>
                    <a:pt x="4288" y="1956"/>
                  </a:cubicBezTo>
                  <a:cubicBezTo>
                    <a:pt x="4259" y="2100"/>
                    <a:pt x="4136" y="2198"/>
                    <a:pt x="3993" y="2198"/>
                  </a:cubicBezTo>
                  <a:cubicBezTo>
                    <a:pt x="3974" y="2198"/>
                    <a:pt x="3955" y="2197"/>
                    <a:pt x="3936" y="2193"/>
                  </a:cubicBezTo>
                  <a:cubicBezTo>
                    <a:pt x="3781" y="2160"/>
                    <a:pt x="3684" y="2015"/>
                    <a:pt x="3699" y="1867"/>
                  </a:cubicBezTo>
                  <a:cubicBezTo>
                    <a:pt x="3715" y="1712"/>
                    <a:pt x="3843" y="1598"/>
                    <a:pt x="3996" y="1598"/>
                  </a:cubicBezTo>
                  <a:close/>
                  <a:moveTo>
                    <a:pt x="2491" y="3516"/>
                  </a:moveTo>
                  <a:cubicBezTo>
                    <a:pt x="3010" y="3516"/>
                    <a:pt x="3436" y="3987"/>
                    <a:pt x="3436" y="4561"/>
                  </a:cubicBezTo>
                  <a:cubicBezTo>
                    <a:pt x="3436" y="5139"/>
                    <a:pt x="3010" y="5610"/>
                    <a:pt x="2491" y="5610"/>
                  </a:cubicBezTo>
                  <a:cubicBezTo>
                    <a:pt x="1972" y="5610"/>
                    <a:pt x="1546" y="5139"/>
                    <a:pt x="1546" y="4561"/>
                  </a:cubicBezTo>
                  <a:cubicBezTo>
                    <a:pt x="1546" y="3987"/>
                    <a:pt x="1972" y="3516"/>
                    <a:pt x="2491" y="3516"/>
                  </a:cubicBezTo>
                  <a:close/>
                  <a:moveTo>
                    <a:pt x="4720" y="3677"/>
                  </a:moveTo>
                  <a:cubicBezTo>
                    <a:pt x="4759" y="3677"/>
                    <a:pt x="4799" y="3685"/>
                    <a:pt x="4837" y="3702"/>
                  </a:cubicBezTo>
                  <a:cubicBezTo>
                    <a:pt x="4989" y="3765"/>
                    <a:pt x="5063" y="3939"/>
                    <a:pt x="5000" y="4091"/>
                  </a:cubicBezTo>
                  <a:lnTo>
                    <a:pt x="3540" y="7567"/>
                  </a:lnTo>
                  <a:cubicBezTo>
                    <a:pt x="3491" y="7682"/>
                    <a:pt x="3380" y="7752"/>
                    <a:pt x="3265" y="7752"/>
                  </a:cubicBezTo>
                  <a:cubicBezTo>
                    <a:pt x="3050" y="7752"/>
                    <a:pt x="2906" y="7534"/>
                    <a:pt x="2987" y="7333"/>
                  </a:cubicBezTo>
                  <a:lnTo>
                    <a:pt x="4448" y="3861"/>
                  </a:lnTo>
                  <a:cubicBezTo>
                    <a:pt x="4495" y="3747"/>
                    <a:pt x="4604" y="3677"/>
                    <a:pt x="4720" y="3677"/>
                  </a:cubicBezTo>
                  <a:close/>
                  <a:moveTo>
                    <a:pt x="5511" y="5892"/>
                  </a:moveTo>
                  <a:cubicBezTo>
                    <a:pt x="6034" y="5892"/>
                    <a:pt x="6456" y="6362"/>
                    <a:pt x="6456" y="6941"/>
                  </a:cubicBezTo>
                  <a:cubicBezTo>
                    <a:pt x="6456" y="7519"/>
                    <a:pt x="6034" y="7986"/>
                    <a:pt x="5511" y="7986"/>
                  </a:cubicBezTo>
                  <a:cubicBezTo>
                    <a:pt x="4992" y="7986"/>
                    <a:pt x="4570" y="7519"/>
                    <a:pt x="4570" y="6941"/>
                  </a:cubicBezTo>
                  <a:cubicBezTo>
                    <a:pt x="4570" y="6362"/>
                    <a:pt x="4992" y="5892"/>
                    <a:pt x="5511" y="5892"/>
                  </a:cubicBezTo>
                  <a:close/>
                  <a:moveTo>
                    <a:pt x="3985" y="1"/>
                  </a:moveTo>
                  <a:cubicBezTo>
                    <a:pt x="3742" y="1"/>
                    <a:pt x="3497" y="90"/>
                    <a:pt x="3310" y="262"/>
                  </a:cubicBezTo>
                  <a:lnTo>
                    <a:pt x="497" y="2849"/>
                  </a:lnTo>
                  <a:cubicBezTo>
                    <a:pt x="182" y="3142"/>
                    <a:pt x="0" y="3553"/>
                    <a:pt x="0" y="3987"/>
                  </a:cubicBezTo>
                  <a:lnTo>
                    <a:pt x="0" y="8568"/>
                  </a:lnTo>
                  <a:cubicBezTo>
                    <a:pt x="0" y="9105"/>
                    <a:pt x="438" y="9546"/>
                    <a:pt x="975" y="9546"/>
                  </a:cubicBezTo>
                  <a:lnTo>
                    <a:pt x="6994" y="9546"/>
                  </a:lnTo>
                  <a:cubicBezTo>
                    <a:pt x="7527" y="9546"/>
                    <a:pt x="7965" y="9105"/>
                    <a:pt x="7965" y="8568"/>
                  </a:cubicBezTo>
                  <a:lnTo>
                    <a:pt x="7965" y="3987"/>
                  </a:lnTo>
                  <a:cubicBezTo>
                    <a:pt x="7965" y="3553"/>
                    <a:pt x="7783" y="3142"/>
                    <a:pt x="7468" y="2849"/>
                  </a:cubicBezTo>
                  <a:cubicBezTo>
                    <a:pt x="4429" y="55"/>
                    <a:pt x="4585" y="162"/>
                    <a:pt x="4344" y="70"/>
                  </a:cubicBezTo>
                  <a:cubicBezTo>
                    <a:pt x="4230" y="24"/>
                    <a:pt x="4107" y="1"/>
                    <a:pt x="39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18;p30">
              <a:extLst>
                <a:ext uri="{FF2B5EF4-FFF2-40B4-BE49-F238E27FC236}">
                  <a16:creationId xmlns:a16="http://schemas.microsoft.com/office/drawing/2014/main" id="{CBD59A2E-AF5E-03A7-5AAC-E6A5B2056AF7}"/>
                </a:ext>
              </a:extLst>
            </p:cNvPr>
            <p:cNvSpPr/>
            <p:nvPr/>
          </p:nvSpPr>
          <p:spPr>
            <a:xfrm>
              <a:off x="8317125" y="2279121"/>
              <a:ext cx="196300" cy="313536"/>
            </a:xfrm>
            <a:custGeom>
              <a:avLst/>
              <a:gdLst/>
              <a:ahLst/>
              <a:cxnLst/>
              <a:rect l="l" t="t" r="r" b="b"/>
              <a:pathLst>
                <a:path w="4690" h="7491" extrusionOk="0">
                  <a:moveTo>
                    <a:pt x="1" y="0"/>
                  </a:moveTo>
                  <a:lnTo>
                    <a:pt x="2210" y="2031"/>
                  </a:lnTo>
                  <a:cubicBezTo>
                    <a:pt x="2647" y="2435"/>
                    <a:pt x="2899" y="3010"/>
                    <a:pt x="2899" y="3610"/>
                  </a:cubicBezTo>
                  <a:lnTo>
                    <a:pt x="2899" y="7490"/>
                  </a:lnTo>
                  <a:lnTo>
                    <a:pt x="3978" y="7027"/>
                  </a:lnTo>
                  <a:cubicBezTo>
                    <a:pt x="4463" y="6819"/>
                    <a:pt x="4689" y="6252"/>
                    <a:pt x="4485" y="5763"/>
                  </a:cubicBezTo>
                  <a:cubicBezTo>
                    <a:pt x="3511" y="2924"/>
                    <a:pt x="2970" y="1345"/>
                    <a:pt x="2962" y="1327"/>
                  </a:cubicBezTo>
                  <a:cubicBezTo>
                    <a:pt x="2792" y="934"/>
                    <a:pt x="2462" y="630"/>
                    <a:pt x="2058" y="489"/>
                  </a:cubicBezTo>
                  <a:cubicBezTo>
                    <a:pt x="2036" y="482"/>
                    <a:pt x="2173" y="51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374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2" name="Google Shape;2972;p44"/>
          <p:cNvGrpSpPr/>
          <p:nvPr/>
        </p:nvGrpSpPr>
        <p:grpSpPr>
          <a:xfrm>
            <a:off x="660223" y="1567425"/>
            <a:ext cx="2262591" cy="3010375"/>
            <a:chOff x="660223" y="1567425"/>
            <a:chExt cx="2262591" cy="3010375"/>
          </a:xfrm>
        </p:grpSpPr>
        <p:sp>
          <p:nvSpPr>
            <p:cNvPr id="2973" name="Google Shape;2973;p44"/>
            <p:cNvSpPr/>
            <p:nvPr/>
          </p:nvSpPr>
          <p:spPr>
            <a:xfrm>
              <a:off x="668398" y="2831200"/>
              <a:ext cx="1788600" cy="1746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74" name="Google Shape;2974;p44"/>
            <p:cNvGrpSpPr/>
            <p:nvPr/>
          </p:nvGrpSpPr>
          <p:grpSpPr>
            <a:xfrm>
              <a:off x="660223" y="3414625"/>
              <a:ext cx="2262591" cy="1005150"/>
              <a:chOff x="9135835" y="1900475"/>
              <a:chExt cx="2262591" cy="1005150"/>
            </a:xfrm>
          </p:grpSpPr>
          <p:sp>
            <p:nvSpPr>
              <p:cNvPr id="2975" name="Google Shape;2975;p44"/>
              <p:cNvSpPr txBox="1"/>
              <p:nvPr/>
            </p:nvSpPr>
            <p:spPr>
              <a:xfrm>
                <a:off x="9144021" y="1900475"/>
                <a:ext cx="17886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2000" b="1" dirty="0">
                    <a:solidFill>
                      <a:schemeClr val="bg1"/>
                    </a:solidFill>
                  </a:rPr>
                  <a:t>Financial</a:t>
                </a:r>
                <a:endParaRPr sz="16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976" name="Google Shape;2976;p44"/>
              <p:cNvSpPr txBox="1"/>
              <p:nvPr/>
            </p:nvSpPr>
            <p:spPr>
              <a:xfrm>
                <a:off x="9135835" y="2510842"/>
                <a:ext cx="2262591" cy="3947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977" name="Google Shape;2977;p44"/>
            <p:cNvSpPr/>
            <p:nvPr/>
          </p:nvSpPr>
          <p:spPr>
            <a:xfrm>
              <a:off x="1359298" y="2949900"/>
              <a:ext cx="406800" cy="40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4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78" name="Google Shape;2978;p44"/>
            <p:cNvSpPr/>
            <p:nvPr/>
          </p:nvSpPr>
          <p:spPr>
            <a:xfrm>
              <a:off x="995398" y="1567425"/>
              <a:ext cx="1134600" cy="1134600"/>
            </a:xfrm>
            <a:prstGeom prst="ellipse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9" name="Google Shape;2979;p44"/>
          <p:cNvGrpSpPr/>
          <p:nvPr/>
        </p:nvGrpSpPr>
        <p:grpSpPr>
          <a:xfrm>
            <a:off x="2674588" y="1567425"/>
            <a:ext cx="1788621" cy="3010375"/>
            <a:chOff x="2674588" y="1567425"/>
            <a:chExt cx="1788621" cy="3010375"/>
          </a:xfrm>
        </p:grpSpPr>
        <p:sp>
          <p:nvSpPr>
            <p:cNvPr id="2980" name="Google Shape;2980;p44"/>
            <p:cNvSpPr/>
            <p:nvPr/>
          </p:nvSpPr>
          <p:spPr>
            <a:xfrm>
              <a:off x="2674598" y="2831200"/>
              <a:ext cx="1788600" cy="17466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81" name="Google Shape;2981;p44"/>
            <p:cNvGrpSpPr/>
            <p:nvPr/>
          </p:nvGrpSpPr>
          <p:grpSpPr>
            <a:xfrm>
              <a:off x="2674588" y="3414625"/>
              <a:ext cx="1788621" cy="1005151"/>
              <a:chOff x="9144000" y="1900475"/>
              <a:chExt cx="1788621" cy="1005151"/>
            </a:xfrm>
          </p:grpSpPr>
          <p:sp>
            <p:nvSpPr>
              <p:cNvPr id="2982" name="Google Shape;2982;p44"/>
              <p:cNvSpPr txBox="1"/>
              <p:nvPr/>
            </p:nvSpPr>
            <p:spPr>
              <a:xfrm>
                <a:off x="9144021" y="1900475"/>
                <a:ext cx="17886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2000" b="1" dirty="0">
                    <a:solidFill>
                      <a:schemeClr val="bg1"/>
                    </a:solidFill>
                  </a:rPr>
                  <a:t>Customer</a:t>
                </a:r>
                <a:endParaRPr sz="16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983" name="Google Shape;2983;p44"/>
              <p:cNvSpPr txBox="1"/>
              <p:nvPr/>
            </p:nvSpPr>
            <p:spPr>
              <a:xfrm>
                <a:off x="9144000" y="2179326"/>
                <a:ext cx="17886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984" name="Google Shape;2984;p44"/>
            <p:cNvSpPr/>
            <p:nvPr/>
          </p:nvSpPr>
          <p:spPr>
            <a:xfrm>
              <a:off x="3365498" y="2949900"/>
              <a:ext cx="406800" cy="40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24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85" name="Google Shape;2985;p44"/>
            <p:cNvSpPr/>
            <p:nvPr/>
          </p:nvSpPr>
          <p:spPr>
            <a:xfrm>
              <a:off x="3001598" y="1567425"/>
              <a:ext cx="1134600" cy="1134600"/>
            </a:xfrm>
            <a:prstGeom prst="ellipse">
              <a:avLst/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6" name="Google Shape;2986;p44"/>
          <p:cNvGrpSpPr/>
          <p:nvPr/>
        </p:nvGrpSpPr>
        <p:grpSpPr>
          <a:xfrm>
            <a:off x="4680788" y="1567425"/>
            <a:ext cx="1788621" cy="3010375"/>
            <a:chOff x="4680788" y="1567425"/>
            <a:chExt cx="1788621" cy="3010375"/>
          </a:xfrm>
        </p:grpSpPr>
        <p:sp>
          <p:nvSpPr>
            <p:cNvPr id="2987" name="Google Shape;2987;p44"/>
            <p:cNvSpPr/>
            <p:nvPr/>
          </p:nvSpPr>
          <p:spPr>
            <a:xfrm>
              <a:off x="4680798" y="2831200"/>
              <a:ext cx="1788600" cy="17466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88" name="Google Shape;2988;p44"/>
            <p:cNvGrpSpPr/>
            <p:nvPr/>
          </p:nvGrpSpPr>
          <p:grpSpPr>
            <a:xfrm>
              <a:off x="4680788" y="3414625"/>
              <a:ext cx="1788621" cy="1005151"/>
              <a:chOff x="9144000" y="1900475"/>
              <a:chExt cx="1788621" cy="1005151"/>
            </a:xfrm>
          </p:grpSpPr>
          <p:sp>
            <p:nvSpPr>
              <p:cNvPr id="2989" name="Google Shape;2989;p44"/>
              <p:cNvSpPr txBox="1"/>
              <p:nvPr/>
            </p:nvSpPr>
            <p:spPr>
              <a:xfrm>
                <a:off x="9144021" y="1900475"/>
                <a:ext cx="17886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2000" b="1" dirty="0">
                    <a:solidFill>
                      <a:schemeClr val="bg1"/>
                    </a:solidFill>
                  </a:rPr>
                  <a:t>Internal Processes</a:t>
                </a:r>
                <a:endParaRPr sz="16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990" name="Google Shape;2990;p44"/>
              <p:cNvSpPr txBox="1"/>
              <p:nvPr/>
            </p:nvSpPr>
            <p:spPr>
              <a:xfrm>
                <a:off x="9144000" y="2179326"/>
                <a:ext cx="17886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991" name="Google Shape;2991;p44"/>
            <p:cNvSpPr/>
            <p:nvPr/>
          </p:nvSpPr>
          <p:spPr>
            <a:xfrm>
              <a:off x="5371698" y="2949900"/>
              <a:ext cx="406800" cy="40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24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92" name="Google Shape;2992;p44"/>
            <p:cNvSpPr/>
            <p:nvPr/>
          </p:nvSpPr>
          <p:spPr>
            <a:xfrm>
              <a:off x="5007798" y="1567425"/>
              <a:ext cx="1134600" cy="1134600"/>
            </a:xfrm>
            <a:prstGeom prst="ellipse">
              <a:avLst/>
            </a:prstGeom>
            <a:solidFill>
              <a:schemeClr val="lt1"/>
            </a:solidFill>
            <a:ln w="762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3" name="Google Shape;2993;p44"/>
          <p:cNvGrpSpPr/>
          <p:nvPr/>
        </p:nvGrpSpPr>
        <p:grpSpPr>
          <a:xfrm>
            <a:off x="6686988" y="1567425"/>
            <a:ext cx="1788621" cy="3010375"/>
            <a:chOff x="6686988" y="1567425"/>
            <a:chExt cx="1788621" cy="3010375"/>
          </a:xfrm>
        </p:grpSpPr>
        <p:sp>
          <p:nvSpPr>
            <p:cNvPr id="2994" name="Google Shape;2994;p44"/>
            <p:cNvSpPr/>
            <p:nvPr/>
          </p:nvSpPr>
          <p:spPr>
            <a:xfrm>
              <a:off x="6686998" y="2831200"/>
              <a:ext cx="1788600" cy="17466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5" name="Google Shape;2995;p44"/>
            <p:cNvGrpSpPr/>
            <p:nvPr/>
          </p:nvGrpSpPr>
          <p:grpSpPr>
            <a:xfrm>
              <a:off x="6686988" y="3414625"/>
              <a:ext cx="1788621" cy="1005151"/>
              <a:chOff x="9144000" y="1900475"/>
              <a:chExt cx="1788621" cy="1005151"/>
            </a:xfrm>
          </p:grpSpPr>
          <p:sp>
            <p:nvSpPr>
              <p:cNvPr id="2996" name="Google Shape;2996;p44"/>
              <p:cNvSpPr txBox="1"/>
              <p:nvPr/>
            </p:nvSpPr>
            <p:spPr>
              <a:xfrm>
                <a:off x="9144021" y="1900475"/>
                <a:ext cx="17886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800" b="1" dirty="0">
                    <a:solidFill>
                      <a:schemeClr val="bg1"/>
                    </a:solidFill>
                  </a:rPr>
                  <a:t>Learning and Growth</a:t>
                </a:r>
                <a:endParaRPr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997" name="Google Shape;2997;p44"/>
              <p:cNvSpPr txBox="1"/>
              <p:nvPr/>
            </p:nvSpPr>
            <p:spPr>
              <a:xfrm>
                <a:off x="9144000" y="2179326"/>
                <a:ext cx="17886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998" name="Google Shape;2998;p44"/>
            <p:cNvSpPr/>
            <p:nvPr/>
          </p:nvSpPr>
          <p:spPr>
            <a:xfrm>
              <a:off x="7377898" y="2949900"/>
              <a:ext cx="406800" cy="40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24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99" name="Google Shape;2999;p44"/>
            <p:cNvSpPr/>
            <p:nvPr/>
          </p:nvSpPr>
          <p:spPr>
            <a:xfrm>
              <a:off x="7013998" y="1567425"/>
              <a:ext cx="1134600" cy="1134600"/>
            </a:xfrm>
            <a:prstGeom prst="ellipse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0" name="Google Shape;3000;p44"/>
          <p:cNvGrpSpPr/>
          <p:nvPr/>
        </p:nvGrpSpPr>
        <p:grpSpPr>
          <a:xfrm>
            <a:off x="7282061" y="1835605"/>
            <a:ext cx="598474" cy="598241"/>
            <a:chOff x="7409978" y="925725"/>
            <a:chExt cx="598474" cy="598241"/>
          </a:xfrm>
        </p:grpSpPr>
        <p:sp>
          <p:nvSpPr>
            <p:cNvPr id="3001" name="Google Shape;3001;p44"/>
            <p:cNvSpPr/>
            <p:nvPr/>
          </p:nvSpPr>
          <p:spPr>
            <a:xfrm>
              <a:off x="7452222" y="1106218"/>
              <a:ext cx="513989" cy="417748"/>
            </a:xfrm>
            <a:custGeom>
              <a:avLst/>
              <a:gdLst/>
              <a:ahLst/>
              <a:cxnLst/>
              <a:rect l="l" t="t" r="r" b="b"/>
              <a:pathLst>
                <a:path w="8748" h="7110" extrusionOk="0">
                  <a:moveTo>
                    <a:pt x="1" y="1"/>
                  </a:moveTo>
                  <a:lnTo>
                    <a:pt x="1" y="7109"/>
                  </a:lnTo>
                  <a:lnTo>
                    <a:pt x="8747" y="7109"/>
                  </a:lnTo>
                  <a:lnTo>
                    <a:pt x="87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44"/>
            <p:cNvSpPr/>
            <p:nvPr/>
          </p:nvSpPr>
          <p:spPr>
            <a:xfrm>
              <a:off x="7409978" y="925725"/>
              <a:ext cx="598243" cy="205407"/>
            </a:xfrm>
            <a:custGeom>
              <a:avLst/>
              <a:gdLst/>
              <a:ahLst/>
              <a:cxnLst/>
              <a:rect l="l" t="t" r="r" b="b"/>
              <a:pathLst>
                <a:path w="10182" h="3496" extrusionOk="0">
                  <a:moveTo>
                    <a:pt x="738" y="1"/>
                  </a:moveTo>
                  <a:lnTo>
                    <a:pt x="1" y="3495"/>
                  </a:lnTo>
                  <a:lnTo>
                    <a:pt x="10181" y="3495"/>
                  </a:lnTo>
                  <a:lnTo>
                    <a:pt x="94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44"/>
            <p:cNvSpPr/>
            <p:nvPr/>
          </p:nvSpPr>
          <p:spPr>
            <a:xfrm>
              <a:off x="7766675" y="1107569"/>
              <a:ext cx="198416" cy="230613"/>
            </a:xfrm>
            <a:custGeom>
              <a:avLst/>
              <a:gdLst/>
              <a:ahLst/>
              <a:cxnLst/>
              <a:rect l="l" t="t" r="r" b="b"/>
              <a:pathLst>
                <a:path w="3377" h="3925" extrusionOk="0">
                  <a:moveTo>
                    <a:pt x="0" y="0"/>
                  </a:moveTo>
                  <a:lnTo>
                    <a:pt x="0" y="2991"/>
                  </a:lnTo>
                  <a:lnTo>
                    <a:pt x="3377" y="3925"/>
                  </a:lnTo>
                  <a:lnTo>
                    <a:pt x="3377" y="0"/>
                  </a:lnTo>
                  <a:close/>
                </a:path>
              </a:pathLst>
            </a:custGeom>
            <a:solidFill>
              <a:srgbClr val="FF8E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4"/>
            <p:cNvSpPr/>
            <p:nvPr/>
          </p:nvSpPr>
          <p:spPr>
            <a:xfrm>
              <a:off x="7499284" y="1193115"/>
              <a:ext cx="178380" cy="329733"/>
            </a:xfrm>
            <a:custGeom>
              <a:avLst/>
              <a:gdLst/>
              <a:ahLst/>
              <a:cxnLst/>
              <a:rect l="l" t="t" r="r" b="b"/>
              <a:pathLst>
                <a:path w="3036" h="5612" extrusionOk="0">
                  <a:moveTo>
                    <a:pt x="0" y="1"/>
                  </a:moveTo>
                  <a:lnTo>
                    <a:pt x="0" y="5612"/>
                  </a:lnTo>
                  <a:lnTo>
                    <a:pt x="3036" y="5612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44"/>
            <p:cNvSpPr/>
            <p:nvPr/>
          </p:nvSpPr>
          <p:spPr>
            <a:xfrm>
              <a:off x="7736181" y="1282422"/>
              <a:ext cx="272271" cy="240425"/>
            </a:xfrm>
            <a:custGeom>
              <a:avLst/>
              <a:gdLst/>
              <a:ahLst/>
              <a:cxnLst/>
              <a:rect l="l" t="t" r="r" b="b"/>
              <a:pathLst>
                <a:path w="4634" h="4092" extrusionOk="0">
                  <a:moveTo>
                    <a:pt x="1" y="0"/>
                  </a:moveTo>
                  <a:lnTo>
                    <a:pt x="1" y="4092"/>
                  </a:lnTo>
                  <a:lnTo>
                    <a:pt x="4633" y="4092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FF8E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44"/>
            <p:cNvSpPr/>
            <p:nvPr/>
          </p:nvSpPr>
          <p:spPr>
            <a:xfrm>
              <a:off x="7825488" y="1282422"/>
              <a:ext cx="94948" cy="114984"/>
            </a:xfrm>
            <a:custGeom>
              <a:avLst/>
              <a:gdLst/>
              <a:ahLst/>
              <a:cxnLst/>
              <a:rect l="l" t="t" r="r" b="b"/>
              <a:pathLst>
                <a:path w="1616" h="1957" extrusionOk="0">
                  <a:moveTo>
                    <a:pt x="0" y="0"/>
                  </a:moveTo>
                  <a:lnTo>
                    <a:pt x="0" y="1957"/>
                  </a:lnTo>
                  <a:lnTo>
                    <a:pt x="808" y="1497"/>
                  </a:lnTo>
                  <a:lnTo>
                    <a:pt x="1616" y="1957"/>
                  </a:lnTo>
                  <a:lnTo>
                    <a:pt x="16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44"/>
            <p:cNvSpPr/>
            <p:nvPr/>
          </p:nvSpPr>
          <p:spPr>
            <a:xfrm>
              <a:off x="7831363" y="1107569"/>
              <a:ext cx="69037" cy="84078"/>
            </a:xfrm>
            <a:custGeom>
              <a:avLst/>
              <a:gdLst/>
              <a:ahLst/>
              <a:cxnLst/>
              <a:rect l="l" t="t" r="r" b="b"/>
              <a:pathLst>
                <a:path w="1175" h="1431" extrusionOk="0">
                  <a:moveTo>
                    <a:pt x="0" y="0"/>
                  </a:moveTo>
                  <a:lnTo>
                    <a:pt x="0" y="1431"/>
                  </a:lnTo>
                  <a:lnTo>
                    <a:pt x="586" y="1093"/>
                  </a:lnTo>
                  <a:lnTo>
                    <a:pt x="1175" y="1431"/>
                  </a:lnTo>
                  <a:lnTo>
                    <a:pt x="11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44"/>
            <p:cNvSpPr/>
            <p:nvPr/>
          </p:nvSpPr>
          <p:spPr>
            <a:xfrm>
              <a:off x="7540236" y="1235360"/>
              <a:ext cx="96299" cy="129202"/>
            </a:xfrm>
            <a:custGeom>
              <a:avLst/>
              <a:gdLst/>
              <a:ahLst/>
              <a:cxnLst/>
              <a:rect l="l" t="t" r="r" b="b"/>
              <a:pathLst>
                <a:path w="1639" h="2199" extrusionOk="0">
                  <a:moveTo>
                    <a:pt x="0" y="1"/>
                  </a:moveTo>
                  <a:lnTo>
                    <a:pt x="0" y="2198"/>
                  </a:lnTo>
                  <a:lnTo>
                    <a:pt x="1638" y="2198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C4E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44"/>
            <p:cNvSpPr/>
            <p:nvPr/>
          </p:nvSpPr>
          <p:spPr>
            <a:xfrm>
              <a:off x="7530835" y="1226018"/>
              <a:ext cx="115042" cy="146594"/>
            </a:xfrm>
            <a:custGeom>
              <a:avLst/>
              <a:gdLst/>
              <a:ahLst/>
              <a:cxnLst/>
              <a:rect l="l" t="t" r="r" b="b"/>
              <a:pathLst>
                <a:path w="1958" h="2495" extrusionOk="0">
                  <a:moveTo>
                    <a:pt x="1661" y="319"/>
                  </a:moveTo>
                  <a:lnTo>
                    <a:pt x="1661" y="2198"/>
                  </a:lnTo>
                  <a:lnTo>
                    <a:pt x="323" y="2198"/>
                  </a:lnTo>
                  <a:lnTo>
                    <a:pt x="323" y="319"/>
                  </a:lnTo>
                  <a:close/>
                  <a:moveTo>
                    <a:pt x="160" y="0"/>
                  </a:moveTo>
                  <a:cubicBezTo>
                    <a:pt x="71" y="0"/>
                    <a:pt x="1" y="71"/>
                    <a:pt x="1" y="156"/>
                  </a:cubicBezTo>
                  <a:lnTo>
                    <a:pt x="1" y="2339"/>
                  </a:lnTo>
                  <a:cubicBezTo>
                    <a:pt x="1" y="2424"/>
                    <a:pt x="71" y="2494"/>
                    <a:pt x="160" y="2494"/>
                  </a:cubicBezTo>
                  <a:lnTo>
                    <a:pt x="1802" y="2494"/>
                  </a:lnTo>
                  <a:cubicBezTo>
                    <a:pt x="1887" y="2494"/>
                    <a:pt x="1958" y="2424"/>
                    <a:pt x="1958" y="2339"/>
                  </a:cubicBezTo>
                  <a:lnTo>
                    <a:pt x="1958" y="156"/>
                  </a:lnTo>
                  <a:cubicBezTo>
                    <a:pt x="1958" y="71"/>
                    <a:pt x="1887" y="0"/>
                    <a:pt x="18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44"/>
            <p:cNvSpPr/>
            <p:nvPr/>
          </p:nvSpPr>
          <p:spPr>
            <a:xfrm>
              <a:off x="7608567" y="1399519"/>
              <a:ext cx="39248" cy="18802"/>
            </a:xfrm>
            <a:custGeom>
              <a:avLst/>
              <a:gdLst/>
              <a:ahLst/>
              <a:cxnLst/>
              <a:rect l="l" t="t" r="r" b="b"/>
              <a:pathLst>
                <a:path w="668" h="320" extrusionOk="0">
                  <a:moveTo>
                    <a:pt x="186" y="1"/>
                  </a:moveTo>
                  <a:cubicBezTo>
                    <a:pt x="82" y="1"/>
                    <a:pt x="1" y="101"/>
                    <a:pt x="34" y="212"/>
                  </a:cubicBezTo>
                  <a:cubicBezTo>
                    <a:pt x="56" y="279"/>
                    <a:pt x="119" y="320"/>
                    <a:pt x="190" y="320"/>
                  </a:cubicBezTo>
                  <a:lnTo>
                    <a:pt x="483" y="320"/>
                  </a:lnTo>
                  <a:cubicBezTo>
                    <a:pt x="590" y="320"/>
                    <a:pt x="668" y="220"/>
                    <a:pt x="635" y="112"/>
                  </a:cubicBezTo>
                  <a:cubicBezTo>
                    <a:pt x="616" y="45"/>
                    <a:pt x="553" y="1"/>
                    <a:pt x="483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44"/>
            <p:cNvSpPr/>
            <p:nvPr/>
          </p:nvSpPr>
          <p:spPr>
            <a:xfrm>
              <a:off x="7578955" y="1224490"/>
              <a:ext cx="18802" cy="150295"/>
            </a:xfrm>
            <a:custGeom>
              <a:avLst/>
              <a:gdLst/>
              <a:ahLst/>
              <a:cxnLst/>
              <a:rect l="l" t="t" r="r" b="b"/>
              <a:pathLst>
                <a:path w="320" h="2558" extrusionOk="0">
                  <a:moveTo>
                    <a:pt x="161" y="0"/>
                  </a:moveTo>
                  <a:cubicBezTo>
                    <a:pt x="145" y="0"/>
                    <a:pt x="129" y="3"/>
                    <a:pt x="112" y="8"/>
                  </a:cubicBezTo>
                  <a:cubicBezTo>
                    <a:pt x="45" y="30"/>
                    <a:pt x="1" y="93"/>
                    <a:pt x="1" y="163"/>
                  </a:cubicBezTo>
                  <a:lnTo>
                    <a:pt x="1" y="2394"/>
                  </a:lnTo>
                  <a:cubicBezTo>
                    <a:pt x="1" y="2465"/>
                    <a:pt x="45" y="2528"/>
                    <a:pt x="112" y="2550"/>
                  </a:cubicBezTo>
                  <a:cubicBezTo>
                    <a:pt x="129" y="2555"/>
                    <a:pt x="145" y="2558"/>
                    <a:pt x="161" y="2558"/>
                  </a:cubicBezTo>
                  <a:cubicBezTo>
                    <a:pt x="248" y="2558"/>
                    <a:pt x="320" y="2486"/>
                    <a:pt x="320" y="2398"/>
                  </a:cubicBezTo>
                  <a:lnTo>
                    <a:pt x="320" y="160"/>
                  </a:lnTo>
                  <a:cubicBezTo>
                    <a:pt x="320" y="72"/>
                    <a:pt x="248" y="0"/>
                    <a:pt x="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44"/>
            <p:cNvSpPr/>
            <p:nvPr/>
          </p:nvSpPr>
          <p:spPr>
            <a:xfrm>
              <a:off x="7528015" y="1290471"/>
              <a:ext cx="120918" cy="18743"/>
            </a:xfrm>
            <a:custGeom>
              <a:avLst/>
              <a:gdLst/>
              <a:ahLst/>
              <a:cxnLst/>
              <a:rect l="l" t="t" r="r" b="b"/>
              <a:pathLst>
                <a:path w="2058" h="319" extrusionOk="0">
                  <a:moveTo>
                    <a:pt x="190" y="0"/>
                  </a:moveTo>
                  <a:cubicBezTo>
                    <a:pt x="82" y="0"/>
                    <a:pt x="1" y="100"/>
                    <a:pt x="38" y="211"/>
                  </a:cubicBezTo>
                  <a:cubicBezTo>
                    <a:pt x="56" y="278"/>
                    <a:pt x="119" y="319"/>
                    <a:pt x="190" y="319"/>
                  </a:cubicBezTo>
                  <a:lnTo>
                    <a:pt x="1868" y="319"/>
                  </a:lnTo>
                  <a:cubicBezTo>
                    <a:pt x="1976" y="319"/>
                    <a:pt x="2057" y="219"/>
                    <a:pt x="2020" y="108"/>
                  </a:cubicBezTo>
                  <a:cubicBezTo>
                    <a:pt x="2002" y="45"/>
                    <a:pt x="1939" y="0"/>
                    <a:pt x="18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44"/>
            <p:cNvSpPr/>
            <p:nvPr/>
          </p:nvSpPr>
          <p:spPr>
            <a:xfrm>
              <a:off x="7457686" y="1052458"/>
              <a:ext cx="502825" cy="18802"/>
            </a:xfrm>
            <a:custGeom>
              <a:avLst/>
              <a:gdLst/>
              <a:ahLst/>
              <a:cxnLst/>
              <a:rect l="l" t="t" r="r" b="b"/>
              <a:pathLst>
                <a:path w="8558" h="320" extrusionOk="0">
                  <a:moveTo>
                    <a:pt x="178" y="1"/>
                  </a:moveTo>
                  <a:cubicBezTo>
                    <a:pt x="78" y="1"/>
                    <a:pt x="1" y="93"/>
                    <a:pt x="26" y="197"/>
                  </a:cubicBezTo>
                  <a:cubicBezTo>
                    <a:pt x="41" y="271"/>
                    <a:pt x="108" y="319"/>
                    <a:pt x="182" y="319"/>
                  </a:cubicBezTo>
                  <a:lnTo>
                    <a:pt x="8380" y="319"/>
                  </a:lnTo>
                  <a:cubicBezTo>
                    <a:pt x="8480" y="319"/>
                    <a:pt x="8558" y="227"/>
                    <a:pt x="8532" y="119"/>
                  </a:cubicBezTo>
                  <a:cubicBezTo>
                    <a:pt x="8517" y="49"/>
                    <a:pt x="8450" y="1"/>
                    <a:pt x="837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44"/>
            <p:cNvSpPr/>
            <p:nvPr/>
          </p:nvSpPr>
          <p:spPr>
            <a:xfrm>
              <a:off x="7493174" y="986712"/>
              <a:ext cx="431849" cy="18802"/>
            </a:xfrm>
            <a:custGeom>
              <a:avLst/>
              <a:gdLst/>
              <a:ahLst/>
              <a:cxnLst/>
              <a:rect l="l" t="t" r="r" b="b"/>
              <a:pathLst>
                <a:path w="7350" h="320" extrusionOk="0">
                  <a:moveTo>
                    <a:pt x="178" y="0"/>
                  </a:moveTo>
                  <a:cubicBezTo>
                    <a:pt x="78" y="0"/>
                    <a:pt x="1" y="93"/>
                    <a:pt x="27" y="197"/>
                  </a:cubicBezTo>
                  <a:cubicBezTo>
                    <a:pt x="41" y="271"/>
                    <a:pt x="108" y="319"/>
                    <a:pt x="182" y="319"/>
                  </a:cubicBezTo>
                  <a:lnTo>
                    <a:pt x="7172" y="319"/>
                  </a:lnTo>
                  <a:cubicBezTo>
                    <a:pt x="7272" y="319"/>
                    <a:pt x="7350" y="226"/>
                    <a:pt x="7324" y="123"/>
                  </a:cubicBezTo>
                  <a:cubicBezTo>
                    <a:pt x="7309" y="48"/>
                    <a:pt x="7242" y="0"/>
                    <a:pt x="71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44"/>
            <p:cNvSpPr/>
            <p:nvPr/>
          </p:nvSpPr>
          <p:spPr>
            <a:xfrm>
              <a:off x="7766910" y="1254513"/>
              <a:ext cx="198827" cy="27967"/>
            </a:xfrm>
            <a:custGeom>
              <a:avLst/>
              <a:gdLst/>
              <a:ahLst/>
              <a:cxnLst/>
              <a:rect l="l" t="t" r="r" b="b"/>
              <a:pathLst>
                <a:path w="3384" h="476" extrusionOk="0">
                  <a:moveTo>
                    <a:pt x="1694" y="1"/>
                  </a:moveTo>
                  <a:lnTo>
                    <a:pt x="0" y="475"/>
                  </a:lnTo>
                  <a:lnTo>
                    <a:pt x="3384" y="475"/>
                  </a:lnTo>
                  <a:lnTo>
                    <a:pt x="1694" y="1"/>
                  </a:lnTo>
                  <a:close/>
                </a:path>
              </a:pathLst>
            </a:custGeom>
            <a:solidFill>
              <a:srgbClr val="E272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6" name="Google Shape;3016;p44"/>
          <p:cNvGrpSpPr/>
          <p:nvPr/>
        </p:nvGrpSpPr>
        <p:grpSpPr>
          <a:xfrm>
            <a:off x="5299598" y="1835369"/>
            <a:ext cx="550999" cy="598711"/>
            <a:chOff x="6407705" y="969145"/>
            <a:chExt cx="550999" cy="598711"/>
          </a:xfrm>
        </p:grpSpPr>
        <p:sp>
          <p:nvSpPr>
            <p:cNvPr id="3017" name="Google Shape;3017;p44"/>
            <p:cNvSpPr/>
            <p:nvPr/>
          </p:nvSpPr>
          <p:spPr>
            <a:xfrm>
              <a:off x="6407705" y="1122024"/>
              <a:ext cx="456233" cy="445833"/>
            </a:xfrm>
            <a:custGeom>
              <a:avLst/>
              <a:gdLst/>
              <a:ahLst/>
              <a:cxnLst/>
              <a:rect l="l" t="t" r="r" b="b"/>
              <a:pathLst>
                <a:path w="7765" h="7588" extrusionOk="0">
                  <a:moveTo>
                    <a:pt x="786" y="1"/>
                  </a:moveTo>
                  <a:lnTo>
                    <a:pt x="1" y="7587"/>
                  </a:lnTo>
                  <a:lnTo>
                    <a:pt x="7765" y="7587"/>
                  </a:lnTo>
                  <a:lnTo>
                    <a:pt x="7105" y="1268"/>
                  </a:lnTo>
                  <a:lnTo>
                    <a:pt x="69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44"/>
            <p:cNvSpPr/>
            <p:nvPr/>
          </p:nvSpPr>
          <p:spPr>
            <a:xfrm>
              <a:off x="6635260" y="1266383"/>
              <a:ext cx="316866" cy="301472"/>
            </a:xfrm>
            <a:custGeom>
              <a:avLst/>
              <a:gdLst/>
              <a:ahLst/>
              <a:cxnLst/>
              <a:rect l="l" t="t" r="r" b="b"/>
              <a:pathLst>
                <a:path w="5393" h="5131" extrusionOk="0">
                  <a:moveTo>
                    <a:pt x="545" y="1"/>
                  </a:moveTo>
                  <a:lnTo>
                    <a:pt x="1" y="5130"/>
                  </a:lnTo>
                  <a:lnTo>
                    <a:pt x="5393" y="5130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44"/>
            <p:cNvSpPr/>
            <p:nvPr/>
          </p:nvSpPr>
          <p:spPr>
            <a:xfrm>
              <a:off x="6782028" y="1024492"/>
              <a:ext cx="176676" cy="176676"/>
            </a:xfrm>
            <a:custGeom>
              <a:avLst/>
              <a:gdLst/>
              <a:ahLst/>
              <a:cxnLst/>
              <a:rect l="l" t="t" r="r" b="b"/>
              <a:pathLst>
                <a:path w="3007" h="3007" extrusionOk="0">
                  <a:moveTo>
                    <a:pt x="1505" y="0"/>
                  </a:moveTo>
                  <a:cubicBezTo>
                    <a:pt x="675" y="0"/>
                    <a:pt x="0" y="675"/>
                    <a:pt x="0" y="1505"/>
                  </a:cubicBezTo>
                  <a:cubicBezTo>
                    <a:pt x="0" y="2335"/>
                    <a:pt x="675" y="3006"/>
                    <a:pt x="1505" y="3006"/>
                  </a:cubicBezTo>
                  <a:cubicBezTo>
                    <a:pt x="2335" y="3006"/>
                    <a:pt x="3006" y="2335"/>
                    <a:pt x="3006" y="1505"/>
                  </a:cubicBezTo>
                  <a:cubicBezTo>
                    <a:pt x="3006" y="675"/>
                    <a:pt x="2335" y="0"/>
                    <a:pt x="1505" y="0"/>
                  </a:cubicBezTo>
                  <a:close/>
                </a:path>
              </a:pathLst>
            </a:custGeom>
            <a:solidFill>
              <a:srgbClr val="32C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44"/>
            <p:cNvSpPr/>
            <p:nvPr/>
          </p:nvSpPr>
          <p:spPr>
            <a:xfrm>
              <a:off x="6828855" y="1062330"/>
              <a:ext cx="86899" cy="104819"/>
            </a:xfrm>
            <a:custGeom>
              <a:avLst/>
              <a:gdLst/>
              <a:ahLst/>
              <a:cxnLst/>
              <a:rect l="l" t="t" r="r" b="b"/>
              <a:pathLst>
                <a:path w="1479" h="1784" extrusionOk="0">
                  <a:moveTo>
                    <a:pt x="1303" y="0"/>
                  </a:moveTo>
                  <a:cubicBezTo>
                    <a:pt x="1247" y="0"/>
                    <a:pt x="1194" y="31"/>
                    <a:pt x="1168" y="87"/>
                  </a:cubicBezTo>
                  <a:lnTo>
                    <a:pt x="578" y="1298"/>
                  </a:lnTo>
                  <a:lnTo>
                    <a:pt x="312" y="817"/>
                  </a:lnTo>
                  <a:cubicBezTo>
                    <a:pt x="284" y="766"/>
                    <a:pt x="232" y="738"/>
                    <a:pt x="177" y="738"/>
                  </a:cubicBezTo>
                  <a:cubicBezTo>
                    <a:pt x="152" y="738"/>
                    <a:pt x="125" y="744"/>
                    <a:pt x="100" y="757"/>
                  </a:cubicBezTo>
                  <a:cubicBezTo>
                    <a:pt x="26" y="798"/>
                    <a:pt x="0" y="891"/>
                    <a:pt x="41" y="965"/>
                  </a:cubicBezTo>
                  <a:lnTo>
                    <a:pt x="452" y="1706"/>
                  </a:lnTo>
                  <a:cubicBezTo>
                    <a:pt x="478" y="1754"/>
                    <a:pt x="530" y="1784"/>
                    <a:pt x="586" y="1784"/>
                  </a:cubicBezTo>
                  <a:lnTo>
                    <a:pt x="590" y="1784"/>
                  </a:lnTo>
                  <a:cubicBezTo>
                    <a:pt x="649" y="1784"/>
                    <a:pt x="701" y="1751"/>
                    <a:pt x="727" y="1699"/>
                  </a:cubicBezTo>
                  <a:lnTo>
                    <a:pt x="1442" y="220"/>
                  </a:lnTo>
                  <a:cubicBezTo>
                    <a:pt x="1479" y="146"/>
                    <a:pt x="1449" y="53"/>
                    <a:pt x="1372" y="16"/>
                  </a:cubicBezTo>
                  <a:cubicBezTo>
                    <a:pt x="1349" y="5"/>
                    <a:pt x="1326" y="0"/>
                    <a:pt x="1303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44"/>
            <p:cNvSpPr/>
            <p:nvPr/>
          </p:nvSpPr>
          <p:spPr>
            <a:xfrm>
              <a:off x="6528562" y="969145"/>
              <a:ext cx="213692" cy="205936"/>
            </a:xfrm>
            <a:custGeom>
              <a:avLst/>
              <a:gdLst/>
              <a:ahLst/>
              <a:cxnLst/>
              <a:rect l="l" t="t" r="r" b="b"/>
              <a:pathLst>
                <a:path w="3637" h="3505" extrusionOk="0">
                  <a:moveTo>
                    <a:pt x="1823" y="1"/>
                  </a:moveTo>
                  <a:cubicBezTo>
                    <a:pt x="816" y="1"/>
                    <a:pt x="1" y="833"/>
                    <a:pt x="1" y="1843"/>
                  </a:cubicBezTo>
                  <a:lnTo>
                    <a:pt x="1" y="3355"/>
                  </a:lnTo>
                  <a:cubicBezTo>
                    <a:pt x="1" y="3438"/>
                    <a:pt x="68" y="3504"/>
                    <a:pt x="152" y="3504"/>
                  </a:cubicBezTo>
                  <a:cubicBezTo>
                    <a:pt x="158" y="3504"/>
                    <a:pt x="165" y="3504"/>
                    <a:pt x="171" y="3503"/>
                  </a:cubicBezTo>
                  <a:cubicBezTo>
                    <a:pt x="245" y="3496"/>
                    <a:pt x="301" y="3425"/>
                    <a:pt x="301" y="3348"/>
                  </a:cubicBezTo>
                  <a:lnTo>
                    <a:pt x="301" y="1824"/>
                  </a:lnTo>
                  <a:cubicBezTo>
                    <a:pt x="301" y="986"/>
                    <a:pt x="981" y="306"/>
                    <a:pt x="1819" y="306"/>
                  </a:cubicBezTo>
                  <a:cubicBezTo>
                    <a:pt x="1851" y="306"/>
                    <a:pt x="1884" y="307"/>
                    <a:pt x="1917" y="309"/>
                  </a:cubicBezTo>
                  <a:cubicBezTo>
                    <a:pt x="2717" y="361"/>
                    <a:pt x="3336" y="1039"/>
                    <a:pt x="3336" y="1839"/>
                  </a:cubicBezTo>
                  <a:lnTo>
                    <a:pt x="3336" y="3355"/>
                  </a:lnTo>
                  <a:cubicBezTo>
                    <a:pt x="3336" y="3438"/>
                    <a:pt x="3399" y="3503"/>
                    <a:pt x="3481" y="3503"/>
                  </a:cubicBezTo>
                  <a:cubicBezTo>
                    <a:pt x="3483" y="3503"/>
                    <a:pt x="3486" y="3503"/>
                    <a:pt x="3488" y="3503"/>
                  </a:cubicBezTo>
                  <a:cubicBezTo>
                    <a:pt x="3573" y="3503"/>
                    <a:pt x="3636" y="3429"/>
                    <a:pt x="3636" y="3348"/>
                  </a:cubicBezTo>
                  <a:lnTo>
                    <a:pt x="3636" y="1821"/>
                  </a:lnTo>
                  <a:cubicBezTo>
                    <a:pt x="3636" y="828"/>
                    <a:pt x="2839" y="20"/>
                    <a:pt x="1850" y="1"/>
                  </a:cubicBezTo>
                  <a:cubicBezTo>
                    <a:pt x="1841" y="1"/>
                    <a:pt x="1832" y="1"/>
                    <a:pt x="1823" y="1"/>
                  </a:cubicBezTo>
                  <a:close/>
                </a:path>
              </a:pathLst>
            </a:custGeom>
            <a:solidFill>
              <a:srgbClr val="3C3F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44"/>
            <p:cNvSpPr/>
            <p:nvPr/>
          </p:nvSpPr>
          <p:spPr>
            <a:xfrm>
              <a:off x="6725624" y="1312798"/>
              <a:ext cx="135078" cy="135136"/>
            </a:xfrm>
            <a:custGeom>
              <a:avLst/>
              <a:gdLst/>
              <a:ahLst/>
              <a:cxnLst/>
              <a:rect l="l" t="t" r="r" b="b"/>
              <a:pathLst>
                <a:path w="2299" h="2300" extrusionOk="0">
                  <a:moveTo>
                    <a:pt x="149" y="0"/>
                  </a:moveTo>
                  <a:cubicBezTo>
                    <a:pt x="64" y="4"/>
                    <a:pt x="1" y="74"/>
                    <a:pt x="1" y="156"/>
                  </a:cubicBezTo>
                  <a:lnTo>
                    <a:pt x="1" y="1153"/>
                  </a:lnTo>
                  <a:cubicBezTo>
                    <a:pt x="1" y="1764"/>
                    <a:pt x="482" y="2265"/>
                    <a:pt x="1086" y="2298"/>
                  </a:cubicBezTo>
                  <a:cubicBezTo>
                    <a:pt x="1108" y="2299"/>
                    <a:pt x="1129" y="2300"/>
                    <a:pt x="1150" y="2300"/>
                  </a:cubicBezTo>
                  <a:cubicBezTo>
                    <a:pt x="1785" y="2300"/>
                    <a:pt x="2298" y="1769"/>
                    <a:pt x="2298" y="1131"/>
                  </a:cubicBezTo>
                  <a:lnTo>
                    <a:pt x="2298" y="152"/>
                  </a:lnTo>
                  <a:cubicBezTo>
                    <a:pt x="2298" y="67"/>
                    <a:pt x="2228" y="0"/>
                    <a:pt x="2143" y="0"/>
                  </a:cubicBezTo>
                  <a:cubicBezTo>
                    <a:pt x="2061" y="4"/>
                    <a:pt x="1998" y="74"/>
                    <a:pt x="1998" y="156"/>
                  </a:cubicBezTo>
                  <a:lnTo>
                    <a:pt x="1998" y="1149"/>
                  </a:lnTo>
                  <a:cubicBezTo>
                    <a:pt x="1998" y="1613"/>
                    <a:pt x="1620" y="1995"/>
                    <a:pt x="1153" y="1995"/>
                  </a:cubicBezTo>
                  <a:cubicBezTo>
                    <a:pt x="1106" y="1995"/>
                    <a:pt x="1058" y="1991"/>
                    <a:pt x="1009" y="1983"/>
                  </a:cubicBezTo>
                  <a:cubicBezTo>
                    <a:pt x="616" y="1920"/>
                    <a:pt x="301" y="1535"/>
                    <a:pt x="301" y="1138"/>
                  </a:cubicBezTo>
                  <a:lnTo>
                    <a:pt x="301" y="152"/>
                  </a:lnTo>
                  <a:cubicBezTo>
                    <a:pt x="301" y="67"/>
                    <a:pt x="230" y="0"/>
                    <a:pt x="149" y="0"/>
                  </a:cubicBezTo>
                  <a:close/>
                </a:path>
              </a:pathLst>
            </a:custGeom>
            <a:solidFill>
              <a:srgbClr val="3C3F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3" name="Google Shape;3023;p44"/>
          <p:cNvGrpSpPr/>
          <p:nvPr/>
        </p:nvGrpSpPr>
        <p:grpSpPr>
          <a:xfrm>
            <a:off x="1259672" y="1849705"/>
            <a:ext cx="606053" cy="570040"/>
            <a:chOff x="3157198" y="983469"/>
            <a:chExt cx="606053" cy="570040"/>
          </a:xfrm>
        </p:grpSpPr>
        <p:sp>
          <p:nvSpPr>
            <p:cNvPr id="3024" name="Google Shape;3024;p44"/>
            <p:cNvSpPr/>
            <p:nvPr/>
          </p:nvSpPr>
          <p:spPr>
            <a:xfrm>
              <a:off x="3157198" y="1086582"/>
              <a:ext cx="516339" cy="466926"/>
            </a:xfrm>
            <a:custGeom>
              <a:avLst/>
              <a:gdLst/>
              <a:ahLst/>
              <a:cxnLst/>
              <a:rect l="l" t="t" r="r" b="b"/>
              <a:pathLst>
                <a:path w="8788" h="7947" extrusionOk="0">
                  <a:moveTo>
                    <a:pt x="549" y="1"/>
                  </a:moveTo>
                  <a:cubicBezTo>
                    <a:pt x="249" y="1"/>
                    <a:pt x="0" y="245"/>
                    <a:pt x="0" y="549"/>
                  </a:cubicBezTo>
                  <a:lnTo>
                    <a:pt x="0" y="7398"/>
                  </a:lnTo>
                  <a:cubicBezTo>
                    <a:pt x="0" y="7698"/>
                    <a:pt x="249" y="7946"/>
                    <a:pt x="549" y="7946"/>
                  </a:cubicBezTo>
                  <a:lnTo>
                    <a:pt x="8239" y="7946"/>
                  </a:lnTo>
                  <a:cubicBezTo>
                    <a:pt x="8539" y="7946"/>
                    <a:pt x="8787" y="7698"/>
                    <a:pt x="8787" y="7398"/>
                  </a:cubicBezTo>
                  <a:lnTo>
                    <a:pt x="8787" y="549"/>
                  </a:lnTo>
                  <a:cubicBezTo>
                    <a:pt x="8787" y="245"/>
                    <a:pt x="8539" y="1"/>
                    <a:pt x="8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44"/>
            <p:cNvSpPr/>
            <p:nvPr/>
          </p:nvSpPr>
          <p:spPr>
            <a:xfrm>
              <a:off x="3157198" y="1086582"/>
              <a:ext cx="516339" cy="70388"/>
            </a:xfrm>
            <a:custGeom>
              <a:avLst/>
              <a:gdLst/>
              <a:ahLst/>
              <a:cxnLst/>
              <a:rect l="l" t="t" r="r" b="b"/>
              <a:pathLst>
                <a:path w="8788" h="1198" extrusionOk="0">
                  <a:moveTo>
                    <a:pt x="549" y="1"/>
                  </a:moveTo>
                  <a:cubicBezTo>
                    <a:pt x="249" y="1"/>
                    <a:pt x="0" y="245"/>
                    <a:pt x="0" y="549"/>
                  </a:cubicBezTo>
                  <a:lnTo>
                    <a:pt x="0" y="1198"/>
                  </a:lnTo>
                  <a:lnTo>
                    <a:pt x="8787" y="1198"/>
                  </a:lnTo>
                  <a:lnTo>
                    <a:pt x="8787" y="549"/>
                  </a:lnTo>
                  <a:cubicBezTo>
                    <a:pt x="8787" y="245"/>
                    <a:pt x="8539" y="1"/>
                    <a:pt x="82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44"/>
            <p:cNvSpPr/>
            <p:nvPr/>
          </p:nvSpPr>
          <p:spPr>
            <a:xfrm>
              <a:off x="3190042" y="1115137"/>
              <a:ext cx="19624" cy="18332"/>
            </a:xfrm>
            <a:custGeom>
              <a:avLst/>
              <a:gdLst/>
              <a:ahLst/>
              <a:cxnLst/>
              <a:rect l="l" t="t" r="r" b="b"/>
              <a:pathLst>
                <a:path w="334" h="312" extrusionOk="0">
                  <a:moveTo>
                    <a:pt x="163" y="0"/>
                  </a:moveTo>
                  <a:cubicBezTo>
                    <a:pt x="130" y="0"/>
                    <a:pt x="97" y="10"/>
                    <a:pt x="68" y="34"/>
                  </a:cubicBezTo>
                  <a:cubicBezTo>
                    <a:pt x="19" y="74"/>
                    <a:pt x="1" y="141"/>
                    <a:pt x="19" y="200"/>
                  </a:cubicBezTo>
                  <a:cubicBezTo>
                    <a:pt x="38" y="263"/>
                    <a:pt x="97" y="311"/>
                    <a:pt x="168" y="311"/>
                  </a:cubicBezTo>
                  <a:cubicBezTo>
                    <a:pt x="245" y="311"/>
                    <a:pt x="312" y="252"/>
                    <a:pt x="320" y="174"/>
                  </a:cubicBezTo>
                  <a:cubicBezTo>
                    <a:pt x="333" y="74"/>
                    <a:pt x="250" y="0"/>
                    <a:pt x="163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44"/>
            <p:cNvSpPr/>
            <p:nvPr/>
          </p:nvSpPr>
          <p:spPr>
            <a:xfrm>
              <a:off x="3249736" y="1115137"/>
              <a:ext cx="22033" cy="18332"/>
            </a:xfrm>
            <a:custGeom>
              <a:avLst/>
              <a:gdLst/>
              <a:ahLst/>
              <a:cxnLst/>
              <a:rect l="l" t="t" r="r" b="b"/>
              <a:pathLst>
                <a:path w="375" h="312" extrusionOk="0">
                  <a:moveTo>
                    <a:pt x="211" y="0"/>
                  </a:moveTo>
                  <a:cubicBezTo>
                    <a:pt x="172" y="0"/>
                    <a:pt x="134" y="13"/>
                    <a:pt x="104" y="41"/>
                  </a:cubicBezTo>
                  <a:cubicBezTo>
                    <a:pt x="0" y="134"/>
                    <a:pt x="71" y="311"/>
                    <a:pt x="208" y="311"/>
                  </a:cubicBezTo>
                  <a:cubicBezTo>
                    <a:pt x="286" y="311"/>
                    <a:pt x="349" y="256"/>
                    <a:pt x="364" y="182"/>
                  </a:cubicBezTo>
                  <a:cubicBezTo>
                    <a:pt x="375" y="115"/>
                    <a:pt x="341" y="48"/>
                    <a:pt x="282" y="15"/>
                  </a:cubicBezTo>
                  <a:cubicBezTo>
                    <a:pt x="259" y="5"/>
                    <a:pt x="235" y="0"/>
                    <a:pt x="211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44"/>
            <p:cNvSpPr/>
            <p:nvPr/>
          </p:nvSpPr>
          <p:spPr>
            <a:xfrm>
              <a:off x="3218596" y="1115137"/>
              <a:ext cx="22209" cy="18332"/>
            </a:xfrm>
            <a:custGeom>
              <a:avLst/>
              <a:gdLst/>
              <a:ahLst/>
              <a:cxnLst/>
              <a:rect l="l" t="t" r="r" b="b"/>
              <a:pathLst>
                <a:path w="378" h="312" extrusionOk="0">
                  <a:moveTo>
                    <a:pt x="207" y="0"/>
                  </a:moveTo>
                  <a:cubicBezTo>
                    <a:pt x="174" y="0"/>
                    <a:pt x="141" y="10"/>
                    <a:pt x="112" y="34"/>
                  </a:cubicBezTo>
                  <a:cubicBezTo>
                    <a:pt x="0" y="126"/>
                    <a:pt x="67" y="311"/>
                    <a:pt x="212" y="311"/>
                  </a:cubicBezTo>
                  <a:cubicBezTo>
                    <a:pt x="289" y="311"/>
                    <a:pt x="356" y="252"/>
                    <a:pt x="364" y="174"/>
                  </a:cubicBezTo>
                  <a:cubicBezTo>
                    <a:pt x="377" y="74"/>
                    <a:pt x="294" y="0"/>
                    <a:pt x="207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44"/>
            <p:cNvSpPr/>
            <p:nvPr/>
          </p:nvSpPr>
          <p:spPr>
            <a:xfrm>
              <a:off x="3186164" y="1457203"/>
              <a:ext cx="113926" cy="18802"/>
            </a:xfrm>
            <a:custGeom>
              <a:avLst/>
              <a:gdLst/>
              <a:ahLst/>
              <a:cxnLst/>
              <a:rect l="l" t="t" r="r" b="b"/>
              <a:pathLst>
                <a:path w="1939" h="320" extrusionOk="0">
                  <a:moveTo>
                    <a:pt x="189" y="0"/>
                  </a:moveTo>
                  <a:cubicBezTo>
                    <a:pt x="82" y="0"/>
                    <a:pt x="0" y="100"/>
                    <a:pt x="37" y="212"/>
                  </a:cubicBezTo>
                  <a:cubicBezTo>
                    <a:pt x="56" y="278"/>
                    <a:pt x="119" y="319"/>
                    <a:pt x="189" y="319"/>
                  </a:cubicBezTo>
                  <a:lnTo>
                    <a:pt x="1753" y="319"/>
                  </a:lnTo>
                  <a:cubicBezTo>
                    <a:pt x="1857" y="319"/>
                    <a:pt x="1938" y="219"/>
                    <a:pt x="1905" y="108"/>
                  </a:cubicBezTo>
                  <a:cubicBezTo>
                    <a:pt x="1883" y="41"/>
                    <a:pt x="1820" y="0"/>
                    <a:pt x="1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44"/>
            <p:cNvSpPr/>
            <p:nvPr/>
          </p:nvSpPr>
          <p:spPr>
            <a:xfrm>
              <a:off x="3186164" y="1500505"/>
              <a:ext cx="113926" cy="18802"/>
            </a:xfrm>
            <a:custGeom>
              <a:avLst/>
              <a:gdLst/>
              <a:ahLst/>
              <a:cxnLst/>
              <a:rect l="l" t="t" r="r" b="b"/>
              <a:pathLst>
                <a:path w="1939" h="320" extrusionOk="0">
                  <a:moveTo>
                    <a:pt x="189" y="1"/>
                  </a:moveTo>
                  <a:cubicBezTo>
                    <a:pt x="82" y="1"/>
                    <a:pt x="0" y="105"/>
                    <a:pt x="37" y="212"/>
                  </a:cubicBezTo>
                  <a:cubicBezTo>
                    <a:pt x="56" y="279"/>
                    <a:pt x="119" y="320"/>
                    <a:pt x="189" y="320"/>
                  </a:cubicBezTo>
                  <a:lnTo>
                    <a:pt x="1753" y="320"/>
                  </a:lnTo>
                  <a:cubicBezTo>
                    <a:pt x="1857" y="320"/>
                    <a:pt x="1938" y="220"/>
                    <a:pt x="1905" y="108"/>
                  </a:cubicBezTo>
                  <a:cubicBezTo>
                    <a:pt x="1883" y="45"/>
                    <a:pt x="1820" y="1"/>
                    <a:pt x="17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44"/>
            <p:cNvSpPr/>
            <p:nvPr/>
          </p:nvSpPr>
          <p:spPr>
            <a:xfrm>
              <a:off x="3271710" y="1285817"/>
              <a:ext cx="287253" cy="196065"/>
            </a:xfrm>
            <a:custGeom>
              <a:avLst/>
              <a:gdLst/>
              <a:ahLst/>
              <a:cxnLst/>
              <a:rect l="l" t="t" r="r" b="b"/>
              <a:pathLst>
                <a:path w="4889" h="3337" extrusionOk="0">
                  <a:moveTo>
                    <a:pt x="1027" y="1"/>
                  </a:moveTo>
                  <a:lnTo>
                    <a:pt x="1" y="557"/>
                  </a:lnTo>
                  <a:lnTo>
                    <a:pt x="557" y="1583"/>
                  </a:lnTo>
                  <a:lnTo>
                    <a:pt x="1027" y="1328"/>
                  </a:lnTo>
                  <a:lnTo>
                    <a:pt x="1027" y="3336"/>
                  </a:lnTo>
                  <a:lnTo>
                    <a:pt x="3862" y="3336"/>
                  </a:lnTo>
                  <a:lnTo>
                    <a:pt x="3862" y="1328"/>
                  </a:lnTo>
                  <a:lnTo>
                    <a:pt x="4333" y="1583"/>
                  </a:lnTo>
                  <a:lnTo>
                    <a:pt x="4889" y="557"/>
                  </a:lnTo>
                  <a:lnTo>
                    <a:pt x="38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44"/>
            <p:cNvSpPr/>
            <p:nvPr/>
          </p:nvSpPr>
          <p:spPr>
            <a:xfrm>
              <a:off x="3358138" y="1286288"/>
              <a:ext cx="113985" cy="57110"/>
            </a:xfrm>
            <a:custGeom>
              <a:avLst/>
              <a:gdLst/>
              <a:ahLst/>
              <a:cxnLst/>
              <a:rect l="l" t="t" r="r" b="b"/>
              <a:pathLst>
                <a:path w="1940" h="972" extrusionOk="0">
                  <a:moveTo>
                    <a:pt x="1" y="0"/>
                  </a:moveTo>
                  <a:cubicBezTo>
                    <a:pt x="1" y="538"/>
                    <a:pt x="435" y="971"/>
                    <a:pt x="968" y="971"/>
                  </a:cubicBezTo>
                  <a:cubicBezTo>
                    <a:pt x="1506" y="971"/>
                    <a:pt x="1939" y="538"/>
                    <a:pt x="1939" y="0"/>
                  </a:cubicBezTo>
                  <a:close/>
                </a:path>
              </a:pathLst>
            </a:custGeom>
            <a:solidFill>
              <a:srgbClr val="009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44"/>
            <p:cNvSpPr/>
            <p:nvPr/>
          </p:nvSpPr>
          <p:spPr>
            <a:xfrm>
              <a:off x="3405846" y="1194044"/>
              <a:ext cx="19037" cy="48825"/>
            </a:xfrm>
            <a:custGeom>
              <a:avLst/>
              <a:gdLst/>
              <a:ahLst/>
              <a:cxnLst/>
              <a:rect l="l" t="t" r="r" b="b"/>
              <a:pathLst>
                <a:path w="324" h="831" extrusionOk="0">
                  <a:moveTo>
                    <a:pt x="165" y="1"/>
                  </a:moveTo>
                  <a:cubicBezTo>
                    <a:pt x="148" y="1"/>
                    <a:pt x="130" y="4"/>
                    <a:pt x="112" y="10"/>
                  </a:cubicBezTo>
                  <a:cubicBezTo>
                    <a:pt x="45" y="28"/>
                    <a:pt x="1" y="91"/>
                    <a:pt x="1" y="162"/>
                  </a:cubicBezTo>
                  <a:lnTo>
                    <a:pt x="1" y="670"/>
                  </a:lnTo>
                  <a:cubicBezTo>
                    <a:pt x="1" y="740"/>
                    <a:pt x="45" y="803"/>
                    <a:pt x="112" y="822"/>
                  </a:cubicBezTo>
                  <a:cubicBezTo>
                    <a:pt x="130" y="828"/>
                    <a:pt x="148" y="831"/>
                    <a:pt x="165" y="831"/>
                  </a:cubicBezTo>
                  <a:cubicBezTo>
                    <a:pt x="251" y="831"/>
                    <a:pt x="323" y="759"/>
                    <a:pt x="323" y="670"/>
                  </a:cubicBezTo>
                  <a:lnTo>
                    <a:pt x="323" y="162"/>
                  </a:lnTo>
                  <a:cubicBezTo>
                    <a:pt x="323" y="72"/>
                    <a:pt x="251" y="1"/>
                    <a:pt x="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44"/>
            <p:cNvSpPr/>
            <p:nvPr/>
          </p:nvSpPr>
          <p:spPr>
            <a:xfrm>
              <a:off x="3499677" y="1206911"/>
              <a:ext cx="33197" cy="47650"/>
            </a:xfrm>
            <a:custGeom>
              <a:avLst/>
              <a:gdLst/>
              <a:ahLst/>
              <a:cxnLst/>
              <a:rect l="l" t="t" r="r" b="b"/>
              <a:pathLst>
                <a:path w="565" h="811" extrusionOk="0">
                  <a:moveTo>
                    <a:pt x="386" y="1"/>
                  </a:moveTo>
                  <a:cubicBezTo>
                    <a:pt x="325" y="1"/>
                    <a:pt x="267" y="36"/>
                    <a:pt x="242" y="95"/>
                  </a:cubicBezTo>
                  <a:lnTo>
                    <a:pt x="34" y="595"/>
                  </a:lnTo>
                  <a:cubicBezTo>
                    <a:pt x="1" y="673"/>
                    <a:pt x="38" y="766"/>
                    <a:pt x="120" y="799"/>
                  </a:cubicBezTo>
                  <a:cubicBezTo>
                    <a:pt x="138" y="806"/>
                    <a:pt x="160" y="810"/>
                    <a:pt x="179" y="810"/>
                  </a:cubicBezTo>
                  <a:cubicBezTo>
                    <a:pt x="238" y="810"/>
                    <a:pt x="297" y="773"/>
                    <a:pt x="323" y="714"/>
                  </a:cubicBezTo>
                  <a:lnTo>
                    <a:pt x="531" y="213"/>
                  </a:lnTo>
                  <a:cubicBezTo>
                    <a:pt x="564" y="136"/>
                    <a:pt x="527" y="43"/>
                    <a:pt x="446" y="13"/>
                  </a:cubicBezTo>
                  <a:cubicBezTo>
                    <a:pt x="426" y="5"/>
                    <a:pt x="406" y="1"/>
                    <a:pt x="3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44"/>
            <p:cNvSpPr/>
            <p:nvPr/>
          </p:nvSpPr>
          <p:spPr>
            <a:xfrm>
              <a:off x="3580052" y="1249507"/>
              <a:ext cx="50588" cy="48767"/>
            </a:xfrm>
            <a:custGeom>
              <a:avLst/>
              <a:gdLst/>
              <a:ahLst/>
              <a:cxnLst/>
              <a:rect l="l" t="t" r="r" b="b"/>
              <a:pathLst>
                <a:path w="861" h="830" extrusionOk="0">
                  <a:moveTo>
                    <a:pt x="690" y="1"/>
                  </a:moveTo>
                  <a:cubicBezTo>
                    <a:pt x="650" y="1"/>
                    <a:pt x="610" y="17"/>
                    <a:pt x="579" y="48"/>
                  </a:cubicBezTo>
                  <a:lnTo>
                    <a:pt x="60" y="567"/>
                  </a:lnTo>
                  <a:cubicBezTo>
                    <a:pt x="0" y="626"/>
                    <a:pt x="0" y="726"/>
                    <a:pt x="60" y="786"/>
                  </a:cubicBezTo>
                  <a:cubicBezTo>
                    <a:pt x="93" y="815"/>
                    <a:pt x="130" y="830"/>
                    <a:pt x="171" y="830"/>
                  </a:cubicBezTo>
                  <a:cubicBezTo>
                    <a:pt x="212" y="830"/>
                    <a:pt x="252" y="815"/>
                    <a:pt x="282" y="786"/>
                  </a:cubicBezTo>
                  <a:lnTo>
                    <a:pt x="801" y="267"/>
                  </a:lnTo>
                  <a:cubicBezTo>
                    <a:pt x="860" y="207"/>
                    <a:pt x="860" y="107"/>
                    <a:pt x="801" y="48"/>
                  </a:cubicBezTo>
                  <a:cubicBezTo>
                    <a:pt x="769" y="17"/>
                    <a:pt x="730" y="1"/>
                    <a:pt x="6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44"/>
            <p:cNvSpPr/>
            <p:nvPr/>
          </p:nvSpPr>
          <p:spPr>
            <a:xfrm>
              <a:off x="3297386" y="1206911"/>
              <a:ext cx="32962" cy="47650"/>
            </a:xfrm>
            <a:custGeom>
              <a:avLst/>
              <a:gdLst/>
              <a:ahLst/>
              <a:cxnLst/>
              <a:rect l="l" t="t" r="r" b="b"/>
              <a:pathLst>
                <a:path w="561" h="811" extrusionOk="0">
                  <a:moveTo>
                    <a:pt x="180" y="1"/>
                  </a:moveTo>
                  <a:cubicBezTo>
                    <a:pt x="159" y="1"/>
                    <a:pt x="139" y="5"/>
                    <a:pt x="120" y="13"/>
                  </a:cubicBezTo>
                  <a:cubicBezTo>
                    <a:pt x="38" y="43"/>
                    <a:pt x="1" y="136"/>
                    <a:pt x="34" y="213"/>
                  </a:cubicBezTo>
                  <a:lnTo>
                    <a:pt x="242" y="714"/>
                  </a:lnTo>
                  <a:cubicBezTo>
                    <a:pt x="268" y="773"/>
                    <a:pt x="323" y="810"/>
                    <a:pt x="386" y="810"/>
                  </a:cubicBezTo>
                  <a:cubicBezTo>
                    <a:pt x="405" y="810"/>
                    <a:pt x="427" y="806"/>
                    <a:pt x="446" y="799"/>
                  </a:cubicBezTo>
                  <a:cubicBezTo>
                    <a:pt x="524" y="766"/>
                    <a:pt x="561" y="673"/>
                    <a:pt x="531" y="595"/>
                  </a:cubicBezTo>
                  <a:lnTo>
                    <a:pt x="323" y="95"/>
                  </a:lnTo>
                  <a:cubicBezTo>
                    <a:pt x="298" y="36"/>
                    <a:pt x="240" y="1"/>
                    <a:pt x="1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44"/>
            <p:cNvSpPr/>
            <p:nvPr/>
          </p:nvSpPr>
          <p:spPr>
            <a:xfrm>
              <a:off x="3199443" y="1249507"/>
              <a:ext cx="50764" cy="48767"/>
            </a:xfrm>
            <a:custGeom>
              <a:avLst/>
              <a:gdLst/>
              <a:ahLst/>
              <a:cxnLst/>
              <a:rect l="l" t="t" r="r" b="b"/>
              <a:pathLst>
                <a:path w="864" h="830" extrusionOk="0">
                  <a:moveTo>
                    <a:pt x="173" y="1"/>
                  </a:moveTo>
                  <a:cubicBezTo>
                    <a:pt x="133" y="1"/>
                    <a:pt x="93" y="17"/>
                    <a:pt x="63" y="48"/>
                  </a:cubicBezTo>
                  <a:cubicBezTo>
                    <a:pt x="0" y="107"/>
                    <a:pt x="0" y="207"/>
                    <a:pt x="63" y="267"/>
                  </a:cubicBezTo>
                  <a:lnTo>
                    <a:pt x="582" y="786"/>
                  </a:lnTo>
                  <a:cubicBezTo>
                    <a:pt x="612" y="815"/>
                    <a:pt x="653" y="830"/>
                    <a:pt x="693" y="830"/>
                  </a:cubicBezTo>
                  <a:cubicBezTo>
                    <a:pt x="730" y="830"/>
                    <a:pt x="771" y="815"/>
                    <a:pt x="801" y="786"/>
                  </a:cubicBezTo>
                  <a:cubicBezTo>
                    <a:pt x="864" y="726"/>
                    <a:pt x="864" y="626"/>
                    <a:pt x="801" y="567"/>
                  </a:cubicBezTo>
                  <a:lnTo>
                    <a:pt x="282" y="48"/>
                  </a:lnTo>
                  <a:cubicBezTo>
                    <a:pt x="252" y="17"/>
                    <a:pt x="21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44"/>
            <p:cNvSpPr/>
            <p:nvPr/>
          </p:nvSpPr>
          <p:spPr>
            <a:xfrm>
              <a:off x="3527350" y="983469"/>
              <a:ext cx="235901" cy="214044"/>
            </a:xfrm>
            <a:custGeom>
              <a:avLst/>
              <a:gdLst/>
              <a:ahLst/>
              <a:cxnLst/>
              <a:rect l="l" t="t" r="r" b="b"/>
              <a:pathLst>
                <a:path w="4015" h="3643" extrusionOk="0">
                  <a:moveTo>
                    <a:pt x="2007" y="1"/>
                  </a:moveTo>
                  <a:cubicBezTo>
                    <a:pt x="1869" y="1"/>
                    <a:pt x="1731" y="73"/>
                    <a:pt x="1661" y="218"/>
                  </a:cubicBezTo>
                  <a:lnTo>
                    <a:pt x="1376" y="796"/>
                  </a:lnTo>
                  <a:cubicBezTo>
                    <a:pt x="1320" y="907"/>
                    <a:pt x="1209" y="989"/>
                    <a:pt x="1083" y="1007"/>
                  </a:cubicBezTo>
                  <a:lnTo>
                    <a:pt x="445" y="1100"/>
                  </a:lnTo>
                  <a:cubicBezTo>
                    <a:pt x="127" y="1144"/>
                    <a:pt x="1" y="1537"/>
                    <a:pt x="230" y="1759"/>
                  </a:cubicBezTo>
                  <a:lnTo>
                    <a:pt x="690" y="2212"/>
                  </a:lnTo>
                  <a:cubicBezTo>
                    <a:pt x="783" y="2300"/>
                    <a:pt x="823" y="2426"/>
                    <a:pt x="805" y="2552"/>
                  </a:cubicBezTo>
                  <a:lnTo>
                    <a:pt x="694" y="3186"/>
                  </a:lnTo>
                  <a:cubicBezTo>
                    <a:pt x="653" y="3439"/>
                    <a:pt x="851" y="3642"/>
                    <a:pt x="1077" y="3642"/>
                  </a:cubicBezTo>
                  <a:cubicBezTo>
                    <a:pt x="1136" y="3642"/>
                    <a:pt x="1198" y="3628"/>
                    <a:pt x="1257" y="3598"/>
                  </a:cubicBezTo>
                  <a:lnTo>
                    <a:pt x="1828" y="3297"/>
                  </a:lnTo>
                  <a:cubicBezTo>
                    <a:pt x="1883" y="3268"/>
                    <a:pt x="1945" y="3253"/>
                    <a:pt x="2007" y="3253"/>
                  </a:cubicBezTo>
                  <a:cubicBezTo>
                    <a:pt x="2070" y="3253"/>
                    <a:pt x="2132" y="3268"/>
                    <a:pt x="2187" y="3297"/>
                  </a:cubicBezTo>
                  <a:lnTo>
                    <a:pt x="2758" y="3598"/>
                  </a:lnTo>
                  <a:cubicBezTo>
                    <a:pt x="2817" y="3628"/>
                    <a:pt x="2878" y="3642"/>
                    <a:pt x="2938" y="3642"/>
                  </a:cubicBezTo>
                  <a:cubicBezTo>
                    <a:pt x="3164" y="3642"/>
                    <a:pt x="3362" y="3439"/>
                    <a:pt x="3321" y="3186"/>
                  </a:cubicBezTo>
                  <a:lnTo>
                    <a:pt x="3210" y="2552"/>
                  </a:lnTo>
                  <a:cubicBezTo>
                    <a:pt x="3192" y="2426"/>
                    <a:pt x="3232" y="2300"/>
                    <a:pt x="3325" y="2212"/>
                  </a:cubicBezTo>
                  <a:lnTo>
                    <a:pt x="3785" y="1759"/>
                  </a:lnTo>
                  <a:cubicBezTo>
                    <a:pt x="4014" y="1537"/>
                    <a:pt x="3888" y="1144"/>
                    <a:pt x="3570" y="1100"/>
                  </a:cubicBezTo>
                  <a:lnTo>
                    <a:pt x="2932" y="1007"/>
                  </a:lnTo>
                  <a:cubicBezTo>
                    <a:pt x="2806" y="989"/>
                    <a:pt x="2695" y="907"/>
                    <a:pt x="2639" y="796"/>
                  </a:cubicBezTo>
                  <a:lnTo>
                    <a:pt x="2354" y="218"/>
                  </a:lnTo>
                  <a:cubicBezTo>
                    <a:pt x="2284" y="73"/>
                    <a:pt x="2145" y="1"/>
                    <a:pt x="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9" name="Google Shape;3039;p44"/>
          <p:cNvGrpSpPr/>
          <p:nvPr/>
        </p:nvGrpSpPr>
        <p:grpSpPr>
          <a:xfrm>
            <a:off x="3269132" y="1838012"/>
            <a:ext cx="599531" cy="593425"/>
            <a:chOff x="4003272" y="1259809"/>
            <a:chExt cx="599531" cy="593425"/>
          </a:xfrm>
        </p:grpSpPr>
        <p:sp>
          <p:nvSpPr>
            <p:cNvPr id="3040" name="Google Shape;3040;p44"/>
            <p:cNvSpPr/>
            <p:nvPr/>
          </p:nvSpPr>
          <p:spPr>
            <a:xfrm>
              <a:off x="4352155" y="1456870"/>
              <a:ext cx="250649" cy="235666"/>
            </a:xfrm>
            <a:custGeom>
              <a:avLst/>
              <a:gdLst/>
              <a:ahLst/>
              <a:cxnLst/>
              <a:rect l="l" t="t" r="r" b="b"/>
              <a:pathLst>
                <a:path w="4266" h="4011" extrusionOk="0">
                  <a:moveTo>
                    <a:pt x="371" y="0"/>
                  </a:moveTo>
                  <a:lnTo>
                    <a:pt x="0" y="4010"/>
                  </a:lnTo>
                  <a:lnTo>
                    <a:pt x="3573" y="4010"/>
                  </a:lnTo>
                  <a:cubicBezTo>
                    <a:pt x="3955" y="4010"/>
                    <a:pt x="4266" y="3702"/>
                    <a:pt x="4266" y="3321"/>
                  </a:cubicBezTo>
                  <a:lnTo>
                    <a:pt x="4266" y="689"/>
                  </a:lnTo>
                  <a:cubicBezTo>
                    <a:pt x="4266" y="308"/>
                    <a:pt x="3955" y="0"/>
                    <a:pt x="3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44"/>
            <p:cNvSpPr/>
            <p:nvPr/>
          </p:nvSpPr>
          <p:spPr>
            <a:xfrm>
              <a:off x="4358442" y="1509514"/>
              <a:ext cx="244362" cy="49295"/>
            </a:xfrm>
            <a:custGeom>
              <a:avLst/>
              <a:gdLst/>
              <a:ahLst/>
              <a:cxnLst/>
              <a:rect l="l" t="t" r="r" b="b"/>
              <a:pathLst>
                <a:path w="4159" h="839" extrusionOk="0">
                  <a:moveTo>
                    <a:pt x="267" y="1"/>
                  </a:moveTo>
                  <a:lnTo>
                    <a:pt x="1" y="839"/>
                  </a:lnTo>
                  <a:lnTo>
                    <a:pt x="4159" y="839"/>
                  </a:lnTo>
                  <a:lnTo>
                    <a:pt x="4159" y="1"/>
                  </a:lnTo>
                  <a:close/>
                </a:path>
              </a:pathLst>
            </a:custGeom>
            <a:solidFill>
              <a:srgbClr val="2D3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44"/>
            <p:cNvSpPr/>
            <p:nvPr/>
          </p:nvSpPr>
          <p:spPr>
            <a:xfrm>
              <a:off x="4003272" y="1259809"/>
              <a:ext cx="370685" cy="593425"/>
            </a:xfrm>
            <a:custGeom>
              <a:avLst/>
              <a:gdLst/>
              <a:ahLst/>
              <a:cxnLst/>
              <a:rect l="l" t="t" r="r" b="b"/>
              <a:pathLst>
                <a:path w="6309" h="10100" extrusionOk="0">
                  <a:moveTo>
                    <a:pt x="742" y="0"/>
                  </a:moveTo>
                  <a:cubicBezTo>
                    <a:pt x="331" y="0"/>
                    <a:pt x="1" y="330"/>
                    <a:pt x="1" y="738"/>
                  </a:cubicBezTo>
                  <a:lnTo>
                    <a:pt x="1" y="9362"/>
                  </a:lnTo>
                  <a:cubicBezTo>
                    <a:pt x="1" y="9769"/>
                    <a:pt x="331" y="10099"/>
                    <a:pt x="742" y="10099"/>
                  </a:cubicBezTo>
                  <a:lnTo>
                    <a:pt x="5571" y="10099"/>
                  </a:lnTo>
                  <a:cubicBezTo>
                    <a:pt x="5979" y="10099"/>
                    <a:pt x="6309" y="9769"/>
                    <a:pt x="6309" y="9362"/>
                  </a:cubicBezTo>
                  <a:lnTo>
                    <a:pt x="6309" y="738"/>
                  </a:lnTo>
                  <a:cubicBezTo>
                    <a:pt x="6309" y="330"/>
                    <a:pt x="5979" y="0"/>
                    <a:pt x="5571" y="0"/>
                  </a:cubicBezTo>
                  <a:close/>
                </a:path>
              </a:pathLst>
            </a:custGeom>
            <a:solidFill>
              <a:srgbClr val="3C3F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44"/>
            <p:cNvSpPr/>
            <p:nvPr/>
          </p:nvSpPr>
          <p:spPr>
            <a:xfrm>
              <a:off x="4144635" y="1290244"/>
              <a:ext cx="88250" cy="18802"/>
            </a:xfrm>
            <a:custGeom>
              <a:avLst/>
              <a:gdLst/>
              <a:ahLst/>
              <a:cxnLst/>
              <a:rect l="l" t="t" r="r" b="b"/>
              <a:pathLst>
                <a:path w="1502" h="320" extrusionOk="0">
                  <a:moveTo>
                    <a:pt x="186" y="1"/>
                  </a:moveTo>
                  <a:cubicBezTo>
                    <a:pt x="82" y="1"/>
                    <a:pt x="0" y="101"/>
                    <a:pt x="34" y="212"/>
                  </a:cubicBezTo>
                  <a:cubicBezTo>
                    <a:pt x="56" y="275"/>
                    <a:pt x="119" y="320"/>
                    <a:pt x="186" y="320"/>
                  </a:cubicBezTo>
                  <a:lnTo>
                    <a:pt x="1316" y="320"/>
                  </a:lnTo>
                  <a:cubicBezTo>
                    <a:pt x="1420" y="320"/>
                    <a:pt x="1501" y="220"/>
                    <a:pt x="1468" y="108"/>
                  </a:cubicBezTo>
                  <a:cubicBezTo>
                    <a:pt x="1446" y="42"/>
                    <a:pt x="1383" y="1"/>
                    <a:pt x="13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44"/>
            <p:cNvSpPr/>
            <p:nvPr/>
          </p:nvSpPr>
          <p:spPr>
            <a:xfrm>
              <a:off x="4161615" y="1787597"/>
              <a:ext cx="54055" cy="54055"/>
            </a:xfrm>
            <a:custGeom>
              <a:avLst/>
              <a:gdLst/>
              <a:ahLst/>
              <a:cxnLst/>
              <a:rect l="l" t="t" r="r" b="b"/>
              <a:pathLst>
                <a:path w="920" h="920" extrusionOk="0">
                  <a:moveTo>
                    <a:pt x="460" y="1"/>
                  </a:moveTo>
                  <a:cubicBezTo>
                    <a:pt x="208" y="1"/>
                    <a:pt x="0" y="204"/>
                    <a:pt x="0" y="460"/>
                  </a:cubicBezTo>
                  <a:cubicBezTo>
                    <a:pt x="0" y="712"/>
                    <a:pt x="208" y="920"/>
                    <a:pt x="460" y="920"/>
                  </a:cubicBezTo>
                  <a:cubicBezTo>
                    <a:pt x="716" y="920"/>
                    <a:pt x="919" y="712"/>
                    <a:pt x="919" y="460"/>
                  </a:cubicBezTo>
                  <a:cubicBezTo>
                    <a:pt x="919" y="204"/>
                    <a:pt x="716" y="1"/>
                    <a:pt x="4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44"/>
            <p:cNvSpPr/>
            <p:nvPr/>
          </p:nvSpPr>
          <p:spPr>
            <a:xfrm>
              <a:off x="4039641" y="1336013"/>
              <a:ext cx="297947" cy="441015"/>
            </a:xfrm>
            <a:custGeom>
              <a:avLst/>
              <a:gdLst/>
              <a:ahLst/>
              <a:cxnLst/>
              <a:rect l="l" t="t" r="r" b="b"/>
              <a:pathLst>
                <a:path w="5071" h="7506" extrusionOk="0">
                  <a:moveTo>
                    <a:pt x="375" y="0"/>
                  </a:moveTo>
                  <a:cubicBezTo>
                    <a:pt x="168" y="0"/>
                    <a:pt x="1" y="167"/>
                    <a:pt x="1" y="371"/>
                  </a:cubicBezTo>
                  <a:lnTo>
                    <a:pt x="1" y="7134"/>
                  </a:lnTo>
                  <a:cubicBezTo>
                    <a:pt x="1" y="7338"/>
                    <a:pt x="168" y="7505"/>
                    <a:pt x="375" y="7505"/>
                  </a:cubicBezTo>
                  <a:lnTo>
                    <a:pt x="4700" y="7505"/>
                  </a:lnTo>
                  <a:cubicBezTo>
                    <a:pt x="4904" y="7505"/>
                    <a:pt x="5071" y="7338"/>
                    <a:pt x="5071" y="7134"/>
                  </a:cubicBezTo>
                  <a:lnTo>
                    <a:pt x="5071" y="371"/>
                  </a:lnTo>
                  <a:cubicBezTo>
                    <a:pt x="5071" y="167"/>
                    <a:pt x="4904" y="0"/>
                    <a:pt x="4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44"/>
            <p:cNvSpPr/>
            <p:nvPr/>
          </p:nvSpPr>
          <p:spPr>
            <a:xfrm>
              <a:off x="4101744" y="1406342"/>
              <a:ext cx="235843" cy="336666"/>
            </a:xfrm>
            <a:custGeom>
              <a:avLst/>
              <a:gdLst/>
              <a:ahLst/>
              <a:cxnLst/>
              <a:rect l="l" t="t" r="r" b="b"/>
              <a:pathLst>
                <a:path w="4014" h="5730" extrusionOk="0">
                  <a:moveTo>
                    <a:pt x="990" y="0"/>
                  </a:moveTo>
                  <a:cubicBezTo>
                    <a:pt x="445" y="0"/>
                    <a:pt x="0" y="441"/>
                    <a:pt x="0" y="990"/>
                  </a:cubicBezTo>
                  <a:lnTo>
                    <a:pt x="0" y="4740"/>
                  </a:lnTo>
                  <a:cubicBezTo>
                    <a:pt x="0" y="5289"/>
                    <a:pt x="445" y="5730"/>
                    <a:pt x="990" y="5730"/>
                  </a:cubicBezTo>
                  <a:lnTo>
                    <a:pt x="4014" y="5730"/>
                  </a:lnTo>
                  <a:lnTo>
                    <a:pt x="40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44"/>
            <p:cNvSpPr/>
            <p:nvPr/>
          </p:nvSpPr>
          <p:spPr>
            <a:xfrm>
              <a:off x="4101744" y="1481430"/>
              <a:ext cx="235843" cy="70388"/>
            </a:xfrm>
            <a:custGeom>
              <a:avLst/>
              <a:gdLst/>
              <a:ahLst/>
              <a:cxnLst/>
              <a:rect l="l" t="t" r="r" b="b"/>
              <a:pathLst>
                <a:path w="4014" h="1198" extrusionOk="0">
                  <a:moveTo>
                    <a:pt x="0" y="1"/>
                  </a:moveTo>
                  <a:lnTo>
                    <a:pt x="0" y="1198"/>
                  </a:lnTo>
                  <a:lnTo>
                    <a:pt x="4014" y="1198"/>
                  </a:lnTo>
                  <a:lnTo>
                    <a:pt x="4014" y="1"/>
                  </a:lnTo>
                  <a:close/>
                </a:path>
              </a:pathLst>
            </a:custGeom>
            <a:solidFill>
              <a:srgbClr val="2D3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44"/>
            <p:cNvSpPr/>
            <p:nvPr/>
          </p:nvSpPr>
          <p:spPr>
            <a:xfrm>
              <a:off x="4388700" y="1592945"/>
              <a:ext cx="78908" cy="18802"/>
            </a:xfrm>
            <a:custGeom>
              <a:avLst/>
              <a:gdLst/>
              <a:ahLst/>
              <a:cxnLst/>
              <a:rect l="l" t="t" r="r" b="b"/>
              <a:pathLst>
                <a:path w="1343" h="320" extrusionOk="0">
                  <a:moveTo>
                    <a:pt x="186" y="0"/>
                  </a:moveTo>
                  <a:cubicBezTo>
                    <a:pt x="79" y="0"/>
                    <a:pt x="1" y="100"/>
                    <a:pt x="34" y="208"/>
                  </a:cubicBezTo>
                  <a:cubicBezTo>
                    <a:pt x="53" y="275"/>
                    <a:pt x="116" y="319"/>
                    <a:pt x="186" y="319"/>
                  </a:cubicBezTo>
                  <a:lnTo>
                    <a:pt x="1157" y="319"/>
                  </a:lnTo>
                  <a:cubicBezTo>
                    <a:pt x="1261" y="319"/>
                    <a:pt x="1342" y="215"/>
                    <a:pt x="1309" y="108"/>
                  </a:cubicBezTo>
                  <a:cubicBezTo>
                    <a:pt x="1290" y="41"/>
                    <a:pt x="1224" y="0"/>
                    <a:pt x="1157" y="0"/>
                  </a:cubicBezTo>
                  <a:close/>
                </a:path>
              </a:pathLst>
            </a:custGeom>
            <a:solidFill>
              <a:srgbClr val="2D3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44"/>
            <p:cNvSpPr/>
            <p:nvPr/>
          </p:nvSpPr>
          <p:spPr>
            <a:xfrm>
              <a:off x="4475362" y="1592945"/>
              <a:ext cx="79143" cy="18802"/>
            </a:xfrm>
            <a:custGeom>
              <a:avLst/>
              <a:gdLst/>
              <a:ahLst/>
              <a:cxnLst/>
              <a:rect l="l" t="t" r="r" b="b"/>
              <a:pathLst>
                <a:path w="1347" h="320" extrusionOk="0">
                  <a:moveTo>
                    <a:pt x="186" y="0"/>
                  </a:moveTo>
                  <a:cubicBezTo>
                    <a:pt x="82" y="0"/>
                    <a:pt x="1" y="100"/>
                    <a:pt x="34" y="208"/>
                  </a:cubicBezTo>
                  <a:cubicBezTo>
                    <a:pt x="56" y="275"/>
                    <a:pt x="119" y="319"/>
                    <a:pt x="186" y="319"/>
                  </a:cubicBezTo>
                  <a:lnTo>
                    <a:pt x="1157" y="319"/>
                  </a:lnTo>
                  <a:cubicBezTo>
                    <a:pt x="1265" y="319"/>
                    <a:pt x="1346" y="215"/>
                    <a:pt x="1309" y="108"/>
                  </a:cubicBezTo>
                  <a:cubicBezTo>
                    <a:pt x="1290" y="41"/>
                    <a:pt x="1227" y="0"/>
                    <a:pt x="1157" y="0"/>
                  </a:cubicBezTo>
                  <a:close/>
                </a:path>
              </a:pathLst>
            </a:custGeom>
            <a:solidFill>
              <a:srgbClr val="2D3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44"/>
            <p:cNvSpPr/>
            <p:nvPr/>
          </p:nvSpPr>
          <p:spPr>
            <a:xfrm>
              <a:off x="4297455" y="1602287"/>
              <a:ext cx="40130" cy="24677"/>
            </a:xfrm>
            <a:custGeom>
              <a:avLst/>
              <a:gdLst/>
              <a:ahLst/>
              <a:cxnLst/>
              <a:rect l="l" t="t" r="r" b="b"/>
              <a:pathLst>
                <a:path w="683" h="420" extrusionOk="0">
                  <a:moveTo>
                    <a:pt x="231" y="1"/>
                  </a:moveTo>
                  <a:cubicBezTo>
                    <a:pt x="101" y="1"/>
                    <a:pt x="1" y="112"/>
                    <a:pt x="23" y="245"/>
                  </a:cubicBezTo>
                  <a:cubicBezTo>
                    <a:pt x="38" y="345"/>
                    <a:pt x="131" y="420"/>
                    <a:pt x="234" y="420"/>
                  </a:cubicBezTo>
                  <a:lnTo>
                    <a:pt x="683" y="420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rgbClr val="2D3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44"/>
            <p:cNvSpPr/>
            <p:nvPr/>
          </p:nvSpPr>
          <p:spPr>
            <a:xfrm>
              <a:off x="4173366" y="1602287"/>
              <a:ext cx="107815" cy="24677"/>
            </a:xfrm>
            <a:custGeom>
              <a:avLst/>
              <a:gdLst/>
              <a:ahLst/>
              <a:cxnLst/>
              <a:rect l="l" t="t" r="r" b="b"/>
              <a:pathLst>
                <a:path w="1835" h="420" extrusionOk="0">
                  <a:moveTo>
                    <a:pt x="234" y="1"/>
                  </a:moveTo>
                  <a:cubicBezTo>
                    <a:pt x="104" y="1"/>
                    <a:pt x="0" y="123"/>
                    <a:pt x="30" y="260"/>
                  </a:cubicBezTo>
                  <a:cubicBezTo>
                    <a:pt x="52" y="353"/>
                    <a:pt x="141" y="420"/>
                    <a:pt x="238" y="420"/>
                  </a:cubicBezTo>
                  <a:lnTo>
                    <a:pt x="1601" y="420"/>
                  </a:lnTo>
                  <a:cubicBezTo>
                    <a:pt x="1731" y="420"/>
                    <a:pt x="1835" y="297"/>
                    <a:pt x="1805" y="160"/>
                  </a:cubicBezTo>
                  <a:cubicBezTo>
                    <a:pt x="1783" y="64"/>
                    <a:pt x="1694" y="1"/>
                    <a:pt x="1598" y="1"/>
                  </a:cubicBezTo>
                  <a:close/>
                </a:path>
              </a:pathLst>
            </a:custGeom>
            <a:solidFill>
              <a:srgbClr val="2D3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44"/>
            <p:cNvSpPr/>
            <p:nvPr/>
          </p:nvSpPr>
          <p:spPr>
            <a:xfrm>
              <a:off x="4408735" y="1290714"/>
              <a:ext cx="162281" cy="129379"/>
            </a:xfrm>
            <a:custGeom>
              <a:avLst/>
              <a:gdLst/>
              <a:ahLst/>
              <a:cxnLst/>
              <a:rect l="l" t="t" r="r" b="b"/>
              <a:pathLst>
                <a:path w="2762" h="2202" extrusionOk="0">
                  <a:moveTo>
                    <a:pt x="1105" y="0"/>
                  </a:moveTo>
                  <a:lnTo>
                    <a:pt x="1" y="1101"/>
                  </a:lnTo>
                  <a:lnTo>
                    <a:pt x="1105" y="2202"/>
                  </a:lnTo>
                  <a:lnTo>
                    <a:pt x="1105" y="1627"/>
                  </a:lnTo>
                  <a:lnTo>
                    <a:pt x="2762" y="1627"/>
                  </a:lnTo>
                  <a:lnTo>
                    <a:pt x="2762" y="571"/>
                  </a:lnTo>
                  <a:lnTo>
                    <a:pt x="1105" y="571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240;p28">
            <a:extLst>
              <a:ext uri="{FF2B5EF4-FFF2-40B4-BE49-F238E27FC236}">
                <a16:creationId xmlns:a16="http://schemas.microsoft.com/office/drawing/2014/main" id="{6B02EAE2-ACB8-B02F-765A-4C2CBF3BDE76}"/>
              </a:ext>
            </a:extLst>
          </p:cNvPr>
          <p:cNvSpPr txBox="1">
            <a:spLocks/>
          </p:cNvSpPr>
          <p:nvPr/>
        </p:nvSpPr>
        <p:spPr>
          <a:xfrm>
            <a:off x="1815882" y="223933"/>
            <a:ext cx="5398758" cy="5147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Balance Scorecard Overview</a:t>
            </a:r>
            <a:endParaRPr lang="en-CA" dirty="0"/>
          </a:p>
        </p:txBody>
      </p:sp>
      <p:sp>
        <p:nvSpPr>
          <p:cNvPr id="3" name="Google Shape;2589;p40">
            <a:extLst>
              <a:ext uri="{FF2B5EF4-FFF2-40B4-BE49-F238E27FC236}">
                <a16:creationId xmlns:a16="http://schemas.microsoft.com/office/drawing/2014/main" id="{DAC560BC-F22D-23A6-EDE9-891296034276}"/>
              </a:ext>
            </a:extLst>
          </p:cNvPr>
          <p:cNvSpPr txBox="1"/>
          <p:nvPr/>
        </p:nvSpPr>
        <p:spPr>
          <a:xfrm>
            <a:off x="1343279" y="803140"/>
            <a:ext cx="6412087" cy="690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/>
              <a:t>The Balanced Scorecard (BSC) is a strategic management tool.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/>
              <a:t>It evaluates performance through four key perspectives</a:t>
            </a:r>
            <a:endParaRPr sz="11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7" name="Google Shape;917;p21"/>
          <p:cNvGrpSpPr/>
          <p:nvPr/>
        </p:nvGrpSpPr>
        <p:grpSpPr>
          <a:xfrm>
            <a:off x="642093" y="1507344"/>
            <a:ext cx="7816107" cy="1009500"/>
            <a:chOff x="642093" y="1507344"/>
            <a:chExt cx="7816107" cy="1009500"/>
          </a:xfrm>
        </p:grpSpPr>
        <p:sp>
          <p:nvSpPr>
            <p:cNvPr id="918" name="Google Shape;918;p21"/>
            <p:cNvSpPr/>
            <p:nvPr/>
          </p:nvSpPr>
          <p:spPr>
            <a:xfrm>
              <a:off x="685800" y="1510000"/>
              <a:ext cx="7772400" cy="916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9" name="Google Shape;919;p21"/>
            <p:cNvGrpSpPr/>
            <p:nvPr/>
          </p:nvGrpSpPr>
          <p:grpSpPr>
            <a:xfrm>
              <a:off x="1039480" y="1841453"/>
              <a:ext cx="2878665" cy="675391"/>
              <a:chOff x="-3016020" y="1706500"/>
              <a:chExt cx="2878665" cy="675391"/>
            </a:xfrm>
          </p:grpSpPr>
          <p:sp>
            <p:nvSpPr>
              <p:cNvPr id="920" name="Google Shape;920;p21"/>
              <p:cNvSpPr txBox="1"/>
              <p:nvPr/>
            </p:nvSpPr>
            <p:spPr>
              <a:xfrm>
                <a:off x="-3016020" y="1706500"/>
                <a:ext cx="2878665" cy="425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Return On Investments 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(ROI)</a:t>
                </a:r>
              </a:p>
            </p:txBody>
          </p:sp>
          <p:sp>
            <p:nvSpPr>
              <p:cNvPr id="921" name="Google Shape;921;p21"/>
              <p:cNvSpPr txBox="1"/>
              <p:nvPr/>
            </p:nvSpPr>
            <p:spPr>
              <a:xfrm>
                <a:off x="-2597788" y="1830491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23" name="Google Shape;923;p21"/>
            <p:cNvSpPr txBox="1"/>
            <p:nvPr/>
          </p:nvSpPr>
          <p:spPr>
            <a:xfrm>
              <a:off x="5597508" y="188055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>
                <a:buSzPts val="1600"/>
              </a:pPr>
              <a:r>
                <a:rPr lang="en-US" sz="1800" b="1" i="0" u="none" strike="noStrike" cap="none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Productivity</a:t>
              </a:r>
              <a:endParaRPr lang="en-US" sz="16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200" b="1" i="0" u="none" strike="noStrike" cap="none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5" name="Google Shape;925;p21"/>
            <p:cNvSpPr txBox="1"/>
            <p:nvPr/>
          </p:nvSpPr>
          <p:spPr>
            <a:xfrm>
              <a:off x="642093" y="1507344"/>
              <a:ext cx="762000" cy="91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4000" b="1" i="0" u="none" strike="noStrike" cap="none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6" name="Google Shape;926;p21"/>
            <p:cNvSpPr txBox="1"/>
            <p:nvPr/>
          </p:nvSpPr>
          <p:spPr>
            <a:xfrm>
              <a:off x="7696100" y="1510000"/>
              <a:ext cx="762000" cy="91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40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40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27" name="Google Shape;927;p21"/>
          <p:cNvGrpSpPr/>
          <p:nvPr/>
        </p:nvGrpSpPr>
        <p:grpSpPr>
          <a:xfrm>
            <a:off x="610095" y="2423544"/>
            <a:ext cx="7848105" cy="942906"/>
            <a:chOff x="610095" y="2423544"/>
            <a:chExt cx="7848105" cy="942906"/>
          </a:xfrm>
        </p:grpSpPr>
        <p:sp>
          <p:nvSpPr>
            <p:cNvPr id="928" name="Google Shape;928;p21"/>
            <p:cNvSpPr/>
            <p:nvPr/>
          </p:nvSpPr>
          <p:spPr>
            <a:xfrm>
              <a:off x="685800" y="2450238"/>
              <a:ext cx="7772400" cy="9162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1"/>
            <p:cNvSpPr txBox="1"/>
            <p:nvPr/>
          </p:nvSpPr>
          <p:spPr>
            <a:xfrm>
              <a:off x="1136940" y="2706530"/>
              <a:ext cx="2683747" cy="5240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Customer Satisfaction Score (CSAT)</a:t>
              </a:r>
              <a:endParaRPr lang="en-US" sz="1800" dirty="0"/>
            </a:p>
          </p:txBody>
        </p:sp>
        <p:grpSp>
          <p:nvGrpSpPr>
            <p:cNvPr id="932" name="Google Shape;932;p21"/>
            <p:cNvGrpSpPr/>
            <p:nvPr/>
          </p:nvGrpSpPr>
          <p:grpSpPr>
            <a:xfrm>
              <a:off x="5715875" y="2711957"/>
              <a:ext cx="2029924" cy="611502"/>
              <a:chOff x="9246125" y="1636766"/>
              <a:chExt cx="2029924" cy="611502"/>
            </a:xfrm>
          </p:grpSpPr>
          <p:sp>
            <p:nvSpPr>
              <p:cNvPr id="933" name="Google Shape;933;p21"/>
              <p:cNvSpPr txBox="1"/>
              <p:nvPr/>
            </p:nvSpPr>
            <p:spPr>
              <a:xfrm>
                <a:off x="9295749" y="1636766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1" i="0" u="none" strike="noStrike" cap="none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Market Share</a:t>
                </a:r>
                <a:endParaRPr sz="1400" b="1" i="0" u="none" strike="noStrike" cap="none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34" name="Google Shape;934;p21"/>
              <p:cNvSpPr txBox="1"/>
              <p:nvPr/>
            </p:nvSpPr>
            <p:spPr>
              <a:xfrm>
                <a:off x="9246125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35" name="Google Shape;935;p21"/>
            <p:cNvSpPr txBox="1"/>
            <p:nvPr/>
          </p:nvSpPr>
          <p:spPr>
            <a:xfrm>
              <a:off x="610095" y="2423544"/>
              <a:ext cx="762000" cy="91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40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40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36" name="Google Shape;936;p21"/>
            <p:cNvSpPr txBox="1"/>
            <p:nvPr/>
          </p:nvSpPr>
          <p:spPr>
            <a:xfrm>
              <a:off x="7696100" y="2450250"/>
              <a:ext cx="762000" cy="91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40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40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37" name="Google Shape;937;p21"/>
          <p:cNvGrpSpPr/>
          <p:nvPr/>
        </p:nvGrpSpPr>
        <p:grpSpPr>
          <a:xfrm>
            <a:off x="2886722" y="4369612"/>
            <a:ext cx="3464826" cy="686969"/>
            <a:chOff x="685800" y="3390475"/>
            <a:chExt cx="7772400" cy="987076"/>
          </a:xfrm>
        </p:grpSpPr>
        <p:sp>
          <p:nvSpPr>
            <p:cNvPr id="938" name="Google Shape;938;p21"/>
            <p:cNvSpPr/>
            <p:nvPr/>
          </p:nvSpPr>
          <p:spPr>
            <a:xfrm>
              <a:off x="685800" y="3390475"/>
              <a:ext cx="7772400" cy="9162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9" name="Google Shape;939;p21"/>
            <p:cNvGrpSpPr/>
            <p:nvPr/>
          </p:nvGrpSpPr>
          <p:grpSpPr>
            <a:xfrm>
              <a:off x="1185496" y="3433453"/>
              <a:ext cx="6541468" cy="944098"/>
              <a:chOff x="-2870004" y="1418025"/>
              <a:chExt cx="6541468" cy="944098"/>
            </a:xfrm>
          </p:grpSpPr>
          <p:sp>
            <p:nvSpPr>
              <p:cNvPr id="940" name="Google Shape;940;p21"/>
              <p:cNvSpPr txBox="1"/>
              <p:nvPr/>
            </p:nvSpPr>
            <p:spPr>
              <a:xfrm>
                <a:off x="-2251202" y="1418025"/>
                <a:ext cx="5922666" cy="8302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600" b="1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Number Of People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600" b="1" i="0" u="none" strike="noStrike" cap="none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Visiting The Website</a:t>
                </a:r>
              </a:p>
            </p:txBody>
          </p:sp>
          <p:sp>
            <p:nvSpPr>
              <p:cNvPr id="941" name="Google Shape;941;p21"/>
              <p:cNvSpPr txBox="1"/>
              <p:nvPr/>
            </p:nvSpPr>
            <p:spPr>
              <a:xfrm>
                <a:off x="-2870004" y="1719490"/>
                <a:ext cx="4033156" cy="642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942" name="Google Shape;942;p21"/>
            <p:cNvGrpSpPr/>
            <p:nvPr/>
          </p:nvGrpSpPr>
          <p:grpSpPr>
            <a:xfrm>
              <a:off x="5715875" y="3433453"/>
              <a:ext cx="1980323" cy="830243"/>
              <a:chOff x="9246125" y="1418025"/>
              <a:chExt cx="1980323" cy="830243"/>
            </a:xfrm>
          </p:grpSpPr>
          <p:sp>
            <p:nvSpPr>
              <p:cNvPr id="943" name="Google Shape;943;p21"/>
              <p:cNvSpPr txBox="1"/>
              <p:nvPr/>
            </p:nvSpPr>
            <p:spPr>
              <a:xfrm>
                <a:off x="9246148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44" name="Google Shape;944;p21"/>
              <p:cNvSpPr txBox="1"/>
              <p:nvPr/>
            </p:nvSpPr>
            <p:spPr>
              <a:xfrm>
                <a:off x="9246125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45" name="Google Shape;945;p21"/>
            <p:cNvSpPr txBox="1"/>
            <p:nvPr/>
          </p:nvSpPr>
          <p:spPr>
            <a:xfrm>
              <a:off x="1540986" y="3390475"/>
              <a:ext cx="762000" cy="916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40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sz="40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46" name="Google Shape;946;p21"/>
            <p:cNvSpPr txBox="1"/>
            <p:nvPr/>
          </p:nvSpPr>
          <p:spPr>
            <a:xfrm>
              <a:off x="7696100" y="3390500"/>
              <a:ext cx="762000" cy="91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40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47" name="Google Shape;947;p21"/>
          <p:cNvSpPr txBox="1">
            <a:spLocks noGrp="1"/>
          </p:cNvSpPr>
          <p:nvPr>
            <p:ph type="title"/>
          </p:nvPr>
        </p:nvSpPr>
        <p:spPr>
          <a:xfrm>
            <a:off x="512215" y="242546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 KPIs: Key Performance Indicator</a:t>
            </a:r>
            <a:endParaRPr sz="2400" dirty="0"/>
          </a:p>
        </p:txBody>
      </p:sp>
      <p:sp>
        <p:nvSpPr>
          <p:cNvPr id="948" name="Google Shape;948;p21"/>
          <p:cNvSpPr/>
          <p:nvPr/>
        </p:nvSpPr>
        <p:spPr>
          <a:xfrm>
            <a:off x="5350769" y="1698398"/>
            <a:ext cx="57793" cy="246663"/>
          </a:xfrm>
          <a:custGeom>
            <a:avLst/>
            <a:gdLst/>
            <a:ahLst/>
            <a:cxnLst/>
            <a:rect l="l" t="t" r="r" b="b"/>
            <a:pathLst>
              <a:path w="481" h="2053" extrusionOk="0">
                <a:moveTo>
                  <a:pt x="480" y="1808"/>
                </a:moveTo>
                <a:cubicBezTo>
                  <a:pt x="480" y="1942"/>
                  <a:pt x="375" y="2053"/>
                  <a:pt x="241" y="2053"/>
                </a:cubicBezTo>
                <a:cubicBezTo>
                  <a:pt x="106" y="2053"/>
                  <a:pt x="1" y="1942"/>
                  <a:pt x="1" y="1808"/>
                </a:cubicBezTo>
                <a:lnTo>
                  <a:pt x="1" y="240"/>
                </a:lnTo>
                <a:cubicBezTo>
                  <a:pt x="1" y="106"/>
                  <a:pt x="106" y="0"/>
                  <a:pt x="241" y="0"/>
                </a:cubicBezTo>
                <a:cubicBezTo>
                  <a:pt x="375" y="0"/>
                  <a:pt x="480" y="106"/>
                  <a:pt x="480" y="240"/>
                </a:cubicBezTo>
                <a:close/>
              </a:path>
            </a:pathLst>
          </a:custGeom>
          <a:solidFill>
            <a:srgbClr val="B1B5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21"/>
          <p:cNvSpPr/>
          <p:nvPr/>
        </p:nvSpPr>
        <p:spPr>
          <a:xfrm>
            <a:off x="5350769" y="2030237"/>
            <a:ext cx="57793" cy="246663"/>
          </a:xfrm>
          <a:custGeom>
            <a:avLst/>
            <a:gdLst/>
            <a:ahLst/>
            <a:cxnLst/>
            <a:rect l="l" t="t" r="r" b="b"/>
            <a:pathLst>
              <a:path w="481" h="2053" extrusionOk="0">
                <a:moveTo>
                  <a:pt x="480" y="1808"/>
                </a:moveTo>
                <a:cubicBezTo>
                  <a:pt x="480" y="1943"/>
                  <a:pt x="375" y="2053"/>
                  <a:pt x="241" y="2053"/>
                </a:cubicBezTo>
                <a:cubicBezTo>
                  <a:pt x="106" y="2053"/>
                  <a:pt x="1" y="1943"/>
                  <a:pt x="1" y="1808"/>
                </a:cubicBezTo>
                <a:lnTo>
                  <a:pt x="1" y="240"/>
                </a:lnTo>
                <a:cubicBezTo>
                  <a:pt x="1" y="106"/>
                  <a:pt x="106" y="0"/>
                  <a:pt x="241" y="0"/>
                </a:cubicBezTo>
                <a:cubicBezTo>
                  <a:pt x="375" y="0"/>
                  <a:pt x="480" y="106"/>
                  <a:pt x="480" y="240"/>
                </a:cubicBezTo>
                <a:close/>
              </a:path>
            </a:pathLst>
          </a:custGeom>
          <a:solidFill>
            <a:srgbClr val="B1B5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21"/>
          <p:cNvSpPr/>
          <p:nvPr/>
        </p:nvSpPr>
        <p:spPr>
          <a:xfrm>
            <a:off x="4530883" y="1755268"/>
            <a:ext cx="57793" cy="155110"/>
          </a:xfrm>
          <a:custGeom>
            <a:avLst/>
            <a:gdLst/>
            <a:ahLst/>
            <a:cxnLst/>
            <a:rect l="l" t="t" r="r" b="b"/>
            <a:pathLst>
              <a:path w="481" h="1291" extrusionOk="0">
                <a:moveTo>
                  <a:pt x="480" y="1046"/>
                </a:moveTo>
                <a:cubicBezTo>
                  <a:pt x="480" y="1180"/>
                  <a:pt x="375" y="1291"/>
                  <a:pt x="241" y="1291"/>
                </a:cubicBezTo>
                <a:cubicBezTo>
                  <a:pt x="106" y="1291"/>
                  <a:pt x="1" y="1180"/>
                  <a:pt x="1" y="1046"/>
                </a:cubicBezTo>
                <a:lnTo>
                  <a:pt x="1" y="245"/>
                </a:lnTo>
                <a:cubicBezTo>
                  <a:pt x="1" y="111"/>
                  <a:pt x="106" y="1"/>
                  <a:pt x="241" y="1"/>
                </a:cubicBezTo>
                <a:cubicBezTo>
                  <a:pt x="375" y="1"/>
                  <a:pt x="480" y="111"/>
                  <a:pt x="480" y="245"/>
                </a:cubicBezTo>
                <a:close/>
              </a:path>
            </a:pathLst>
          </a:custGeom>
          <a:solidFill>
            <a:srgbClr val="D8DE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21"/>
          <p:cNvSpPr/>
          <p:nvPr/>
        </p:nvSpPr>
        <p:spPr>
          <a:xfrm>
            <a:off x="4463598" y="1287024"/>
            <a:ext cx="312877" cy="34723"/>
          </a:xfrm>
          <a:custGeom>
            <a:avLst/>
            <a:gdLst/>
            <a:ahLst/>
            <a:cxnLst/>
            <a:rect l="l" t="t" r="r" b="b"/>
            <a:pathLst>
              <a:path w="2604" h="289" extrusionOk="0">
                <a:moveTo>
                  <a:pt x="144" y="0"/>
                </a:moveTo>
                <a:cubicBezTo>
                  <a:pt x="67" y="0"/>
                  <a:pt x="0" y="63"/>
                  <a:pt x="0" y="144"/>
                </a:cubicBezTo>
                <a:cubicBezTo>
                  <a:pt x="0" y="221"/>
                  <a:pt x="67" y="288"/>
                  <a:pt x="144" y="288"/>
                </a:cubicBezTo>
                <a:lnTo>
                  <a:pt x="2465" y="288"/>
                </a:lnTo>
                <a:cubicBezTo>
                  <a:pt x="2542" y="288"/>
                  <a:pt x="2604" y="221"/>
                  <a:pt x="2604" y="144"/>
                </a:cubicBezTo>
                <a:cubicBezTo>
                  <a:pt x="2604" y="63"/>
                  <a:pt x="2542" y="0"/>
                  <a:pt x="2465" y="0"/>
                </a:cubicBezTo>
                <a:close/>
              </a:path>
            </a:pathLst>
          </a:custGeom>
          <a:solidFill>
            <a:srgbClr val="B1B5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21"/>
          <p:cNvSpPr/>
          <p:nvPr/>
        </p:nvSpPr>
        <p:spPr>
          <a:xfrm>
            <a:off x="4475613" y="1297957"/>
            <a:ext cx="287044" cy="23789"/>
          </a:xfrm>
          <a:custGeom>
            <a:avLst/>
            <a:gdLst/>
            <a:ahLst/>
            <a:cxnLst/>
            <a:rect l="l" t="t" r="r" b="b"/>
            <a:pathLst>
              <a:path w="2389" h="198" extrusionOk="0">
                <a:moveTo>
                  <a:pt x="97" y="1"/>
                </a:moveTo>
                <a:cubicBezTo>
                  <a:pt x="44" y="1"/>
                  <a:pt x="1" y="44"/>
                  <a:pt x="1" y="96"/>
                </a:cubicBezTo>
                <a:cubicBezTo>
                  <a:pt x="1" y="154"/>
                  <a:pt x="44" y="197"/>
                  <a:pt x="97" y="197"/>
                </a:cubicBezTo>
                <a:lnTo>
                  <a:pt x="2293" y="197"/>
                </a:lnTo>
                <a:cubicBezTo>
                  <a:pt x="2346" y="197"/>
                  <a:pt x="2389" y="154"/>
                  <a:pt x="2389" y="96"/>
                </a:cubicBezTo>
                <a:cubicBezTo>
                  <a:pt x="2389" y="44"/>
                  <a:pt x="2346" y="1"/>
                  <a:pt x="2293" y="1"/>
                </a:cubicBezTo>
                <a:close/>
              </a:path>
            </a:pathLst>
          </a:custGeom>
          <a:solidFill>
            <a:srgbClr val="DBDF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21"/>
          <p:cNvSpPr/>
          <p:nvPr/>
        </p:nvSpPr>
        <p:spPr>
          <a:xfrm>
            <a:off x="4367360" y="1287024"/>
            <a:ext cx="34604" cy="34723"/>
          </a:xfrm>
          <a:custGeom>
            <a:avLst/>
            <a:gdLst/>
            <a:ahLst/>
            <a:cxnLst/>
            <a:rect l="l" t="t" r="r" b="b"/>
            <a:pathLst>
              <a:path w="288" h="289" extrusionOk="0">
                <a:moveTo>
                  <a:pt x="144" y="0"/>
                </a:moveTo>
                <a:cubicBezTo>
                  <a:pt x="63" y="0"/>
                  <a:pt x="0" y="63"/>
                  <a:pt x="0" y="144"/>
                </a:cubicBezTo>
                <a:cubicBezTo>
                  <a:pt x="0" y="221"/>
                  <a:pt x="63" y="288"/>
                  <a:pt x="144" y="288"/>
                </a:cubicBezTo>
                <a:cubicBezTo>
                  <a:pt x="221" y="288"/>
                  <a:pt x="288" y="221"/>
                  <a:pt x="288" y="144"/>
                </a:cubicBezTo>
                <a:cubicBezTo>
                  <a:pt x="288" y="63"/>
                  <a:pt x="221" y="0"/>
                  <a:pt x="144" y="0"/>
                </a:cubicBezTo>
                <a:close/>
              </a:path>
            </a:pathLst>
          </a:custGeom>
          <a:solidFill>
            <a:srgbClr val="B1B5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21"/>
          <p:cNvSpPr/>
          <p:nvPr/>
        </p:nvSpPr>
        <p:spPr>
          <a:xfrm>
            <a:off x="4476898" y="3945659"/>
            <a:ext cx="234658" cy="234047"/>
          </a:xfrm>
          <a:custGeom>
            <a:avLst/>
            <a:gdLst/>
            <a:ahLst/>
            <a:cxnLst/>
            <a:rect l="l" t="t" r="r" b="b"/>
            <a:pathLst>
              <a:path w="1953" h="1948" extrusionOk="0">
                <a:moveTo>
                  <a:pt x="979" y="0"/>
                </a:moveTo>
                <a:cubicBezTo>
                  <a:pt x="437" y="0"/>
                  <a:pt x="1" y="437"/>
                  <a:pt x="1" y="974"/>
                </a:cubicBezTo>
                <a:cubicBezTo>
                  <a:pt x="1" y="1511"/>
                  <a:pt x="437" y="1947"/>
                  <a:pt x="979" y="1947"/>
                </a:cubicBezTo>
                <a:cubicBezTo>
                  <a:pt x="1516" y="1947"/>
                  <a:pt x="1952" y="1511"/>
                  <a:pt x="1952" y="974"/>
                </a:cubicBezTo>
                <a:cubicBezTo>
                  <a:pt x="1952" y="437"/>
                  <a:pt x="1516" y="0"/>
                  <a:pt x="979" y="0"/>
                </a:cubicBezTo>
                <a:close/>
              </a:path>
            </a:pathLst>
          </a:custGeom>
          <a:solidFill>
            <a:srgbClr val="B1B5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21"/>
          <p:cNvSpPr/>
          <p:nvPr/>
        </p:nvSpPr>
        <p:spPr>
          <a:xfrm>
            <a:off x="4156788" y="3407738"/>
            <a:ext cx="830400" cy="830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6" name="Google Shape;956;p21"/>
          <p:cNvGrpSpPr/>
          <p:nvPr/>
        </p:nvGrpSpPr>
        <p:grpSpPr>
          <a:xfrm>
            <a:off x="3793056" y="905362"/>
            <a:ext cx="1615371" cy="3332776"/>
            <a:chOff x="3793056" y="830140"/>
            <a:chExt cx="1615691" cy="3701744"/>
          </a:xfrm>
        </p:grpSpPr>
        <p:grpSp>
          <p:nvGrpSpPr>
            <p:cNvPr id="957" name="Google Shape;957;p21"/>
            <p:cNvGrpSpPr/>
            <p:nvPr/>
          </p:nvGrpSpPr>
          <p:grpSpPr>
            <a:xfrm>
              <a:off x="3793056" y="830140"/>
              <a:ext cx="1615691" cy="3701744"/>
              <a:chOff x="3764098" y="1049138"/>
              <a:chExt cx="1615691" cy="3701744"/>
            </a:xfrm>
          </p:grpSpPr>
          <p:sp>
            <p:nvSpPr>
              <p:cNvPr id="958" name="Google Shape;958;p21"/>
              <p:cNvSpPr/>
              <p:nvPr/>
            </p:nvSpPr>
            <p:spPr>
              <a:xfrm>
                <a:off x="3764098" y="1049138"/>
                <a:ext cx="1615691" cy="3701744"/>
              </a:xfrm>
              <a:custGeom>
                <a:avLst/>
                <a:gdLst/>
                <a:ahLst/>
                <a:cxnLst/>
                <a:rect l="l" t="t" r="r" b="b"/>
                <a:pathLst>
                  <a:path w="13447" h="30810" extrusionOk="0">
                    <a:moveTo>
                      <a:pt x="1914" y="0"/>
                    </a:moveTo>
                    <a:cubicBezTo>
                      <a:pt x="859" y="0"/>
                      <a:pt x="1" y="854"/>
                      <a:pt x="1" y="1909"/>
                    </a:cubicBezTo>
                    <a:lnTo>
                      <a:pt x="1" y="1909"/>
                    </a:lnTo>
                    <a:lnTo>
                      <a:pt x="1" y="28906"/>
                    </a:lnTo>
                    <a:cubicBezTo>
                      <a:pt x="1" y="29956"/>
                      <a:pt x="859" y="30810"/>
                      <a:pt x="1914" y="30810"/>
                    </a:cubicBezTo>
                    <a:lnTo>
                      <a:pt x="1914" y="30810"/>
                    </a:lnTo>
                    <a:lnTo>
                      <a:pt x="11533" y="30810"/>
                    </a:lnTo>
                    <a:cubicBezTo>
                      <a:pt x="12593" y="30810"/>
                      <a:pt x="13447" y="29956"/>
                      <a:pt x="13447" y="28906"/>
                    </a:cubicBezTo>
                    <a:lnTo>
                      <a:pt x="13447" y="28906"/>
                    </a:lnTo>
                    <a:lnTo>
                      <a:pt x="13447" y="1909"/>
                    </a:lnTo>
                    <a:cubicBezTo>
                      <a:pt x="13447" y="854"/>
                      <a:pt x="12593" y="0"/>
                      <a:pt x="11533" y="0"/>
                    </a:cubicBezTo>
                    <a:lnTo>
                      <a:pt x="11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21"/>
              <p:cNvSpPr/>
              <p:nvPr/>
            </p:nvSpPr>
            <p:spPr>
              <a:xfrm>
                <a:off x="4472729" y="4425193"/>
                <a:ext cx="212790" cy="213262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775" extrusionOk="0">
                    <a:moveTo>
                      <a:pt x="883" y="1"/>
                    </a:moveTo>
                    <a:cubicBezTo>
                      <a:pt x="394" y="1"/>
                      <a:pt x="1" y="399"/>
                      <a:pt x="1" y="888"/>
                    </a:cubicBezTo>
                    <a:cubicBezTo>
                      <a:pt x="1" y="1377"/>
                      <a:pt x="394" y="1775"/>
                      <a:pt x="883" y="1775"/>
                    </a:cubicBezTo>
                    <a:cubicBezTo>
                      <a:pt x="1377" y="1775"/>
                      <a:pt x="1770" y="1377"/>
                      <a:pt x="1770" y="888"/>
                    </a:cubicBezTo>
                    <a:cubicBezTo>
                      <a:pt x="1770" y="399"/>
                      <a:pt x="1377" y="1"/>
                      <a:pt x="8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21"/>
              <p:cNvSpPr/>
              <p:nvPr/>
            </p:nvSpPr>
            <p:spPr>
              <a:xfrm>
                <a:off x="3802665" y="1510012"/>
                <a:ext cx="1533867" cy="2796673"/>
              </a:xfrm>
              <a:custGeom>
                <a:avLst/>
                <a:gdLst/>
                <a:ahLst/>
                <a:cxnLst/>
                <a:rect l="l" t="t" r="r" b="b"/>
                <a:pathLst>
                  <a:path w="12766" h="23277" extrusionOk="0">
                    <a:moveTo>
                      <a:pt x="1" y="23277"/>
                    </a:moveTo>
                    <a:lnTo>
                      <a:pt x="12766" y="23277"/>
                    </a:lnTo>
                    <a:lnTo>
                      <a:pt x="1276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21"/>
              <p:cNvSpPr/>
              <p:nvPr/>
            </p:nvSpPr>
            <p:spPr>
              <a:xfrm>
                <a:off x="4156788" y="1552975"/>
                <a:ext cx="830400" cy="830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21"/>
              <p:cNvSpPr/>
              <p:nvPr/>
            </p:nvSpPr>
            <p:spPr>
              <a:xfrm>
                <a:off x="4156788" y="2493138"/>
                <a:ext cx="830400" cy="830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63" name="Google Shape;963;p21"/>
              <p:cNvGrpSpPr/>
              <p:nvPr/>
            </p:nvGrpSpPr>
            <p:grpSpPr>
              <a:xfrm>
                <a:off x="4298669" y="1683075"/>
                <a:ext cx="546635" cy="570191"/>
                <a:chOff x="5114140" y="1933975"/>
                <a:chExt cx="319969" cy="333777"/>
              </a:xfrm>
            </p:grpSpPr>
            <p:sp>
              <p:nvSpPr>
                <p:cNvPr id="964" name="Google Shape;964;p21"/>
                <p:cNvSpPr/>
                <p:nvPr/>
              </p:nvSpPr>
              <p:spPr>
                <a:xfrm>
                  <a:off x="5329923" y="2000495"/>
                  <a:ext cx="85321" cy="147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4" h="4512" extrusionOk="0">
                      <a:moveTo>
                        <a:pt x="605" y="1"/>
                      </a:moveTo>
                      <a:lnTo>
                        <a:pt x="1" y="2643"/>
                      </a:lnTo>
                      <a:lnTo>
                        <a:pt x="234" y="4511"/>
                      </a:lnTo>
                      <a:lnTo>
                        <a:pt x="1961" y="4511"/>
                      </a:lnTo>
                      <a:lnTo>
                        <a:pt x="2614" y="1"/>
                      </a:lnTo>
                      <a:close/>
                    </a:path>
                  </a:pathLst>
                </a:custGeom>
                <a:solidFill>
                  <a:srgbClr val="04A6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5" name="Google Shape;965;p21"/>
                <p:cNvSpPr/>
                <p:nvPr/>
              </p:nvSpPr>
              <p:spPr>
                <a:xfrm>
                  <a:off x="5164340" y="2000495"/>
                  <a:ext cx="96060" cy="147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" h="4512" extrusionOk="0">
                      <a:moveTo>
                        <a:pt x="0" y="1"/>
                      </a:moveTo>
                      <a:lnTo>
                        <a:pt x="686" y="4511"/>
                      </a:lnTo>
                      <a:lnTo>
                        <a:pt x="2769" y="4511"/>
                      </a:lnTo>
                      <a:lnTo>
                        <a:pt x="2943" y="2643"/>
                      </a:lnTo>
                      <a:lnTo>
                        <a:pt x="240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6" name="Google Shape;966;p21"/>
                <p:cNvSpPr/>
                <p:nvPr/>
              </p:nvSpPr>
              <p:spPr>
                <a:xfrm>
                  <a:off x="5288209" y="2000495"/>
                  <a:ext cx="61363" cy="147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0" h="4512" extrusionOk="0">
                      <a:moveTo>
                        <a:pt x="245" y="1"/>
                      </a:moveTo>
                      <a:lnTo>
                        <a:pt x="0" y="2428"/>
                      </a:lnTo>
                      <a:lnTo>
                        <a:pt x="245" y="4511"/>
                      </a:lnTo>
                      <a:lnTo>
                        <a:pt x="1512" y="4511"/>
                      </a:lnTo>
                      <a:lnTo>
                        <a:pt x="187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7" name="Google Shape;967;p21"/>
                <p:cNvSpPr/>
                <p:nvPr/>
              </p:nvSpPr>
              <p:spPr>
                <a:xfrm>
                  <a:off x="5242578" y="2000495"/>
                  <a:ext cx="53399" cy="147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" h="4512" extrusionOk="0">
                      <a:moveTo>
                        <a:pt x="1" y="1"/>
                      </a:moveTo>
                      <a:lnTo>
                        <a:pt x="368" y="4511"/>
                      </a:lnTo>
                      <a:lnTo>
                        <a:pt x="1635" y="4511"/>
                      </a:lnTo>
                      <a:lnTo>
                        <a:pt x="1635" y="1"/>
                      </a:lnTo>
                      <a:close/>
                    </a:path>
                  </a:pathLst>
                </a:custGeom>
                <a:solidFill>
                  <a:srgbClr val="65DE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8" name="Google Shape;968;p21"/>
                <p:cNvSpPr/>
                <p:nvPr/>
              </p:nvSpPr>
              <p:spPr>
                <a:xfrm>
                  <a:off x="5288078" y="1984175"/>
                  <a:ext cx="146031" cy="19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4" h="601" extrusionOk="0">
                      <a:moveTo>
                        <a:pt x="245" y="1"/>
                      </a:moveTo>
                      <a:lnTo>
                        <a:pt x="0" y="371"/>
                      </a:lnTo>
                      <a:lnTo>
                        <a:pt x="245" y="601"/>
                      </a:lnTo>
                      <a:lnTo>
                        <a:pt x="4474" y="601"/>
                      </a:lnTo>
                      <a:lnTo>
                        <a:pt x="447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9" name="Google Shape;969;p21"/>
                <p:cNvSpPr/>
                <p:nvPr/>
              </p:nvSpPr>
              <p:spPr>
                <a:xfrm>
                  <a:off x="5114140" y="1933975"/>
                  <a:ext cx="181837" cy="290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1" h="8892" extrusionOk="0">
                      <a:moveTo>
                        <a:pt x="0" y="1"/>
                      </a:moveTo>
                      <a:lnTo>
                        <a:pt x="0" y="601"/>
                      </a:lnTo>
                      <a:lnTo>
                        <a:pt x="1067" y="601"/>
                      </a:lnTo>
                      <a:lnTo>
                        <a:pt x="2331" y="8891"/>
                      </a:lnTo>
                      <a:lnTo>
                        <a:pt x="2924" y="8802"/>
                      </a:lnTo>
                      <a:lnTo>
                        <a:pt x="1909" y="2139"/>
                      </a:lnTo>
                      <a:lnTo>
                        <a:pt x="5570" y="2139"/>
                      </a:lnTo>
                      <a:lnTo>
                        <a:pt x="5570" y="1539"/>
                      </a:lnTo>
                      <a:lnTo>
                        <a:pt x="1816" y="1539"/>
                      </a:lnTo>
                      <a:lnTo>
                        <a:pt x="158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0" name="Google Shape;970;p21"/>
                <p:cNvSpPr/>
                <p:nvPr/>
              </p:nvSpPr>
              <p:spPr>
                <a:xfrm>
                  <a:off x="5267254" y="2213634"/>
                  <a:ext cx="45043" cy="19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" h="598" extrusionOk="0">
                      <a:moveTo>
                        <a:pt x="1" y="1"/>
                      </a:moveTo>
                      <a:lnTo>
                        <a:pt x="1" y="598"/>
                      </a:lnTo>
                      <a:lnTo>
                        <a:pt x="1380" y="598"/>
                      </a:lnTo>
                      <a:lnTo>
                        <a:pt x="138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1" name="Google Shape;971;p21"/>
                <p:cNvSpPr/>
                <p:nvPr/>
              </p:nvSpPr>
              <p:spPr>
                <a:xfrm>
                  <a:off x="5196752" y="2188730"/>
                  <a:ext cx="75888" cy="69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5" h="2121" extrusionOk="0">
                      <a:moveTo>
                        <a:pt x="1163" y="0"/>
                      </a:moveTo>
                      <a:cubicBezTo>
                        <a:pt x="892" y="0"/>
                        <a:pt x="621" y="104"/>
                        <a:pt x="415" y="312"/>
                      </a:cubicBezTo>
                      <a:cubicBezTo>
                        <a:pt x="0" y="727"/>
                        <a:pt x="0" y="1394"/>
                        <a:pt x="415" y="1809"/>
                      </a:cubicBezTo>
                      <a:cubicBezTo>
                        <a:pt x="621" y="2017"/>
                        <a:pt x="892" y="2120"/>
                        <a:pt x="1163" y="2120"/>
                      </a:cubicBezTo>
                      <a:cubicBezTo>
                        <a:pt x="1434" y="2120"/>
                        <a:pt x="1705" y="2017"/>
                        <a:pt x="1913" y="1809"/>
                      </a:cubicBezTo>
                      <a:cubicBezTo>
                        <a:pt x="2324" y="1394"/>
                        <a:pt x="2324" y="727"/>
                        <a:pt x="1913" y="312"/>
                      </a:cubicBezTo>
                      <a:cubicBezTo>
                        <a:pt x="1705" y="104"/>
                        <a:pt x="1434" y="0"/>
                        <a:pt x="1163" y="0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2" name="Google Shape;972;p21"/>
                <p:cNvSpPr/>
                <p:nvPr/>
              </p:nvSpPr>
              <p:spPr>
                <a:xfrm>
                  <a:off x="5190322" y="2179036"/>
                  <a:ext cx="88716" cy="8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2718" extrusionOk="0">
                      <a:moveTo>
                        <a:pt x="1361" y="598"/>
                      </a:moveTo>
                      <a:cubicBezTo>
                        <a:pt x="1780" y="598"/>
                        <a:pt x="2121" y="939"/>
                        <a:pt x="2121" y="1357"/>
                      </a:cubicBezTo>
                      <a:cubicBezTo>
                        <a:pt x="2121" y="1776"/>
                        <a:pt x="1780" y="2117"/>
                        <a:pt x="1361" y="2117"/>
                      </a:cubicBezTo>
                      <a:cubicBezTo>
                        <a:pt x="942" y="2117"/>
                        <a:pt x="601" y="1776"/>
                        <a:pt x="601" y="1357"/>
                      </a:cubicBezTo>
                      <a:cubicBezTo>
                        <a:pt x="601" y="939"/>
                        <a:pt x="942" y="598"/>
                        <a:pt x="1361" y="598"/>
                      </a:cubicBezTo>
                      <a:close/>
                      <a:moveTo>
                        <a:pt x="1361" y="1"/>
                      </a:moveTo>
                      <a:cubicBezTo>
                        <a:pt x="612" y="1"/>
                        <a:pt x="1" y="609"/>
                        <a:pt x="1" y="1357"/>
                      </a:cubicBezTo>
                      <a:cubicBezTo>
                        <a:pt x="1" y="2106"/>
                        <a:pt x="612" y="2718"/>
                        <a:pt x="1361" y="2718"/>
                      </a:cubicBezTo>
                      <a:cubicBezTo>
                        <a:pt x="2110" y="2718"/>
                        <a:pt x="2717" y="2106"/>
                        <a:pt x="2717" y="1357"/>
                      </a:cubicBezTo>
                      <a:cubicBezTo>
                        <a:pt x="2717" y="609"/>
                        <a:pt x="2110" y="1"/>
                        <a:pt x="136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3" name="Google Shape;973;p21"/>
                <p:cNvSpPr/>
                <p:nvPr/>
              </p:nvSpPr>
              <p:spPr>
                <a:xfrm>
                  <a:off x="5306226" y="2188828"/>
                  <a:ext cx="75888" cy="69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5" h="2118" extrusionOk="0">
                      <a:moveTo>
                        <a:pt x="1163" y="0"/>
                      </a:moveTo>
                      <a:cubicBezTo>
                        <a:pt x="892" y="0"/>
                        <a:pt x="621" y="103"/>
                        <a:pt x="415" y="309"/>
                      </a:cubicBezTo>
                      <a:cubicBezTo>
                        <a:pt x="0" y="724"/>
                        <a:pt x="0" y="1395"/>
                        <a:pt x="415" y="1806"/>
                      </a:cubicBezTo>
                      <a:cubicBezTo>
                        <a:pt x="621" y="2014"/>
                        <a:pt x="892" y="2117"/>
                        <a:pt x="1163" y="2117"/>
                      </a:cubicBezTo>
                      <a:cubicBezTo>
                        <a:pt x="1434" y="2117"/>
                        <a:pt x="1705" y="2014"/>
                        <a:pt x="1913" y="1806"/>
                      </a:cubicBezTo>
                      <a:cubicBezTo>
                        <a:pt x="2324" y="1395"/>
                        <a:pt x="2324" y="724"/>
                        <a:pt x="1913" y="309"/>
                      </a:cubicBezTo>
                      <a:cubicBezTo>
                        <a:pt x="1705" y="103"/>
                        <a:pt x="1434" y="0"/>
                        <a:pt x="1163" y="0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4" name="Google Shape;974;p21"/>
                <p:cNvSpPr/>
                <p:nvPr/>
              </p:nvSpPr>
              <p:spPr>
                <a:xfrm>
                  <a:off x="5299927" y="2179036"/>
                  <a:ext cx="88716" cy="8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2718" extrusionOk="0">
                      <a:moveTo>
                        <a:pt x="1357" y="598"/>
                      </a:moveTo>
                      <a:cubicBezTo>
                        <a:pt x="1776" y="598"/>
                        <a:pt x="2117" y="939"/>
                        <a:pt x="2117" y="1357"/>
                      </a:cubicBezTo>
                      <a:cubicBezTo>
                        <a:pt x="2117" y="1776"/>
                        <a:pt x="1776" y="2117"/>
                        <a:pt x="1357" y="2117"/>
                      </a:cubicBezTo>
                      <a:cubicBezTo>
                        <a:pt x="938" y="2117"/>
                        <a:pt x="597" y="1776"/>
                        <a:pt x="597" y="1357"/>
                      </a:cubicBezTo>
                      <a:cubicBezTo>
                        <a:pt x="597" y="939"/>
                        <a:pt x="938" y="598"/>
                        <a:pt x="1357" y="598"/>
                      </a:cubicBezTo>
                      <a:close/>
                      <a:moveTo>
                        <a:pt x="1357" y="1"/>
                      </a:moveTo>
                      <a:cubicBezTo>
                        <a:pt x="608" y="1"/>
                        <a:pt x="1" y="609"/>
                        <a:pt x="1" y="1357"/>
                      </a:cubicBezTo>
                      <a:cubicBezTo>
                        <a:pt x="1" y="2106"/>
                        <a:pt x="608" y="2718"/>
                        <a:pt x="1357" y="2718"/>
                      </a:cubicBezTo>
                      <a:cubicBezTo>
                        <a:pt x="2106" y="2718"/>
                        <a:pt x="2717" y="2106"/>
                        <a:pt x="2717" y="1357"/>
                      </a:cubicBezTo>
                      <a:cubicBezTo>
                        <a:pt x="2717" y="609"/>
                        <a:pt x="2106" y="1"/>
                        <a:pt x="135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75" name="Google Shape;975;p21"/>
              <p:cNvGrpSpPr/>
              <p:nvPr/>
            </p:nvGrpSpPr>
            <p:grpSpPr>
              <a:xfrm>
                <a:off x="4299171" y="3537850"/>
                <a:ext cx="545633" cy="570191"/>
                <a:chOff x="5868711" y="1933975"/>
                <a:chExt cx="319382" cy="333777"/>
              </a:xfrm>
            </p:grpSpPr>
            <p:sp>
              <p:nvSpPr>
                <p:cNvPr id="976" name="Google Shape;976;p21"/>
                <p:cNvSpPr/>
                <p:nvPr/>
              </p:nvSpPr>
              <p:spPr>
                <a:xfrm>
                  <a:off x="6084037" y="2000495"/>
                  <a:ext cx="85321" cy="147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4" h="4512" extrusionOk="0">
                      <a:moveTo>
                        <a:pt x="601" y="1"/>
                      </a:moveTo>
                      <a:lnTo>
                        <a:pt x="0" y="2643"/>
                      </a:lnTo>
                      <a:lnTo>
                        <a:pt x="234" y="4511"/>
                      </a:lnTo>
                      <a:lnTo>
                        <a:pt x="1961" y="4511"/>
                      </a:lnTo>
                      <a:lnTo>
                        <a:pt x="2613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7" name="Google Shape;977;p21"/>
                <p:cNvSpPr/>
                <p:nvPr/>
              </p:nvSpPr>
              <p:spPr>
                <a:xfrm>
                  <a:off x="5918422" y="2000495"/>
                  <a:ext cx="95962" cy="147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0" h="4512" extrusionOk="0">
                      <a:moveTo>
                        <a:pt x="1" y="1"/>
                      </a:moveTo>
                      <a:lnTo>
                        <a:pt x="686" y="4511"/>
                      </a:lnTo>
                      <a:lnTo>
                        <a:pt x="2769" y="4511"/>
                      </a:lnTo>
                      <a:lnTo>
                        <a:pt x="2940" y="2643"/>
                      </a:lnTo>
                      <a:lnTo>
                        <a:pt x="240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8" name="Google Shape;978;p21"/>
                <p:cNvSpPr/>
                <p:nvPr/>
              </p:nvSpPr>
              <p:spPr>
                <a:xfrm>
                  <a:off x="6042291" y="2000495"/>
                  <a:ext cx="61363" cy="147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0" h="4512" extrusionOk="0">
                      <a:moveTo>
                        <a:pt x="245" y="1"/>
                      </a:moveTo>
                      <a:lnTo>
                        <a:pt x="1" y="2428"/>
                      </a:lnTo>
                      <a:lnTo>
                        <a:pt x="245" y="4511"/>
                      </a:lnTo>
                      <a:lnTo>
                        <a:pt x="1513" y="4511"/>
                      </a:lnTo>
                      <a:lnTo>
                        <a:pt x="188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9" name="Google Shape;979;p21"/>
                <p:cNvSpPr/>
                <p:nvPr/>
              </p:nvSpPr>
              <p:spPr>
                <a:xfrm>
                  <a:off x="5997313" y="2000495"/>
                  <a:ext cx="53236" cy="147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" h="4512" extrusionOk="0">
                      <a:moveTo>
                        <a:pt x="0" y="1"/>
                      </a:moveTo>
                      <a:lnTo>
                        <a:pt x="367" y="4511"/>
                      </a:lnTo>
                      <a:lnTo>
                        <a:pt x="1631" y="4511"/>
                      </a:lnTo>
                      <a:lnTo>
                        <a:pt x="1631" y="1"/>
                      </a:lnTo>
                      <a:close/>
                    </a:path>
                  </a:pathLst>
                </a:custGeom>
                <a:solidFill>
                  <a:srgbClr val="FF92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0" name="Google Shape;980;p21"/>
                <p:cNvSpPr/>
                <p:nvPr/>
              </p:nvSpPr>
              <p:spPr>
                <a:xfrm>
                  <a:off x="6042062" y="1984175"/>
                  <a:ext cx="146031" cy="19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4" h="601" extrusionOk="0">
                      <a:moveTo>
                        <a:pt x="245" y="1"/>
                      </a:moveTo>
                      <a:lnTo>
                        <a:pt x="0" y="371"/>
                      </a:lnTo>
                      <a:lnTo>
                        <a:pt x="245" y="601"/>
                      </a:lnTo>
                      <a:lnTo>
                        <a:pt x="4474" y="601"/>
                      </a:lnTo>
                      <a:lnTo>
                        <a:pt x="447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1" name="Google Shape;981;p21"/>
                <p:cNvSpPr/>
                <p:nvPr/>
              </p:nvSpPr>
              <p:spPr>
                <a:xfrm>
                  <a:off x="5868711" y="1933975"/>
                  <a:ext cx="181837" cy="290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1" h="8892" extrusionOk="0">
                      <a:moveTo>
                        <a:pt x="1" y="1"/>
                      </a:moveTo>
                      <a:lnTo>
                        <a:pt x="1" y="601"/>
                      </a:lnTo>
                      <a:lnTo>
                        <a:pt x="1068" y="601"/>
                      </a:lnTo>
                      <a:lnTo>
                        <a:pt x="2332" y="8891"/>
                      </a:lnTo>
                      <a:lnTo>
                        <a:pt x="2925" y="8802"/>
                      </a:lnTo>
                      <a:lnTo>
                        <a:pt x="1909" y="2139"/>
                      </a:lnTo>
                      <a:lnTo>
                        <a:pt x="5571" y="2139"/>
                      </a:lnTo>
                      <a:lnTo>
                        <a:pt x="5571" y="1539"/>
                      </a:lnTo>
                      <a:lnTo>
                        <a:pt x="1820" y="1539"/>
                      </a:lnTo>
                      <a:lnTo>
                        <a:pt x="158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2" name="Google Shape;982;p21"/>
                <p:cNvSpPr/>
                <p:nvPr/>
              </p:nvSpPr>
              <p:spPr>
                <a:xfrm>
                  <a:off x="6021238" y="2213634"/>
                  <a:ext cx="45043" cy="19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" h="598" extrusionOk="0">
                      <a:moveTo>
                        <a:pt x="1" y="1"/>
                      </a:moveTo>
                      <a:lnTo>
                        <a:pt x="1" y="598"/>
                      </a:lnTo>
                      <a:lnTo>
                        <a:pt x="1380" y="598"/>
                      </a:lnTo>
                      <a:lnTo>
                        <a:pt x="138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3" name="Google Shape;983;p21"/>
                <p:cNvSpPr/>
                <p:nvPr/>
              </p:nvSpPr>
              <p:spPr>
                <a:xfrm>
                  <a:off x="5950866" y="2188730"/>
                  <a:ext cx="75855" cy="69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121" extrusionOk="0">
                      <a:moveTo>
                        <a:pt x="1161" y="0"/>
                      </a:moveTo>
                      <a:cubicBezTo>
                        <a:pt x="890" y="0"/>
                        <a:pt x="619" y="104"/>
                        <a:pt x="411" y="312"/>
                      </a:cubicBezTo>
                      <a:cubicBezTo>
                        <a:pt x="0" y="727"/>
                        <a:pt x="0" y="1394"/>
                        <a:pt x="411" y="1809"/>
                      </a:cubicBezTo>
                      <a:cubicBezTo>
                        <a:pt x="619" y="2017"/>
                        <a:pt x="890" y="2120"/>
                        <a:pt x="1161" y="2120"/>
                      </a:cubicBezTo>
                      <a:cubicBezTo>
                        <a:pt x="1432" y="2120"/>
                        <a:pt x="1703" y="2017"/>
                        <a:pt x="1909" y="1809"/>
                      </a:cubicBezTo>
                      <a:cubicBezTo>
                        <a:pt x="2324" y="1394"/>
                        <a:pt x="2324" y="727"/>
                        <a:pt x="1909" y="312"/>
                      </a:cubicBezTo>
                      <a:cubicBezTo>
                        <a:pt x="1703" y="104"/>
                        <a:pt x="1432" y="0"/>
                        <a:pt x="1161" y="0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4" name="Google Shape;984;p21"/>
                <p:cNvSpPr/>
                <p:nvPr/>
              </p:nvSpPr>
              <p:spPr>
                <a:xfrm>
                  <a:off x="5944436" y="2179036"/>
                  <a:ext cx="88716" cy="8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2718" extrusionOk="0">
                      <a:moveTo>
                        <a:pt x="1361" y="598"/>
                      </a:moveTo>
                      <a:cubicBezTo>
                        <a:pt x="1780" y="598"/>
                        <a:pt x="2121" y="939"/>
                        <a:pt x="2121" y="1357"/>
                      </a:cubicBezTo>
                      <a:cubicBezTo>
                        <a:pt x="2121" y="1776"/>
                        <a:pt x="1780" y="2117"/>
                        <a:pt x="1361" y="2117"/>
                      </a:cubicBezTo>
                      <a:cubicBezTo>
                        <a:pt x="942" y="2117"/>
                        <a:pt x="601" y="1776"/>
                        <a:pt x="601" y="1357"/>
                      </a:cubicBezTo>
                      <a:cubicBezTo>
                        <a:pt x="601" y="939"/>
                        <a:pt x="942" y="598"/>
                        <a:pt x="1361" y="598"/>
                      </a:cubicBezTo>
                      <a:close/>
                      <a:moveTo>
                        <a:pt x="1361" y="1"/>
                      </a:moveTo>
                      <a:cubicBezTo>
                        <a:pt x="612" y="1"/>
                        <a:pt x="1" y="609"/>
                        <a:pt x="1" y="1357"/>
                      </a:cubicBezTo>
                      <a:cubicBezTo>
                        <a:pt x="1" y="2106"/>
                        <a:pt x="612" y="2718"/>
                        <a:pt x="1361" y="2718"/>
                      </a:cubicBezTo>
                      <a:cubicBezTo>
                        <a:pt x="2109" y="2718"/>
                        <a:pt x="2717" y="2106"/>
                        <a:pt x="2717" y="1357"/>
                      </a:cubicBezTo>
                      <a:cubicBezTo>
                        <a:pt x="2717" y="609"/>
                        <a:pt x="2109" y="1"/>
                        <a:pt x="136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5" name="Google Shape;985;p21"/>
                <p:cNvSpPr/>
                <p:nvPr/>
              </p:nvSpPr>
              <p:spPr>
                <a:xfrm>
                  <a:off x="6060341" y="2188828"/>
                  <a:ext cx="75855" cy="69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118" extrusionOk="0">
                      <a:moveTo>
                        <a:pt x="1161" y="0"/>
                      </a:moveTo>
                      <a:cubicBezTo>
                        <a:pt x="890" y="0"/>
                        <a:pt x="619" y="103"/>
                        <a:pt x="411" y="309"/>
                      </a:cubicBezTo>
                      <a:cubicBezTo>
                        <a:pt x="0" y="724"/>
                        <a:pt x="0" y="1395"/>
                        <a:pt x="411" y="1806"/>
                      </a:cubicBezTo>
                      <a:cubicBezTo>
                        <a:pt x="619" y="2014"/>
                        <a:pt x="890" y="2117"/>
                        <a:pt x="1161" y="2117"/>
                      </a:cubicBezTo>
                      <a:cubicBezTo>
                        <a:pt x="1432" y="2117"/>
                        <a:pt x="1703" y="2014"/>
                        <a:pt x="1909" y="1806"/>
                      </a:cubicBezTo>
                      <a:cubicBezTo>
                        <a:pt x="2324" y="1395"/>
                        <a:pt x="2324" y="724"/>
                        <a:pt x="1909" y="309"/>
                      </a:cubicBezTo>
                      <a:cubicBezTo>
                        <a:pt x="1703" y="103"/>
                        <a:pt x="1432" y="0"/>
                        <a:pt x="1161" y="0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6" name="Google Shape;986;p21"/>
                <p:cNvSpPr/>
                <p:nvPr/>
              </p:nvSpPr>
              <p:spPr>
                <a:xfrm>
                  <a:off x="6053911" y="2179036"/>
                  <a:ext cx="88716" cy="8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2718" extrusionOk="0">
                      <a:moveTo>
                        <a:pt x="1361" y="598"/>
                      </a:moveTo>
                      <a:cubicBezTo>
                        <a:pt x="1780" y="598"/>
                        <a:pt x="2121" y="939"/>
                        <a:pt x="2121" y="1357"/>
                      </a:cubicBezTo>
                      <a:cubicBezTo>
                        <a:pt x="2121" y="1776"/>
                        <a:pt x="1780" y="2117"/>
                        <a:pt x="1361" y="2117"/>
                      </a:cubicBezTo>
                      <a:cubicBezTo>
                        <a:pt x="942" y="2117"/>
                        <a:pt x="601" y="1776"/>
                        <a:pt x="601" y="1357"/>
                      </a:cubicBezTo>
                      <a:cubicBezTo>
                        <a:pt x="601" y="939"/>
                        <a:pt x="942" y="598"/>
                        <a:pt x="1361" y="598"/>
                      </a:cubicBezTo>
                      <a:close/>
                      <a:moveTo>
                        <a:pt x="1361" y="1"/>
                      </a:moveTo>
                      <a:cubicBezTo>
                        <a:pt x="612" y="1"/>
                        <a:pt x="1" y="609"/>
                        <a:pt x="1" y="1357"/>
                      </a:cubicBezTo>
                      <a:cubicBezTo>
                        <a:pt x="1" y="2106"/>
                        <a:pt x="612" y="2718"/>
                        <a:pt x="1361" y="2718"/>
                      </a:cubicBezTo>
                      <a:cubicBezTo>
                        <a:pt x="2109" y="2718"/>
                        <a:pt x="2717" y="2106"/>
                        <a:pt x="2717" y="1357"/>
                      </a:cubicBezTo>
                      <a:cubicBezTo>
                        <a:pt x="2717" y="609"/>
                        <a:pt x="2109" y="1"/>
                        <a:pt x="136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7" name="Google Shape;987;p21"/>
                <p:cNvSpPr/>
                <p:nvPr/>
              </p:nvSpPr>
              <p:spPr>
                <a:xfrm>
                  <a:off x="6042291" y="2036921"/>
                  <a:ext cx="46610" cy="77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8" h="2369" extrusionOk="0">
                      <a:moveTo>
                        <a:pt x="1005" y="0"/>
                      </a:moveTo>
                      <a:lnTo>
                        <a:pt x="245" y="760"/>
                      </a:lnTo>
                      <a:lnTo>
                        <a:pt x="1" y="1186"/>
                      </a:lnTo>
                      <a:lnTo>
                        <a:pt x="245" y="1609"/>
                      </a:lnTo>
                      <a:lnTo>
                        <a:pt x="1005" y="2369"/>
                      </a:lnTo>
                      <a:lnTo>
                        <a:pt x="1428" y="1946"/>
                      </a:lnTo>
                      <a:lnTo>
                        <a:pt x="668" y="1186"/>
                      </a:lnTo>
                      <a:lnTo>
                        <a:pt x="1428" y="423"/>
                      </a:lnTo>
                      <a:lnTo>
                        <a:pt x="10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8" name="Google Shape;988;p21"/>
                <p:cNvSpPr/>
                <p:nvPr/>
              </p:nvSpPr>
              <p:spPr>
                <a:xfrm>
                  <a:off x="6011936" y="2036921"/>
                  <a:ext cx="38613" cy="77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3" h="2369" extrusionOk="0">
                      <a:moveTo>
                        <a:pt x="423" y="0"/>
                      </a:moveTo>
                      <a:lnTo>
                        <a:pt x="1" y="423"/>
                      </a:lnTo>
                      <a:lnTo>
                        <a:pt x="760" y="1186"/>
                      </a:lnTo>
                      <a:lnTo>
                        <a:pt x="1" y="1946"/>
                      </a:lnTo>
                      <a:lnTo>
                        <a:pt x="423" y="2369"/>
                      </a:lnTo>
                      <a:lnTo>
                        <a:pt x="1183" y="1609"/>
                      </a:lnTo>
                      <a:lnTo>
                        <a:pt x="1183" y="760"/>
                      </a:lnTo>
                      <a:lnTo>
                        <a:pt x="42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89" name="Google Shape;989;p21"/>
            <p:cNvGrpSpPr/>
            <p:nvPr/>
          </p:nvGrpSpPr>
          <p:grpSpPr>
            <a:xfrm>
              <a:off x="4328296" y="2420094"/>
              <a:ext cx="545466" cy="570191"/>
              <a:chOff x="4299255" y="2623236"/>
              <a:chExt cx="545466" cy="570191"/>
            </a:xfrm>
          </p:grpSpPr>
          <p:sp>
            <p:nvSpPr>
              <p:cNvPr id="990" name="Google Shape;990;p21"/>
              <p:cNvSpPr/>
              <p:nvPr/>
            </p:nvSpPr>
            <p:spPr>
              <a:xfrm>
                <a:off x="4626634" y="3058602"/>
                <a:ext cx="129647" cy="118097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2118" extrusionOk="0">
                    <a:moveTo>
                      <a:pt x="1162" y="1"/>
                    </a:moveTo>
                    <a:cubicBezTo>
                      <a:pt x="891" y="1"/>
                      <a:pt x="619" y="103"/>
                      <a:pt x="412" y="309"/>
                    </a:cubicBezTo>
                    <a:cubicBezTo>
                      <a:pt x="0" y="724"/>
                      <a:pt x="0" y="1395"/>
                      <a:pt x="412" y="1806"/>
                    </a:cubicBezTo>
                    <a:cubicBezTo>
                      <a:pt x="619" y="2014"/>
                      <a:pt x="891" y="2118"/>
                      <a:pt x="1162" y="2118"/>
                    </a:cubicBezTo>
                    <a:cubicBezTo>
                      <a:pt x="1433" y="2118"/>
                      <a:pt x="1703" y="2014"/>
                      <a:pt x="1909" y="1806"/>
                    </a:cubicBezTo>
                    <a:cubicBezTo>
                      <a:pt x="2324" y="1395"/>
                      <a:pt x="2324" y="724"/>
                      <a:pt x="1909" y="309"/>
                    </a:cubicBezTo>
                    <a:cubicBezTo>
                      <a:pt x="1703" y="103"/>
                      <a:pt x="1433" y="1"/>
                      <a:pt x="1162" y="1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21"/>
              <p:cNvSpPr/>
              <p:nvPr/>
            </p:nvSpPr>
            <p:spPr>
              <a:xfrm>
                <a:off x="4439385" y="3058435"/>
                <a:ext cx="129870" cy="118265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2121" extrusionOk="0">
                    <a:moveTo>
                      <a:pt x="1164" y="1"/>
                    </a:moveTo>
                    <a:cubicBezTo>
                      <a:pt x="894" y="1"/>
                      <a:pt x="623" y="104"/>
                      <a:pt x="416" y="312"/>
                    </a:cubicBezTo>
                    <a:cubicBezTo>
                      <a:pt x="1" y="727"/>
                      <a:pt x="1" y="1394"/>
                      <a:pt x="416" y="1809"/>
                    </a:cubicBezTo>
                    <a:cubicBezTo>
                      <a:pt x="623" y="2017"/>
                      <a:pt x="894" y="2121"/>
                      <a:pt x="1164" y="2121"/>
                    </a:cubicBezTo>
                    <a:cubicBezTo>
                      <a:pt x="1435" y="2121"/>
                      <a:pt x="1705" y="2017"/>
                      <a:pt x="1913" y="1809"/>
                    </a:cubicBezTo>
                    <a:cubicBezTo>
                      <a:pt x="2328" y="1394"/>
                      <a:pt x="2328" y="727"/>
                      <a:pt x="1913" y="312"/>
                    </a:cubicBezTo>
                    <a:cubicBezTo>
                      <a:pt x="1705" y="104"/>
                      <a:pt x="1435" y="1"/>
                      <a:pt x="1164" y="1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21"/>
              <p:cNvSpPr/>
              <p:nvPr/>
            </p:nvSpPr>
            <p:spPr>
              <a:xfrm>
                <a:off x="4667118" y="2736706"/>
                <a:ext cx="145762" cy="251751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4515" extrusionOk="0">
                    <a:moveTo>
                      <a:pt x="601" y="0"/>
                    </a:moveTo>
                    <a:lnTo>
                      <a:pt x="1" y="2643"/>
                    </a:lnTo>
                    <a:lnTo>
                      <a:pt x="234" y="4514"/>
                    </a:lnTo>
                    <a:lnTo>
                      <a:pt x="1961" y="4514"/>
                    </a:lnTo>
                    <a:lnTo>
                      <a:pt x="2614" y="0"/>
                    </a:lnTo>
                    <a:close/>
                  </a:path>
                </a:pathLst>
              </a:custGeom>
              <a:solidFill>
                <a:srgbClr val="0092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p21"/>
              <p:cNvSpPr/>
              <p:nvPr/>
            </p:nvSpPr>
            <p:spPr>
              <a:xfrm>
                <a:off x="4384236" y="2736706"/>
                <a:ext cx="163941" cy="251751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4515" extrusionOk="0">
                    <a:moveTo>
                      <a:pt x="0" y="0"/>
                    </a:moveTo>
                    <a:lnTo>
                      <a:pt x="682" y="4514"/>
                    </a:lnTo>
                    <a:lnTo>
                      <a:pt x="2769" y="4514"/>
                    </a:lnTo>
                    <a:lnTo>
                      <a:pt x="2939" y="2643"/>
                    </a:lnTo>
                    <a:lnTo>
                      <a:pt x="240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21"/>
              <p:cNvSpPr/>
              <p:nvPr/>
            </p:nvSpPr>
            <p:spPr>
              <a:xfrm>
                <a:off x="4595854" y="2736706"/>
                <a:ext cx="104610" cy="251751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4515" extrusionOk="0">
                    <a:moveTo>
                      <a:pt x="245" y="0"/>
                    </a:moveTo>
                    <a:lnTo>
                      <a:pt x="0" y="2432"/>
                    </a:lnTo>
                    <a:lnTo>
                      <a:pt x="245" y="4514"/>
                    </a:lnTo>
                    <a:lnTo>
                      <a:pt x="1509" y="4514"/>
                    </a:lnTo>
                    <a:lnTo>
                      <a:pt x="187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p21"/>
              <p:cNvSpPr/>
              <p:nvPr/>
            </p:nvSpPr>
            <p:spPr>
              <a:xfrm>
                <a:off x="4518735" y="2736706"/>
                <a:ext cx="91227" cy="251751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4515" extrusionOk="0">
                    <a:moveTo>
                      <a:pt x="1" y="0"/>
                    </a:moveTo>
                    <a:lnTo>
                      <a:pt x="368" y="4514"/>
                    </a:lnTo>
                    <a:lnTo>
                      <a:pt x="1635" y="4514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rgbClr val="2DD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21"/>
              <p:cNvSpPr/>
              <p:nvPr/>
            </p:nvSpPr>
            <p:spPr>
              <a:xfrm>
                <a:off x="4595408" y="2708993"/>
                <a:ext cx="249313" cy="33344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598" extrusionOk="0">
                    <a:moveTo>
                      <a:pt x="245" y="1"/>
                    </a:moveTo>
                    <a:lnTo>
                      <a:pt x="1" y="371"/>
                    </a:lnTo>
                    <a:lnTo>
                      <a:pt x="245" y="597"/>
                    </a:lnTo>
                    <a:lnTo>
                      <a:pt x="4470" y="597"/>
                    </a:lnTo>
                    <a:lnTo>
                      <a:pt x="44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p21"/>
              <p:cNvSpPr/>
              <p:nvPr/>
            </p:nvSpPr>
            <p:spPr>
              <a:xfrm>
                <a:off x="4299255" y="2623236"/>
                <a:ext cx="310707" cy="495808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8892" extrusionOk="0">
                    <a:moveTo>
                      <a:pt x="1" y="1"/>
                    </a:moveTo>
                    <a:lnTo>
                      <a:pt x="1" y="601"/>
                    </a:lnTo>
                    <a:lnTo>
                      <a:pt x="1068" y="601"/>
                    </a:lnTo>
                    <a:lnTo>
                      <a:pt x="2332" y="8892"/>
                    </a:lnTo>
                    <a:lnTo>
                      <a:pt x="2925" y="8803"/>
                    </a:lnTo>
                    <a:lnTo>
                      <a:pt x="1910" y="2135"/>
                    </a:lnTo>
                    <a:lnTo>
                      <a:pt x="5571" y="2135"/>
                    </a:lnTo>
                    <a:lnTo>
                      <a:pt x="5571" y="1539"/>
                    </a:lnTo>
                    <a:lnTo>
                      <a:pt x="1817" y="1539"/>
                    </a:lnTo>
                    <a:lnTo>
                      <a:pt x="158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21"/>
              <p:cNvSpPr/>
              <p:nvPr/>
            </p:nvSpPr>
            <p:spPr>
              <a:xfrm>
                <a:off x="4559664" y="3100811"/>
                <a:ext cx="76952" cy="33511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1379" y="601"/>
                    </a:lnTo>
                    <a:lnTo>
                      <a:pt x="13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p21"/>
              <p:cNvSpPr/>
              <p:nvPr/>
            </p:nvSpPr>
            <p:spPr>
              <a:xfrm>
                <a:off x="4428623" y="3041930"/>
                <a:ext cx="151562" cy="151497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717" extrusionOk="0">
                    <a:moveTo>
                      <a:pt x="1357" y="597"/>
                    </a:moveTo>
                    <a:cubicBezTo>
                      <a:pt x="1776" y="597"/>
                      <a:pt x="2117" y="938"/>
                      <a:pt x="2117" y="1357"/>
                    </a:cubicBezTo>
                    <a:cubicBezTo>
                      <a:pt x="2117" y="1775"/>
                      <a:pt x="1776" y="2116"/>
                      <a:pt x="1357" y="2116"/>
                    </a:cubicBezTo>
                    <a:cubicBezTo>
                      <a:pt x="939" y="2116"/>
                      <a:pt x="598" y="1775"/>
                      <a:pt x="598" y="1357"/>
                    </a:cubicBezTo>
                    <a:cubicBezTo>
                      <a:pt x="598" y="938"/>
                      <a:pt x="939" y="597"/>
                      <a:pt x="1357" y="597"/>
                    </a:cubicBezTo>
                    <a:close/>
                    <a:moveTo>
                      <a:pt x="1357" y="0"/>
                    </a:moveTo>
                    <a:cubicBezTo>
                      <a:pt x="609" y="0"/>
                      <a:pt x="1" y="608"/>
                      <a:pt x="1" y="1357"/>
                    </a:cubicBezTo>
                    <a:cubicBezTo>
                      <a:pt x="1" y="2105"/>
                      <a:pt x="609" y="2717"/>
                      <a:pt x="1357" y="2717"/>
                    </a:cubicBezTo>
                    <a:cubicBezTo>
                      <a:pt x="2110" y="2717"/>
                      <a:pt x="2717" y="2105"/>
                      <a:pt x="2717" y="1357"/>
                    </a:cubicBezTo>
                    <a:cubicBezTo>
                      <a:pt x="2717" y="608"/>
                      <a:pt x="2110" y="0"/>
                      <a:pt x="13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21"/>
              <p:cNvSpPr/>
              <p:nvPr/>
            </p:nvSpPr>
            <p:spPr>
              <a:xfrm>
                <a:off x="4615649" y="3041930"/>
                <a:ext cx="151562" cy="151497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717" extrusionOk="0">
                    <a:moveTo>
                      <a:pt x="1361" y="597"/>
                    </a:moveTo>
                    <a:cubicBezTo>
                      <a:pt x="1780" y="597"/>
                      <a:pt x="2117" y="938"/>
                      <a:pt x="2117" y="1357"/>
                    </a:cubicBezTo>
                    <a:cubicBezTo>
                      <a:pt x="2117" y="1775"/>
                      <a:pt x="1780" y="2116"/>
                      <a:pt x="1361" y="2116"/>
                    </a:cubicBezTo>
                    <a:cubicBezTo>
                      <a:pt x="942" y="2116"/>
                      <a:pt x="601" y="1775"/>
                      <a:pt x="601" y="1357"/>
                    </a:cubicBezTo>
                    <a:cubicBezTo>
                      <a:pt x="601" y="938"/>
                      <a:pt x="942" y="597"/>
                      <a:pt x="1361" y="597"/>
                    </a:cubicBezTo>
                    <a:close/>
                    <a:moveTo>
                      <a:pt x="1361" y="0"/>
                    </a:moveTo>
                    <a:cubicBezTo>
                      <a:pt x="609" y="0"/>
                      <a:pt x="1" y="608"/>
                      <a:pt x="1" y="1357"/>
                    </a:cubicBezTo>
                    <a:cubicBezTo>
                      <a:pt x="1" y="2105"/>
                      <a:pt x="609" y="2717"/>
                      <a:pt x="1361" y="2717"/>
                    </a:cubicBezTo>
                    <a:cubicBezTo>
                      <a:pt x="2110" y="2717"/>
                      <a:pt x="2717" y="2105"/>
                      <a:pt x="2717" y="1357"/>
                    </a:cubicBezTo>
                    <a:cubicBezTo>
                      <a:pt x="2717" y="608"/>
                      <a:pt x="2110" y="0"/>
                      <a:pt x="13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21"/>
              <p:cNvSpPr/>
              <p:nvPr/>
            </p:nvSpPr>
            <p:spPr>
              <a:xfrm>
                <a:off x="4598753" y="2798096"/>
                <a:ext cx="77956" cy="133543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2395" extrusionOk="0">
                    <a:moveTo>
                      <a:pt x="200" y="0"/>
                    </a:moveTo>
                    <a:lnTo>
                      <a:pt x="0" y="1197"/>
                    </a:lnTo>
                    <a:lnTo>
                      <a:pt x="200" y="2394"/>
                    </a:lnTo>
                    <a:lnTo>
                      <a:pt x="500" y="2394"/>
                    </a:lnTo>
                    <a:lnTo>
                      <a:pt x="500" y="1497"/>
                    </a:lnTo>
                    <a:lnTo>
                      <a:pt x="1397" y="1497"/>
                    </a:lnTo>
                    <a:lnTo>
                      <a:pt x="1397" y="897"/>
                    </a:lnTo>
                    <a:lnTo>
                      <a:pt x="500" y="89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21"/>
              <p:cNvSpPr/>
              <p:nvPr/>
            </p:nvSpPr>
            <p:spPr>
              <a:xfrm>
                <a:off x="4541876" y="2798096"/>
                <a:ext cx="68086" cy="133543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2395" extrusionOk="0">
                    <a:moveTo>
                      <a:pt x="901" y="0"/>
                    </a:moveTo>
                    <a:lnTo>
                      <a:pt x="901" y="897"/>
                    </a:lnTo>
                    <a:lnTo>
                      <a:pt x="1" y="897"/>
                    </a:lnTo>
                    <a:lnTo>
                      <a:pt x="1" y="1497"/>
                    </a:lnTo>
                    <a:lnTo>
                      <a:pt x="901" y="1497"/>
                    </a:lnTo>
                    <a:lnTo>
                      <a:pt x="901" y="2394"/>
                    </a:lnTo>
                    <a:lnTo>
                      <a:pt x="1220" y="2394"/>
                    </a:lnTo>
                    <a:lnTo>
                      <a:pt x="122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28"/>
          <p:cNvSpPr txBox="1">
            <a:spLocks noGrp="1"/>
          </p:cNvSpPr>
          <p:nvPr>
            <p:ph type="title"/>
          </p:nvPr>
        </p:nvSpPr>
        <p:spPr>
          <a:xfrm>
            <a:off x="2907401" y="492953"/>
            <a:ext cx="3854815" cy="572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Financial Perspectives KPI</a:t>
            </a:r>
            <a:endParaRPr sz="24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092670-B48F-DA6A-592E-18A54E3A5A8E}"/>
              </a:ext>
            </a:extLst>
          </p:cNvPr>
          <p:cNvGrpSpPr/>
          <p:nvPr/>
        </p:nvGrpSpPr>
        <p:grpSpPr>
          <a:xfrm>
            <a:off x="1424763" y="1538177"/>
            <a:ext cx="6201025" cy="2546395"/>
            <a:chOff x="5032918" y="1492073"/>
            <a:chExt cx="3495511" cy="1625355"/>
          </a:xfrm>
        </p:grpSpPr>
        <p:sp>
          <p:nvSpPr>
            <p:cNvPr id="1242" name="Google Shape;1242;p28"/>
            <p:cNvSpPr/>
            <p:nvPr/>
          </p:nvSpPr>
          <p:spPr>
            <a:xfrm>
              <a:off x="5032918" y="1492073"/>
              <a:ext cx="1164601" cy="354253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TARGET</a:t>
              </a:r>
              <a:endParaRPr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46" name="Google Shape;1246;p28"/>
            <p:cNvSpPr/>
            <p:nvPr/>
          </p:nvSpPr>
          <p:spPr>
            <a:xfrm>
              <a:off x="5032918" y="1905186"/>
              <a:ext cx="1164601" cy="354253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KPI</a:t>
              </a:r>
              <a:endParaRPr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50" name="Google Shape;1250;p28"/>
            <p:cNvSpPr/>
            <p:nvPr/>
          </p:nvSpPr>
          <p:spPr>
            <a:xfrm>
              <a:off x="5032919" y="2330676"/>
              <a:ext cx="1164601" cy="354253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MEASUREMENT</a:t>
              </a:r>
              <a:endParaRPr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58" name="Google Shape;1258;p28"/>
            <p:cNvSpPr/>
            <p:nvPr/>
          </p:nvSpPr>
          <p:spPr>
            <a:xfrm>
              <a:off x="5032918" y="2758310"/>
              <a:ext cx="1164601" cy="354253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Importance</a:t>
              </a:r>
              <a:endParaRPr sz="9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" name="Google Shape;1243;p28">
              <a:extLst>
                <a:ext uri="{FF2B5EF4-FFF2-40B4-BE49-F238E27FC236}">
                  <a16:creationId xmlns:a16="http://schemas.microsoft.com/office/drawing/2014/main" id="{67E06154-D466-3CF7-EC9E-A5D20F817360}"/>
                </a:ext>
              </a:extLst>
            </p:cNvPr>
            <p:cNvSpPr txBox="1"/>
            <p:nvPr/>
          </p:nvSpPr>
          <p:spPr>
            <a:xfrm>
              <a:off x="6355471" y="1523807"/>
              <a:ext cx="2172955" cy="290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A positive ROI is the minimum target and 15-20 % for long-term investment.</a:t>
              </a:r>
              <a:endParaRPr sz="11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" name="Google Shape;1247;p28">
              <a:extLst>
                <a:ext uri="{FF2B5EF4-FFF2-40B4-BE49-F238E27FC236}">
                  <a16:creationId xmlns:a16="http://schemas.microsoft.com/office/drawing/2014/main" id="{1A3BAF5A-0FBA-3304-B814-8120B6DABC01}"/>
                </a:ext>
              </a:extLst>
            </p:cNvPr>
            <p:cNvSpPr txBox="1"/>
            <p:nvPr/>
          </p:nvSpPr>
          <p:spPr>
            <a:xfrm>
              <a:off x="6355471" y="1943108"/>
              <a:ext cx="2172955" cy="290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CA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Return on investment (ROI)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" name="Google Shape;1251;p28">
              <a:extLst>
                <a:ext uri="{FF2B5EF4-FFF2-40B4-BE49-F238E27FC236}">
                  <a16:creationId xmlns:a16="http://schemas.microsoft.com/office/drawing/2014/main" id="{4D7E25D4-AF04-D44D-DAD9-7EE128F707A4}"/>
                </a:ext>
              </a:extLst>
            </p:cNvPr>
            <p:cNvSpPr txBox="1"/>
            <p:nvPr/>
          </p:nvSpPr>
          <p:spPr>
            <a:xfrm>
              <a:off x="6355474" y="2394171"/>
              <a:ext cx="2172955" cy="290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Net profit – Investment cost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                       --------------------------------        x      100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Investment cost</a:t>
              </a:r>
              <a:endParaRPr sz="5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" name="Google Shape;1259;p28">
              <a:extLst>
                <a:ext uri="{FF2B5EF4-FFF2-40B4-BE49-F238E27FC236}">
                  <a16:creationId xmlns:a16="http://schemas.microsoft.com/office/drawing/2014/main" id="{8138C2B2-3D36-A28F-A0F7-CCBC422D2A75}"/>
                </a:ext>
              </a:extLst>
            </p:cNvPr>
            <p:cNvSpPr txBox="1"/>
            <p:nvPr/>
          </p:nvSpPr>
          <p:spPr>
            <a:xfrm>
              <a:off x="6355471" y="2763175"/>
              <a:ext cx="2172955" cy="35425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ROI is crucial for businesses as it measures the profitability of an investment relative to its cost.</a:t>
              </a:r>
              <a:endParaRPr sz="5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999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28"/>
          <p:cNvSpPr txBox="1">
            <a:spLocks noGrp="1"/>
          </p:cNvSpPr>
          <p:nvPr>
            <p:ph type="title"/>
          </p:nvPr>
        </p:nvSpPr>
        <p:spPr>
          <a:xfrm>
            <a:off x="2940060" y="459234"/>
            <a:ext cx="3591369" cy="572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Customer Perspective KPI</a:t>
            </a:r>
            <a:endParaRPr sz="24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092670-B48F-DA6A-592E-18A54E3A5A8E}"/>
              </a:ext>
            </a:extLst>
          </p:cNvPr>
          <p:cNvGrpSpPr/>
          <p:nvPr/>
        </p:nvGrpSpPr>
        <p:grpSpPr>
          <a:xfrm>
            <a:off x="1424763" y="1538177"/>
            <a:ext cx="6201025" cy="2535414"/>
            <a:chOff x="5032918" y="1492073"/>
            <a:chExt cx="3495511" cy="1618346"/>
          </a:xfrm>
        </p:grpSpPr>
        <p:sp>
          <p:nvSpPr>
            <p:cNvPr id="1242" name="Google Shape;1242;p28"/>
            <p:cNvSpPr/>
            <p:nvPr/>
          </p:nvSpPr>
          <p:spPr>
            <a:xfrm>
              <a:off x="5032918" y="1492073"/>
              <a:ext cx="1164601" cy="354253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TARGET</a:t>
              </a:r>
              <a:endParaRPr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46" name="Google Shape;1246;p28"/>
            <p:cNvSpPr/>
            <p:nvPr/>
          </p:nvSpPr>
          <p:spPr>
            <a:xfrm>
              <a:off x="5032918" y="1905186"/>
              <a:ext cx="1164601" cy="354253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KPI</a:t>
              </a:r>
              <a:endParaRPr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50" name="Google Shape;1250;p28"/>
            <p:cNvSpPr/>
            <p:nvPr/>
          </p:nvSpPr>
          <p:spPr>
            <a:xfrm>
              <a:off x="5032919" y="2330676"/>
              <a:ext cx="1164601" cy="354253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MEASUREMENT</a:t>
              </a:r>
              <a:endParaRPr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58" name="Google Shape;1258;p28"/>
            <p:cNvSpPr/>
            <p:nvPr/>
          </p:nvSpPr>
          <p:spPr>
            <a:xfrm>
              <a:off x="5032918" y="2756166"/>
              <a:ext cx="1164601" cy="354253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IMPORTANCE</a:t>
              </a:r>
              <a:endParaRPr sz="9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" name="Google Shape;1243;p28">
              <a:extLst>
                <a:ext uri="{FF2B5EF4-FFF2-40B4-BE49-F238E27FC236}">
                  <a16:creationId xmlns:a16="http://schemas.microsoft.com/office/drawing/2014/main" id="{67E06154-D466-3CF7-EC9E-A5D20F817360}"/>
                </a:ext>
              </a:extLst>
            </p:cNvPr>
            <p:cNvSpPr txBox="1"/>
            <p:nvPr/>
          </p:nvSpPr>
          <p:spPr>
            <a:xfrm>
              <a:off x="6355471" y="1523807"/>
              <a:ext cx="2172955" cy="290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75% - 85% CSAT score </a:t>
              </a:r>
              <a:endParaRPr sz="7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" name="Google Shape;1247;p28">
              <a:extLst>
                <a:ext uri="{FF2B5EF4-FFF2-40B4-BE49-F238E27FC236}">
                  <a16:creationId xmlns:a16="http://schemas.microsoft.com/office/drawing/2014/main" id="{1A3BAF5A-0FBA-3304-B814-8120B6DABC01}"/>
                </a:ext>
              </a:extLst>
            </p:cNvPr>
            <p:cNvSpPr txBox="1"/>
            <p:nvPr/>
          </p:nvSpPr>
          <p:spPr>
            <a:xfrm>
              <a:off x="6355471" y="1943108"/>
              <a:ext cx="2172955" cy="290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CA" sz="16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Customer Satisfaction Score (CSAT)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" name="Google Shape;1251;p28">
              <a:extLst>
                <a:ext uri="{FF2B5EF4-FFF2-40B4-BE49-F238E27FC236}">
                  <a16:creationId xmlns:a16="http://schemas.microsoft.com/office/drawing/2014/main" id="{4D7E25D4-AF04-D44D-DAD9-7EE128F707A4}"/>
                </a:ext>
              </a:extLst>
            </p:cNvPr>
            <p:cNvSpPr txBox="1"/>
            <p:nvPr/>
          </p:nvSpPr>
          <p:spPr>
            <a:xfrm>
              <a:off x="6355474" y="2394171"/>
              <a:ext cx="2172955" cy="290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CSAT is measured using survey, rating and review.</a:t>
              </a:r>
              <a:endParaRPr sz="6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" name="Google Shape;1259;p28">
              <a:extLst>
                <a:ext uri="{FF2B5EF4-FFF2-40B4-BE49-F238E27FC236}">
                  <a16:creationId xmlns:a16="http://schemas.microsoft.com/office/drawing/2014/main" id="{8138C2B2-3D36-A28F-A0F7-CCBC422D2A75}"/>
                </a:ext>
              </a:extLst>
            </p:cNvPr>
            <p:cNvSpPr txBox="1"/>
            <p:nvPr/>
          </p:nvSpPr>
          <p:spPr>
            <a:xfrm>
              <a:off x="6355471" y="2813472"/>
              <a:ext cx="2172955" cy="290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CSAT helps businesses understand and improve the customer experience, driving growth and competitiveness.</a:t>
              </a:r>
              <a:endParaRPr sz="5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8109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28"/>
          <p:cNvSpPr txBox="1">
            <a:spLocks noGrp="1"/>
          </p:cNvSpPr>
          <p:nvPr>
            <p:ph type="title"/>
          </p:nvPr>
        </p:nvSpPr>
        <p:spPr>
          <a:xfrm>
            <a:off x="2677886" y="473568"/>
            <a:ext cx="4171950" cy="572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Organizational Perspective KPI</a:t>
            </a:r>
            <a:endParaRPr sz="24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092670-B48F-DA6A-592E-18A54E3A5A8E}"/>
              </a:ext>
            </a:extLst>
          </p:cNvPr>
          <p:cNvGrpSpPr/>
          <p:nvPr/>
        </p:nvGrpSpPr>
        <p:grpSpPr>
          <a:xfrm>
            <a:off x="1424763" y="1538177"/>
            <a:ext cx="6201025" cy="2535414"/>
            <a:chOff x="5032918" y="1492073"/>
            <a:chExt cx="3495511" cy="1618346"/>
          </a:xfrm>
        </p:grpSpPr>
        <p:sp>
          <p:nvSpPr>
            <p:cNvPr id="1242" name="Google Shape;1242;p28"/>
            <p:cNvSpPr/>
            <p:nvPr/>
          </p:nvSpPr>
          <p:spPr>
            <a:xfrm>
              <a:off x="5032918" y="1492073"/>
              <a:ext cx="1164601" cy="354253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TARGET</a:t>
              </a:r>
              <a:endParaRPr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46" name="Google Shape;1246;p28"/>
            <p:cNvSpPr/>
            <p:nvPr/>
          </p:nvSpPr>
          <p:spPr>
            <a:xfrm>
              <a:off x="5032918" y="1905186"/>
              <a:ext cx="1164601" cy="354253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KPI</a:t>
              </a:r>
              <a:endParaRPr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50" name="Google Shape;1250;p28"/>
            <p:cNvSpPr/>
            <p:nvPr/>
          </p:nvSpPr>
          <p:spPr>
            <a:xfrm>
              <a:off x="5032919" y="2330676"/>
              <a:ext cx="1164601" cy="354253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MEASUREMENT</a:t>
              </a:r>
              <a:endParaRPr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58" name="Google Shape;1258;p28"/>
            <p:cNvSpPr/>
            <p:nvPr/>
          </p:nvSpPr>
          <p:spPr>
            <a:xfrm>
              <a:off x="5032918" y="2756166"/>
              <a:ext cx="1164601" cy="354253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CA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IMPORTANCE</a:t>
              </a:r>
              <a:endParaRPr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" name="Google Shape;1243;p28">
              <a:extLst>
                <a:ext uri="{FF2B5EF4-FFF2-40B4-BE49-F238E27FC236}">
                  <a16:creationId xmlns:a16="http://schemas.microsoft.com/office/drawing/2014/main" id="{67E06154-D466-3CF7-EC9E-A5D20F817360}"/>
                </a:ext>
              </a:extLst>
            </p:cNvPr>
            <p:cNvSpPr txBox="1"/>
            <p:nvPr/>
          </p:nvSpPr>
          <p:spPr>
            <a:xfrm>
              <a:off x="6355471" y="1523807"/>
              <a:ext cx="2172955" cy="290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Increase market share by 5%-10% annually.</a:t>
              </a:r>
              <a:endParaRPr sz="10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" name="Google Shape;1247;p28">
              <a:extLst>
                <a:ext uri="{FF2B5EF4-FFF2-40B4-BE49-F238E27FC236}">
                  <a16:creationId xmlns:a16="http://schemas.microsoft.com/office/drawing/2014/main" id="{1A3BAF5A-0FBA-3304-B814-8120B6DABC01}"/>
                </a:ext>
              </a:extLst>
            </p:cNvPr>
            <p:cNvSpPr txBox="1"/>
            <p:nvPr/>
          </p:nvSpPr>
          <p:spPr>
            <a:xfrm>
              <a:off x="6355471" y="1943108"/>
              <a:ext cx="2172955" cy="290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CA" sz="1600" b="1" dirty="0">
                  <a:solidFill>
                    <a:schemeClr val="bg1"/>
                  </a:solidFill>
                  <a:latin typeface="+mj-lt"/>
                  <a:ea typeface="Fira Sans Extra Condensed"/>
                  <a:cs typeface="Fira Sans Extra Condensed"/>
                  <a:sym typeface="Fira Sans Extra Condensed"/>
                </a:rPr>
                <a:t>Market share </a:t>
              </a:r>
            </a:p>
          </p:txBody>
        </p:sp>
        <p:sp>
          <p:nvSpPr>
            <p:cNvPr id="20" name="Google Shape;1251;p28">
              <a:extLst>
                <a:ext uri="{FF2B5EF4-FFF2-40B4-BE49-F238E27FC236}">
                  <a16:creationId xmlns:a16="http://schemas.microsoft.com/office/drawing/2014/main" id="{4D7E25D4-AF04-D44D-DAD9-7EE128F707A4}"/>
                </a:ext>
              </a:extLst>
            </p:cNvPr>
            <p:cNvSpPr txBox="1"/>
            <p:nvPr/>
          </p:nvSpPr>
          <p:spPr>
            <a:xfrm>
              <a:off x="6355474" y="2394171"/>
              <a:ext cx="2172955" cy="290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Identify the total market for the product or service, including competitors and total sales volume.</a:t>
              </a:r>
              <a:endParaRPr sz="10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" name="Google Shape;1259;p28">
              <a:extLst>
                <a:ext uri="{FF2B5EF4-FFF2-40B4-BE49-F238E27FC236}">
                  <a16:creationId xmlns:a16="http://schemas.microsoft.com/office/drawing/2014/main" id="{8138C2B2-3D36-A28F-A0F7-CCBC422D2A75}"/>
                </a:ext>
              </a:extLst>
            </p:cNvPr>
            <p:cNvSpPr txBox="1"/>
            <p:nvPr/>
          </p:nvSpPr>
          <p:spPr>
            <a:xfrm>
              <a:off x="6355471" y="2787901"/>
              <a:ext cx="2172955" cy="290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By tracking market share, companies can understand their market position and evaluate their strategies.</a:t>
              </a:r>
              <a:endParaRPr sz="10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104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28"/>
          <p:cNvSpPr txBox="1">
            <a:spLocks noGrp="1"/>
          </p:cNvSpPr>
          <p:nvPr>
            <p:ph type="title"/>
          </p:nvPr>
        </p:nvSpPr>
        <p:spPr>
          <a:xfrm>
            <a:off x="2628900" y="473568"/>
            <a:ext cx="4000500" cy="572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Employee Perspective KPI</a:t>
            </a:r>
            <a:endParaRPr sz="24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092670-B48F-DA6A-592E-18A54E3A5A8E}"/>
              </a:ext>
            </a:extLst>
          </p:cNvPr>
          <p:cNvGrpSpPr/>
          <p:nvPr/>
        </p:nvGrpSpPr>
        <p:grpSpPr>
          <a:xfrm>
            <a:off x="1424763" y="1538177"/>
            <a:ext cx="6201025" cy="2535414"/>
            <a:chOff x="5032918" y="1492073"/>
            <a:chExt cx="3495511" cy="1618346"/>
          </a:xfrm>
        </p:grpSpPr>
        <p:sp>
          <p:nvSpPr>
            <p:cNvPr id="1242" name="Google Shape;1242;p28"/>
            <p:cNvSpPr/>
            <p:nvPr/>
          </p:nvSpPr>
          <p:spPr>
            <a:xfrm>
              <a:off x="5032918" y="1492073"/>
              <a:ext cx="1164601" cy="354253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TARGET</a:t>
              </a:r>
              <a:endParaRPr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46" name="Google Shape;1246;p28"/>
            <p:cNvSpPr/>
            <p:nvPr/>
          </p:nvSpPr>
          <p:spPr>
            <a:xfrm>
              <a:off x="5032918" y="1905186"/>
              <a:ext cx="1164601" cy="354253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KPI</a:t>
              </a:r>
              <a:endParaRPr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50" name="Google Shape;1250;p28"/>
            <p:cNvSpPr/>
            <p:nvPr/>
          </p:nvSpPr>
          <p:spPr>
            <a:xfrm>
              <a:off x="5032919" y="2330676"/>
              <a:ext cx="1164601" cy="354253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MEASUREMENT</a:t>
              </a:r>
              <a:endParaRPr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58" name="Google Shape;1258;p28"/>
            <p:cNvSpPr/>
            <p:nvPr/>
          </p:nvSpPr>
          <p:spPr>
            <a:xfrm>
              <a:off x="5032918" y="2756166"/>
              <a:ext cx="1164601" cy="354253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IMPORTANCE</a:t>
              </a:r>
              <a:endParaRPr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" name="Google Shape;1243;p28">
              <a:extLst>
                <a:ext uri="{FF2B5EF4-FFF2-40B4-BE49-F238E27FC236}">
                  <a16:creationId xmlns:a16="http://schemas.microsoft.com/office/drawing/2014/main" id="{67E06154-D466-3CF7-EC9E-A5D20F817360}"/>
                </a:ext>
              </a:extLst>
            </p:cNvPr>
            <p:cNvSpPr txBox="1"/>
            <p:nvPr/>
          </p:nvSpPr>
          <p:spPr>
            <a:xfrm>
              <a:off x="6355471" y="1523807"/>
              <a:ext cx="2172955" cy="290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Setting realistic and specific productivity targets helps align employee efforts with organization objective and achieving business goals.</a:t>
              </a:r>
              <a:endParaRPr sz="10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" name="Google Shape;1247;p28">
              <a:extLst>
                <a:ext uri="{FF2B5EF4-FFF2-40B4-BE49-F238E27FC236}">
                  <a16:creationId xmlns:a16="http://schemas.microsoft.com/office/drawing/2014/main" id="{1A3BAF5A-0FBA-3304-B814-8120B6DABC01}"/>
                </a:ext>
              </a:extLst>
            </p:cNvPr>
            <p:cNvSpPr txBox="1"/>
            <p:nvPr/>
          </p:nvSpPr>
          <p:spPr>
            <a:xfrm>
              <a:off x="6355471" y="1943108"/>
              <a:ext cx="2172955" cy="290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Productivity</a:t>
              </a:r>
              <a:endParaRPr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" name="Google Shape;1251;p28">
              <a:extLst>
                <a:ext uri="{FF2B5EF4-FFF2-40B4-BE49-F238E27FC236}">
                  <a16:creationId xmlns:a16="http://schemas.microsoft.com/office/drawing/2014/main" id="{4D7E25D4-AF04-D44D-DAD9-7EE128F707A4}"/>
                </a:ext>
              </a:extLst>
            </p:cNvPr>
            <p:cNvSpPr txBox="1"/>
            <p:nvPr/>
          </p:nvSpPr>
          <p:spPr>
            <a:xfrm>
              <a:off x="6355474" y="2394171"/>
              <a:ext cx="2172955" cy="290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Measure the quantity of work produced.</a:t>
              </a:r>
              <a:endParaRPr sz="10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" name="Google Shape;1259;p28">
              <a:extLst>
                <a:ext uri="{FF2B5EF4-FFF2-40B4-BE49-F238E27FC236}">
                  <a16:creationId xmlns:a16="http://schemas.microsoft.com/office/drawing/2014/main" id="{8138C2B2-3D36-A28F-A0F7-CCBC422D2A75}"/>
                </a:ext>
              </a:extLst>
            </p:cNvPr>
            <p:cNvSpPr txBox="1"/>
            <p:nvPr/>
          </p:nvSpPr>
          <p:spPr>
            <a:xfrm>
              <a:off x="6355471" y="2810709"/>
              <a:ext cx="2172955" cy="290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Tracking productivity KPI ensures that employees are contributing effectively to organizational goals and helps in optimizing performance.</a:t>
              </a:r>
              <a:endParaRPr sz="10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69080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4.xml><?xml version="1.0" encoding="utf-8"?>
<a:theme xmlns:a="http://schemas.openxmlformats.org/drawingml/2006/main" name="2_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5.xml><?xml version="1.0" encoding="utf-8"?>
<a:theme xmlns:a="http://schemas.openxmlformats.org/drawingml/2006/main" name="3_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6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7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8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9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289</TotalTime>
  <Words>679</Words>
  <Application>Microsoft Office PowerPoint</Application>
  <PresentationFormat>On-screen Show (16:9)</PresentationFormat>
  <Paragraphs>103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13</vt:i4>
      </vt:variant>
    </vt:vector>
  </HeadingPairs>
  <TitlesOfParts>
    <vt:vector size="35" baseType="lpstr">
      <vt:lpstr>Times New Roman</vt:lpstr>
      <vt:lpstr>Corbel</vt:lpstr>
      <vt:lpstr>Trebuchet MS</vt:lpstr>
      <vt:lpstr>Calibri Light</vt:lpstr>
      <vt:lpstr>Wingdings 2</vt:lpstr>
      <vt:lpstr>Roboto</vt:lpstr>
      <vt:lpstr>Gill Sans MT</vt:lpstr>
      <vt:lpstr>Wingdings 3</vt:lpstr>
      <vt:lpstr>Tw Cen MT</vt:lpstr>
      <vt:lpstr>Calibri</vt:lpstr>
      <vt:lpstr>Arial Black</vt:lpstr>
      <vt:lpstr>Arial</vt:lpstr>
      <vt:lpstr>Tw Cen MT Condensed</vt:lpstr>
      <vt:lpstr>Fira Sans Extra Condensed</vt:lpstr>
      <vt:lpstr>Retrospect</vt:lpstr>
      <vt:lpstr>Parallax</vt:lpstr>
      <vt:lpstr>1_Retrospect</vt:lpstr>
      <vt:lpstr>2_Retrospect</vt:lpstr>
      <vt:lpstr>3_Retrospect</vt:lpstr>
      <vt:lpstr>Berlin</vt:lpstr>
      <vt:lpstr>Integral</vt:lpstr>
      <vt:lpstr>Dividend</vt:lpstr>
      <vt:lpstr>SNAPDEAL   Analyzing Key Performance Indicators (KPIs) using a  balanced scorecard methodology </vt:lpstr>
      <vt:lpstr>INTRODUCTION</vt:lpstr>
      <vt:lpstr>CHALLENGES FACED</vt:lpstr>
      <vt:lpstr>PowerPoint Presentation</vt:lpstr>
      <vt:lpstr> KPIs: Key Performance Indicator</vt:lpstr>
      <vt:lpstr>Financial Perspectives KPI</vt:lpstr>
      <vt:lpstr>Customer Perspective KPI</vt:lpstr>
      <vt:lpstr>Organizational Perspective KPI</vt:lpstr>
      <vt:lpstr>Employee Perspective KPI</vt:lpstr>
      <vt:lpstr>Social Perspective KPI</vt:lpstr>
      <vt:lpstr>CONCLUSION</vt:lpstr>
      <vt:lpstr>REFERENCES</vt:lpstr>
      <vt:lpstr>THANK YOU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Snapdeal  Case Study</dc:title>
  <dc:creator>abhinandan garg</dc:creator>
  <cp:lastModifiedBy>Nitin .</cp:lastModifiedBy>
  <cp:revision>24</cp:revision>
  <dcterms:modified xsi:type="dcterms:W3CDTF">2025-04-28T22:50:11Z</dcterms:modified>
</cp:coreProperties>
</file>