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86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4:51:44.1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6:19:28.1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6:23:49.8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6:23:56.9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6:24:5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6:25:0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6:43:20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6:47:17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431B-63F9-476D-835E-F5D96B24B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B60AF-7025-452F-A2D7-9537240C3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B432-AB70-4F27-A707-550537AC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A1B-EF6F-4AAF-820F-EE7D15DA5E2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4533-55BD-419A-BD53-0F4BACE2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D6BC-AAA0-4337-9E14-717A5154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593B-157C-4146-9D62-44C8EC9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5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5D41-0E4D-476B-B788-0B0567E5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28867-D5E6-417E-A00E-9B8EEEBF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74F44-734A-4B1C-8445-0FD8880B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A1B-EF6F-4AAF-820F-EE7D15DA5E2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97FF2-1B6A-4D4D-BE0D-313E62A8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099C-6B7D-4B18-A52F-F2DB0725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593B-157C-4146-9D62-44C8EC9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6C8FF-1B4E-47BC-BCD3-FC42356CF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C061C-1309-489F-8294-A5DF91A91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6D75-3AB3-4CD8-AE71-721FD2CB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A1B-EF6F-4AAF-820F-EE7D15DA5E2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532A3-785A-40CB-AAE9-6849BD27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FB444-52C9-4F34-8CA4-DB08365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593B-157C-4146-9D62-44C8EC9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1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2A44-B9C1-412E-B13F-E7C63E3C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9E2-7D08-4905-9B4D-C629CB79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7839-90C6-4C67-82B4-991E2854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A1B-EF6F-4AAF-820F-EE7D15DA5E2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67296-C143-4494-8ADE-673265D5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5D00-0EF3-49BF-9B89-E69126A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593B-157C-4146-9D62-44C8EC9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9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BE78-EFC9-454B-AAC3-B894AF98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37A74-AD58-4986-9A11-EFFE56D8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D7D6D-7DB9-4A0C-9DC6-C6AD5DE9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A1B-EF6F-4AAF-820F-EE7D15DA5E2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C61B-FFA3-48F1-A3D0-5D848783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AC50-5650-4C08-9199-5F11D44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593B-157C-4146-9D62-44C8EC9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80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BE69-D48B-4F4C-8ACC-130A74BA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A1C2-E703-4069-B710-B8E88DDD7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24B1A-1261-466F-8947-3FE5C9A20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E774D-C362-4027-ADB6-1295D566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A1B-EF6F-4AAF-820F-EE7D15DA5E2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4BD0D-051E-44B6-ABD9-E73AB0A4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1F234-39FF-432C-9DA3-43AA460E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593B-157C-4146-9D62-44C8EC9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40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BB16-9A8B-4BCE-8656-DB263836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A5BE2-E80B-4076-AB41-06E2AF95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73C93-36A2-40ED-B2D3-C93F177DC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DBC81-FB4A-4050-A7B9-423B84947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CB077-9FE7-47BA-AED3-45D948360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C160F-9DCD-4AC5-9514-B851B304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A1B-EF6F-4AAF-820F-EE7D15DA5E2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13366-7F30-4537-B8D4-569723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DD237-55FF-4545-B045-165AA9BE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593B-157C-4146-9D62-44C8EC9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FC2A-58AB-4F5C-9A6B-4689D0A9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8E44C-AD7E-4E6A-8191-EEF0665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A1B-EF6F-4AAF-820F-EE7D15DA5E2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917EF-6A9D-4711-A82D-91CDD0FC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522BF-74F4-45C0-BE1F-D050D134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593B-157C-4146-9D62-44C8EC9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64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47B81-E720-4D03-897C-299BECBA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A1B-EF6F-4AAF-820F-EE7D15DA5E2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BCC53-32DB-4301-A9EE-AA1F723C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F1E32-773E-4394-B2A7-CCCAB697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593B-157C-4146-9D62-44C8EC9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4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2A64-EB25-46F7-9CD5-D25047B9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D15-B1C8-488A-B950-3AAB26390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C5A59-BA4E-4A60-B66E-C6287427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B919E-D4D5-4C3C-B431-B8931165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A1B-EF6F-4AAF-820F-EE7D15DA5E2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5B8F6-2E68-4DE4-84B4-1F2168E7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BB13-7EF3-4154-BFA3-AE7C2CF3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593B-157C-4146-9D62-44C8EC9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42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9AE0-FE3B-4559-B186-840C6E2E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9A678-8A28-4470-A9BF-59466CE9D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86131-3884-4F21-978C-30EEC811C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6168D-87A2-427B-9936-965D4FEF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A1B-EF6F-4AAF-820F-EE7D15DA5E2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88E58-A2EB-4A66-AE5E-77E8D87C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6A574-2B53-43C7-BC2B-64B6CDD5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593B-157C-4146-9D62-44C8EC9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0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701B7-28EE-4B07-93D5-EBA1ECB2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7674-ED17-4B48-9A7D-D639409D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6002-C71A-4383-9248-B5337806A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CA1B-EF6F-4AAF-820F-EE7D15DA5E2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2F89-69B1-4E2F-9404-A01A0A1EE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79282-6B44-4E88-A318-1355BB66A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593B-157C-4146-9D62-44C8EC9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0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8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7.xml"/><Relationship Id="rId5" Type="http://schemas.openxmlformats.org/officeDocument/2006/relationships/customXml" Target="../ink/ink3.xml"/><Relationship Id="rId10" Type="http://schemas.openxmlformats.org/officeDocument/2006/relationships/customXml" Target="../ink/ink6.xml"/><Relationship Id="rId4" Type="http://schemas.openxmlformats.org/officeDocument/2006/relationships/customXml" Target="../ink/ink2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00267-5338-498C-92BB-C5592D1FEC79}"/>
              </a:ext>
            </a:extLst>
          </p:cNvPr>
          <p:cNvSpPr/>
          <p:nvPr/>
        </p:nvSpPr>
        <p:spPr>
          <a:xfrm>
            <a:off x="1369359" y="2675963"/>
            <a:ext cx="874059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665B1-F1D9-4356-B398-FB5CF7E2AEE6}"/>
              </a:ext>
            </a:extLst>
          </p:cNvPr>
          <p:cNvSpPr/>
          <p:nvPr/>
        </p:nvSpPr>
        <p:spPr>
          <a:xfrm>
            <a:off x="3021105" y="1286433"/>
            <a:ext cx="457200" cy="37814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47219-1532-4E1D-A123-5C05E0F3081A}"/>
              </a:ext>
            </a:extLst>
          </p:cNvPr>
          <p:cNvSpPr/>
          <p:nvPr/>
        </p:nvSpPr>
        <p:spPr>
          <a:xfrm>
            <a:off x="4127125" y="2060760"/>
            <a:ext cx="1492624" cy="15665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0DC556-AB78-4F47-B7AA-9643717E0631}"/>
              </a:ext>
            </a:extLst>
          </p:cNvPr>
          <p:cNvSpPr/>
          <p:nvPr/>
        </p:nvSpPr>
        <p:spPr>
          <a:xfrm>
            <a:off x="6268569" y="1286432"/>
            <a:ext cx="457200" cy="3781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601A42-C3EF-4FC0-BDBA-FCBD2EBE5180}"/>
              </a:ext>
            </a:extLst>
          </p:cNvPr>
          <p:cNvSpPr/>
          <p:nvPr/>
        </p:nvSpPr>
        <p:spPr>
          <a:xfrm>
            <a:off x="8588187" y="1286433"/>
            <a:ext cx="457200" cy="37814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9A488-3E82-49C8-94FC-3DFCED5CE1D8}"/>
              </a:ext>
            </a:extLst>
          </p:cNvPr>
          <p:cNvSpPr/>
          <p:nvPr/>
        </p:nvSpPr>
        <p:spPr>
          <a:xfrm>
            <a:off x="10679205" y="1311085"/>
            <a:ext cx="457200" cy="37567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5567E6-FEBD-4BF9-941F-5DAAC82FB3E9}"/>
              </a:ext>
            </a:extLst>
          </p:cNvPr>
          <p:cNvSpPr/>
          <p:nvPr/>
        </p:nvSpPr>
        <p:spPr>
          <a:xfrm>
            <a:off x="9423185" y="2812727"/>
            <a:ext cx="959226" cy="1001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4BF225-4846-4B34-9619-C0142CF585F0}"/>
              </a:ext>
            </a:extLst>
          </p:cNvPr>
          <p:cNvSpPr/>
          <p:nvPr/>
        </p:nvSpPr>
        <p:spPr>
          <a:xfrm>
            <a:off x="4202202" y="3913094"/>
            <a:ext cx="1342470" cy="813543"/>
          </a:xfrm>
          <a:prstGeom prst="roundRect">
            <a:avLst>
              <a:gd name="adj" fmla="val 21626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52EE5FF-CE9D-44FD-A21E-BD8669FC2BB0}"/>
              </a:ext>
            </a:extLst>
          </p:cNvPr>
          <p:cNvSpPr/>
          <p:nvPr/>
        </p:nvSpPr>
        <p:spPr>
          <a:xfrm>
            <a:off x="7193966" y="1472175"/>
            <a:ext cx="1008525" cy="42021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99DB19BB-C295-4CE6-9083-62F294CE85A9}"/>
              </a:ext>
            </a:extLst>
          </p:cNvPr>
          <p:cNvSpPr/>
          <p:nvPr/>
        </p:nvSpPr>
        <p:spPr>
          <a:xfrm rot="16200000">
            <a:off x="11291616" y="3292652"/>
            <a:ext cx="818033" cy="457200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D10B18AF-D624-4EDC-87CA-2C7108E1BAF6}"/>
              </a:ext>
            </a:extLst>
          </p:cNvPr>
          <p:cNvSpPr/>
          <p:nvPr/>
        </p:nvSpPr>
        <p:spPr>
          <a:xfrm rot="16200000">
            <a:off x="6831107" y="2581834"/>
            <a:ext cx="927848" cy="524438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A5C62225-C702-4EF9-AD69-D5F112C51686}"/>
              </a:ext>
            </a:extLst>
          </p:cNvPr>
          <p:cNvSpPr/>
          <p:nvPr/>
        </p:nvSpPr>
        <p:spPr>
          <a:xfrm rot="16200000">
            <a:off x="6842729" y="3624810"/>
            <a:ext cx="927848" cy="524438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6" name="Flowchart: Manual Operation 15">
            <a:extLst>
              <a:ext uri="{FF2B5EF4-FFF2-40B4-BE49-F238E27FC236}">
                <a16:creationId xmlns:a16="http://schemas.microsoft.com/office/drawing/2014/main" id="{0D11FEEA-D39A-470D-A3D1-3AC4ADD365F8}"/>
              </a:ext>
            </a:extLst>
          </p:cNvPr>
          <p:cNvSpPr/>
          <p:nvPr/>
        </p:nvSpPr>
        <p:spPr>
          <a:xfrm rot="16200000">
            <a:off x="1725706" y="1512790"/>
            <a:ext cx="927848" cy="524438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BBBB6-8D1C-42F7-8572-10A23B32A0B2}"/>
              </a:ext>
            </a:extLst>
          </p:cNvPr>
          <p:cNvSpPr/>
          <p:nvPr/>
        </p:nvSpPr>
        <p:spPr>
          <a:xfrm>
            <a:off x="259978" y="2770088"/>
            <a:ext cx="580456" cy="699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56F7108-0122-4BC6-B88C-91DEE4DD9216}"/>
              </a:ext>
            </a:extLst>
          </p:cNvPr>
          <p:cNvSpPr/>
          <p:nvPr/>
        </p:nvSpPr>
        <p:spPr>
          <a:xfrm rot="16200000">
            <a:off x="664505" y="1734665"/>
            <a:ext cx="927848" cy="524438"/>
          </a:xfrm>
          <a:custGeom>
            <a:avLst/>
            <a:gdLst>
              <a:gd name="connsiteX0" fmla="*/ 927848 w 927848"/>
              <a:gd name="connsiteY0" fmla="*/ 0 h 524438"/>
              <a:gd name="connsiteX1" fmla="*/ 742278 w 927848"/>
              <a:gd name="connsiteY1" fmla="*/ 524438 h 524438"/>
              <a:gd name="connsiteX2" fmla="*/ 185569 w 927848"/>
              <a:gd name="connsiteY2" fmla="*/ 524438 h 524438"/>
              <a:gd name="connsiteX3" fmla="*/ 0 w 927848"/>
              <a:gd name="connsiteY3" fmla="*/ 0 h 524438"/>
              <a:gd name="connsiteX4" fmla="*/ 403746 w 927848"/>
              <a:gd name="connsiteY4" fmla="*/ 0 h 524438"/>
              <a:gd name="connsiteX5" fmla="*/ 468694 w 927848"/>
              <a:gd name="connsiteY5" fmla="*/ 102551 h 524438"/>
              <a:gd name="connsiteX6" fmla="*/ 518023 w 927848"/>
              <a:gd name="connsiteY6" fmla="*/ 0 h 52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848" h="524438">
                <a:moveTo>
                  <a:pt x="927848" y="0"/>
                </a:moveTo>
                <a:lnTo>
                  <a:pt x="742278" y="524438"/>
                </a:lnTo>
                <a:lnTo>
                  <a:pt x="185569" y="524438"/>
                </a:lnTo>
                <a:lnTo>
                  <a:pt x="0" y="0"/>
                </a:lnTo>
                <a:lnTo>
                  <a:pt x="403746" y="0"/>
                </a:lnTo>
                <a:lnTo>
                  <a:pt x="468694" y="102551"/>
                </a:lnTo>
                <a:lnTo>
                  <a:pt x="518023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6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5E84327-FD5F-463A-BC33-7A5539191E00}"/>
              </a:ext>
            </a:extLst>
          </p:cNvPr>
          <p:cNvSpPr/>
          <p:nvPr/>
        </p:nvSpPr>
        <p:spPr>
          <a:xfrm rot="16200000">
            <a:off x="7345449" y="3006255"/>
            <a:ext cx="1532965" cy="524438"/>
          </a:xfrm>
          <a:custGeom>
            <a:avLst/>
            <a:gdLst>
              <a:gd name="connsiteX0" fmla="*/ 927848 w 927848"/>
              <a:gd name="connsiteY0" fmla="*/ 0 h 524438"/>
              <a:gd name="connsiteX1" fmla="*/ 742278 w 927848"/>
              <a:gd name="connsiteY1" fmla="*/ 524438 h 524438"/>
              <a:gd name="connsiteX2" fmla="*/ 185569 w 927848"/>
              <a:gd name="connsiteY2" fmla="*/ 524438 h 524438"/>
              <a:gd name="connsiteX3" fmla="*/ 0 w 927848"/>
              <a:gd name="connsiteY3" fmla="*/ 0 h 524438"/>
              <a:gd name="connsiteX4" fmla="*/ 403746 w 927848"/>
              <a:gd name="connsiteY4" fmla="*/ 0 h 524438"/>
              <a:gd name="connsiteX5" fmla="*/ 468694 w 927848"/>
              <a:gd name="connsiteY5" fmla="*/ 102551 h 524438"/>
              <a:gd name="connsiteX6" fmla="*/ 518023 w 927848"/>
              <a:gd name="connsiteY6" fmla="*/ 0 h 52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848" h="524438">
                <a:moveTo>
                  <a:pt x="927848" y="0"/>
                </a:moveTo>
                <a:lnTo>
                  <a:pt x="742278" y="524438"/>
                </a:lnTo>
                <a:lnTo>
                  <a:pt x="185569" y="524438"/>
                </a:lnTo>
                <a:lnTo>
                  <a:pt x="0" y="0"/>
                </a:lnTo>
                <a:lnTo>
                  <a:pt x="403746" y="0"/>
                </a:lnTo>
                <a:lnTo>
                  <a:pt x="468694" y="102551"/>
                </a:lnTo>
                <a:lnTo>
                  <a:pt x="518023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3AB8F4D-519F-48AF-BF17-4D15A561871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43418" y="3133163"/>
            <a:ext cx="792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F3ACF4-203C-4E09-AB83-67828776D559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>
            <a:off x="840434" y="3119713"/>
            <a:ext cx="528925" cy="1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F720F72-F4FB-4129-863E-16F0CDBA6F72}"/>
              </a:ext>
            </a:extLst>
          </p:cNvPr>
          <p:cNvCxnSpPr>
            <a:cxnSpLocks/>
          </p:cNvCxnSpPr>
          <p:nvPr/>
        </p:nvCxnSpPr>
        <p:spPr>
          <a:xfrm>
            <a:off x="3478305" y="1784534"/>
            <a:ext cx="2790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8042E12-5491-498F-A7F0-41432FE0BAF4}"/>
              </a:ext>
            </a:extLst>
          </p:cNvPr>
          <p:cNvCxnSpPr>
            <a:cxnSpLocks/>
          </p:cNvCxnSpPr>
          <p:nvPr/>
        </p:nvCxnSpPr>
        <p:spPr>
          <a:xfrm flipV="1">
            <a:off x="5619749" y="2469341"/>
            <a:ext cx="648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EC1F09-BB6A-4E62-A457-7397A9D03043}"/>
              </a:ext>
            </a:extLst>
          </p:cNvPr>
          <p:cNvCxnSpPr>
            <a:cxnSpLocks/>
          </p:cNvCxnSpPr>
          <p:nvPr/>
        </p:nvCxnSpPr>
        <p:spPr>
          <a:xfrm>
            <a:off x="5619749" y="3133162"/>
            <a:ext cx="64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C948D26-3C3F-4B1D-A2DF-7F2C3AAD8EA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544672" y="4319865"/>
            <a:ext cx="723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9EE878-F11A-4FEA-ACCC-406D02271761}"/>
              </a:ext>
            </a:extLst>
          </p:cNvPr>
          <p:cNvCxnSpPr>
            <a:stCxn id="10" idx="3"/>
          </p:cNvCxnSpPr>
          <p:nvPr/>
        </p:nvCxnSpPr>
        <p:spPr>
          <a:xfrm>
            <a:off x="10382411" y="3313631"/>
            <a:ext cx="289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2428383-C495-4118-83C6-61583BA54D7E}"/>
              </a:ext>
            </a:extLst>
          </p:cNvPr>
          <p:cNvCxnSpPr>
            <a:cxnSpLocks/>
          </p:cNvCxnSpPr>
          <p:nvPr/>
        </p:nvCxnSpPr>
        <p:spPr>
          <a:xfrm>
            <a:off x="11136405" y="3318057"/>
            <a:ext cx="33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3A6E26B-9F6F-4ABA-8753-6D7BDF8C0DB7}"/>
              </a:ext>
            </a:extLst>
          </p:cNvPr>
          <p:cNvCxnSpPr>
            <a:cxnSpLocks/>
          </p:cNvCxnSpPr>
          <p:nvPr/>
        </p:nvCxnSpPr>
        <p:spPr>
          <a:xfrm flipV="1">
            <a:off x="8384692" y="3275743"/>
            <a:ext cx="203495" cy="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59E78A5-9FAF-4FE3-804B-8FB67FCFEE20}"/>
              </a:ext>
            </a:extLst>
          </p:cNvPr>
          <p:cNvCxnSpPr>
            <a:stCxn id="12" idx="3"/>
          </p:cNvCxnSpPr>
          <p:nvPr/>
        </p:nvCxnSpPr>
        <p:spPr>
          <a:xfrm>
            <a:off x="8202491" y="1682284"/>
            <a:ext cx="385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AA7AF58-7041-4EE8-B0D2-96B4D083CE9C}"/>
              </a:ext>
            </a:extLst>
          </p:cNvPr>
          <p:cNvCxnSpPr>
            <a:cxnSpLocks/>
          </p:cNvCxnSpPr>
          <p:nvPr/>
        </p:nvCxnSpPr>
        <p:spPr>
          <a:xfrm>
            <a:off x="2476638" y="1775009"/>
            <a:ext cx="559036" cy="1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4EA2BD9-153C-47EA-9C51-FC37B2AF63D3}"/>
              </a:ext>
            </a:extLst>
          </p:cNvPr>
          <p:cNvCxnSpPr>
            <a:cxnSpLocks/>
          </p:cNvCxnSpPr>
          <p:nvPr/>
        </p:nvCxnSpPr>
        <p:spPr>
          <a:xfrm>
            <a:off x="1390649" y="1996884"/>
            <a:ext cx="53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38E9341-00CC-45F2-BF10-BB4DA3025A60}"/>
              </a:ext>
            </a:extLst>
          </p:cNvPr>
          <p:cNvCxnSpPr>
            <a:cxnSpLocks/>
          </p:cNvCxnSpPr>
          <p:nvPr/>
        </p:nvCxnSpPr>
        <p:spPr>
          <a:xfrm>
            <a:off x="500063" y="1754841"/>
            <a:ext cx="366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6347DD3-1C57-46BD-844C-3E4E07EACE7C}"/>
              </a:ext>
            </a:extLst>
          </p:cNvPr>
          <p:cNvCxnSpPr>
            <a:cxnSpLocks/>
          </p:cNvCxnSpPr>
          <p:nvPr/>
        </p:nvCxnSpPr>
        <p:spPr>
          <a:xfrm>
            <a:off x="9045387" y="3133162"/>
            <a:ext cx="385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51313B3-C407-4927-9119-6926A9409243}"/>
              </a:ext>
            </a:extLst>
          </p:cNvPr>
          <p:cNvCxnSpPr>
            <a:cxnSpLocks/>
          </p:cNvCxnSpPr>
          <p:nvPr/>
        </p:nvCxnSpPr>
        <p:spPr>
          <a:xfrm>
            <a:off x="9045387" y="3624540"/>
            <a:ext cx="369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419753E-66E9-4AF6-B415-A1DCC49A470B}"/>
              </a:ext>
            </a:extLst>
          </p:cNvPr>
          <p:cNvCxnSpPr>
            <a:stCxn id="14" idx="2"/>
          </p:cNvCxnSpPr>
          <p:nvPr/>
        </p:nvCxnSpPr>
        <p:spPr>
          <a:xfrm flipV="1">
            <a:off x="7557250" y="2844051"/>
            <a:ext cx="2779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14A41E9-190E-4921-8D72-AEB1273F6DF1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7568872" y="3887028"/>
            <a:ext cx="2880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2403BE-93DC-4BA8-95C4-A5E61BF7D0F6}"/>
              </a:ext>
            </a:extLst>
          </p:cNvPr>
          <p:cNvCxnSpPr>
            <a:cxnSpLocks/>
          </p:cNvCxnSpPr>
          <p:nvPr/>
        </p:nvCxnSpPr>
        <p:spPr>
          <a:xfrm flipV="1">
            <a:off x="6725769" y="3119712"/>
            <a:ext cx="318665" cy="1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8B54EA5-FEE7-4904-BA60-EEEBEAF5C0F4}"/>
              </a:ext>
            </a:extLst>
          </p:cNvPr>
          <p:cNvCxnSpPr>
            <a:cxnSpLocks/>
          </p:cNvCxnSpPr>
          <p:nvPr/>
        </p:nvCxnSpPr>
        <p:spPr>
          <a:xfrm>
            <a:off x="6725769" y="3627343"/>
            <a:ext cx="302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CBEED3D-0AD1-43FD-A03A-D913D6DF2CD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1929233" y="3521252"/>
            <a:ext cx="1892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C7BEC7D-1DB4-4270-8B7D-56A5E937595E}"/>
              </a:ext>
            </a:extLst>
          </p:cNvPr>
          <p:cNvCxnSpPr/>
          <p:nvPr/>
        </p:nvCxnSpPr>
        <p:spPr>
          <a:xfrm>
            <a:off x="9045387" y="1660150"/>
            <a:ext cx="192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A55E9E3-C967-460A-8FEE-4944061FFE51}"/>
              </a:ext>
            </a:extLst>
          </p:cNvPr>
          <p:cNvCxnSpPr>
            <a:cxnSpLocks/>
          </p:cNvCxnSpPr>
          <p:nvPr/>
        </p:nvCxnSpPr>
        <p:spPr>
          <a:xfrm flipH="1" flipV="1">
            <a:off x="9230286" y="1132114"/>
            <a:ext cx="3921" cy="533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7C6C20B-D322-4C6A-AF5C-9F7DF316E022}"/>
              </a:ext>
            </a:extLst>
          </p:cNvPr>
          <p:cNvCxnSpPr>
            <a:cxnSpLocks/>
          </p:cNvCxnSpPr>
          <p:nvPr/>
        </p:nvCxnSpPr>
        <p:spPr>
          <a:xfrm flipH="1">
            <a:off x="2187335" y="1132114"/>
            <a:ext cx="7042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301A803-56F9-43E2-87AE-1437392DF913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2187335" y="1132114"/>
            <a:ext cx="2295" cy="27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A8D5195-2DFC-4CB7-BECE-D99057858561}"/>
              </a:ext>
            </a:extLst>
          </p:cNvPr>
          <p:cNvCxnSpPr/>
          <p:nvPr/>
        </p:nvCxnSpPr>
        <p:spPr>
          <a:xfrm>
            <a:off x="9237905" y="3119712"/>
            <a:ext cx="7845" cy="1016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962C367-247C-43D0-BA91-CC9F61E25B18}"/>
              </a:ext>
            </a:extLst>
          </p:cNvPr>
          <p:cNvCxnSpPr>
            <a:cxnSpLocks/>
          </p:cNvCxnSpPr>
          <p:nvPr/>
        </p:nvCxnSpPr>
        <p:spPr>
          <a:xfrm>
            <a:off x="9230285" y="4136571"/>
            <a:ext cx="1444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93B4CBE-390F-47C0-A08F-4985E7B99E05}"/>
                  </a:ext>
                </a:extLst>
              </p14:cNvPr>
              <p14:cNvContentPartPr/>
              <p14:nvPr/>
            </p14:nvContentPartPr>
            <p14:xfrm>
              <a:off x="9230771" y="3134926"/>
              <a:ext cx="360" cy="3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93B4CBE-390F-47C0-A08F-4985E7B99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5131" y="3099286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0DE160A-B097-4025-A666-219501F6D2EF}"/>
              </a:ext>
            </a:extLst>
          </p:cNvPr>
          <p:cNvCxnSpPr/>
          <p:nvPr/>
        </p:nvCxnSpPr>
        <p:spPr>
          <a:xfrm flipH="1" flipV="1">
            <a:off x="9237905" y="2238933"/>
            <a:ext cx="7845" cy="894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B7BA439-D703-4450-A711-D7A2FD55E7A4}"/>
              </a:ext>
            </a:extLst>
          </p:cNvPr>
          <p:cNvCxnSpPr>
            <a:cxnSpLocks/>
          </p:cNvCxnSpPr>
          <p:nvPr/>
        </p:nvCxnSpPr>
        <p:spPr>
          <a:xfrm>
            <a:off x="9238130" y="2238933"/>
            <a:ext cx="4067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9FC189D-FF0E-4E56-B97E-900D26D8EAAE}"/>
              </a:ext>
            </a:extLst>
          </p:cNvPr>
          <p:cNvCxnSpPr/>
          <p:nvPr/>
        </p:nvCxnSpPr>
        <p:spPr>
          <a:xfrm flipV="1">
            <a:off x="9642474" y="870857"/>
            <a:ext cx="0" cy="1368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FDE8B9B-5BB6-4734-A433-A8D2D6324479}"/>
              </a:ext>
            </a:extLst>
          </p:cNvPr>
          <p:cNvCxnSpPr/>
          <p:nvPr/>
        </p:nvCxnSpPr>
        <p:spPr>
          <a:xfrm flipH="1">
            <a:off x="1659030" y="856343"/>
            <a:ext cx="7985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B7707A0-B591-47C8-92C8-E89377F4A5C5}"/>
              </a:ext>
            </a:extLst>
          </p:cNvPr>
          <p:cNvCxnSpPr>
            <a:cxnSpLocks/>
          </p:cNvCxnSpPr>
          <p:nvPr/>
        </p:nvCxnSpPr>
        <p:spPr>
          <a:xfrm>
            <a:off x="1659030" y="861331"/>
            <a:ext cx="0" cy="684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8B86D08-60E0-4C78-BC4F-F6CC78552F10}"/>
              </a:ext>
            </a:extLst>
          </p:cNvPr>
          <p:cNvCxnSpPr/>
          <p:nvPr/>
        </p:nvCxnSpPr>
        <p:spPr>
          <a:xfrm>
            <a:off x="1659030" y="1545369"/>
            <a:ext cx="268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77D92F4-A7BB-48DA-892E-1F5D12D76D09}"/>
              </a:ext>
            </a:extLst>
          </p:cNvPr>
          <p:cNvCxnSpPr>
            <a:cxnSpLocks/>
          </p:cNvCxnSpPr>
          <p:nvPr/>
        </p:nvCxnSpPr>
        <p:spPr>
          <a:xfrm flipH="1" flipV="1">
            <a:off x="1538514" y="1132114"/>
            <a:ext cx="2" cy="864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2333FC8-6D31-4134-A79B-1C779E4F98F2}"/>
              </a:ext>
            </a:extLst>
          </p:cNvPr>
          <p:cNvCxnSpPr>
            <a:cxnSpLocks/>
          </p:cNvCxnSpPr>
          <p:nvPr/>
        </p:nvCxnSpPr>
        <p:spPr>
          <a:xfrm flipH="1">
            <a:off x="116114" y="1132114"/>
            <a:ext cx="1422402" cy="7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2EFFACA-D86F-4CBB-9AC2-AD084E7BEDCA}"/>
              </a:ext>
            </a:extLst>
          </p:cNvPr>
          <p:cNvCxnSpPr>
            <a:cxnSpLocks/>
          </p:cNvCxnSpPr>
          <p:nvPr/>
        </p:nvCxnSpPr>
        <p:spPr>
          <a:xfrm>
            <a:off x="116114" y="1132114"/>
            <a:ext cx="5551" cy="1994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28B5BE2-C7AF-4E65-BAAD-C72E0C1D575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11844" y="3119713"/>
            <a:ext cx="148134" cy="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A0951E5-87B9-4BB7-9A96-1602D50A1C47}"/>
              </a:ext>
            </a:extLst>
          </p:cNvPr>
          <p:cNvCxnSpPr>
            <a:cxnSpLocks/>
          </p:cNvCxnSpPr>
          <p:nvPr/>
        </p:nvCxnSpPr>
        <p:spPr>
          <a:xfrm>
            <a:off x="6885101" y="2487701"/>
            <a:ext cx="159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B0C7C4F-B8BE-41D4-98D9-CCA11A50E36A}"/>
              </a:ext>
            </a:extLst>
          </p:cNvPr>
          <p:cNvCxnSpPr>
            <a:cxnSpLocks/>
          </p:cNvCxnSpPr>
          <p:nvPr/>
        </p:nvCxnSpPr>
        <p:spPr>
          <a:xfrm flipH="1">
            <a:off x="12107829" y="3521252"/>
            <a:ext cx="10634" cy="193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56939C5-C4D1-4B10-9429-9635C90C29F6}"/>
              </a:ext>
            </a:extLst>
          </p:cNvPr>
          <p:cNvCxnSpPr/>
          <p:nvPr/>
        </p:nvCxnSpPr>
        <p:spPr>
          <a:xfrm>
            <a:off x="11136405" y="4122282"/>
            <a:ext cx="170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D261AF3-8209-4675-88E6-BF0E984CA73A}"/>
              </a:ext>
            </a:extLst>
          </p:cNvPr>
          <p:cNvCxnSpPr/>
          <p:nvPr/>
        </p:nvCxnSpPr>
        <p:spPr>
          <a:xfrm flipV="1">
            <a:off x="11306629" y="3804673"/>
            <a:ext cx="0" cy="317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CD9F93D-3BD5-4458-9C70-4C676E856681}"/>
              </a:ext>
            </a:extLst>
          </p:cNvPr>
          <p:cNvCxnSpPr/>
          <p:nvPr/>
        </p:nvCxnSpPr>
        <p:spPr>
          <a:xfrm>
            <a:off x="11306629" y="3795147"/>
            <a:ext cx="165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D79E05C-6336-490A-AD4F-2F3C3AB50CC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478305" y="3177133"/>
            <a:ext cx="359963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C50CECF-282F-40A9-AE23-98442D067A85}"/>
              </a:ext>
            </a:extLst>
          </p:cNvPr>
          <p:cNvCxnSpPr/>
          <p:nvPr/>
        </p:nvCxnSpPr>
        <p:spPr>
          <a:xfrm>
            <a:off x="3831771" y="2238933"/>
            <a:ext cx="0" cy="26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F1990719-8FDF-4A0D-83CC-F4D4B873B6C1}"/>
              </a:ext>
            </a:extLst>
          </p:cNvPr>
          <p:cNvCxnSpPr/>
          <p:nvPr/>
        </p:nvCxnSpPr>
        <p:spPr>
          <a:xfrm>
            <a:off x="3802743" y="2238933"/>
            <a:ext cx="324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1CE3D5C0-12C0-4082-A6E7-F9AFB2AFB3E1}"/>
              </a:ext>
            </a:extLst>
          </p:cNvPr>
          <p:cNvCxnSpPr/>
          <p:nvPr/>
        </p:nvCxnSpPr>
        <p:spPr>
          <a:xfrm>
            <a:off x="3831771" y="2770088"/>
            <a:ext cx="29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FC182D6-48EC-4076-903D-84183775DF1E}"/>
              </a:ext>
            </a:extLst>
          </p:cNvPr>
          <p:cNvCxnSpPr>
            <a:cxnSpLocks/>
          </p:cNvCxnSpPr>
          <p:nvPr/>
        </p:nvCxnSpPr>
        <p:spPr>
          <a:xfrm flipV="1">
            <a:off x="3957413" y="3463197"/>
            <a:ext cx="185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EECF211-F5C9-4435-BF81-D4BCBCC063F9}"/>
              </a:ext>
            </a:extLst>
          </p:cNvPr>
          <p:cNvCxnSpPr/>
          <p:nvPr/>
        </p:nvCxnSpPr>
        <p:spPr>
          <a:xfrm>
            <a:off x="3962400" y="3463196"/>
            <a:ext cx="0" cy="1747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32FE25B-54E7-447F-83B4-6B84F98064FF}"/>
              </a:ext>
            </a:extLst>
          </p:cNvPr>
          <p:cNvCxnSpPr/>
          <p:nvPr/>
        </p:nvCxnSpPr>
        <p:spPr>
          <a:xfrm>
            <a:off x="3952649" y="5215618"/>
            <a:ext cx="74951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239C0723-40D2-4D88-8B38-F2885084FFE6}"/>
              </a:ext>
            </a:extLst>
          </p:cNvPr>
          <p:cNvCxnSpPr/>
          <p:nvPr/>
        </p:nvCxnSpPr>
        <p:spPr>
          <a:xfrm>
            <a:off x="3831771" y="4934857"/>
            <a:ext cx="2436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9C70CAB0-B218-47CE-88AA-7218200B2DBF}"/>
              </a:ext>
            </a:extLst>
          </p:cNvPr>
          <p:cNvCxnSpPr/>
          <p:nvPr/>
        </p:nvCxnSpPr>
        <p:spPr>
          <a:xfrm>
            <a:off x="6725769" y="4319865"/>
            <a:ext cx="151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2471CECC-EDE6-457D-8F6D-EE294CB6157E}"/>
              </a:ext>
            </a:extLst>
          </p:cNvPr>
          <p:cNvCxnSpPr/>
          <p:nvPr/>
        </p:nvCxnSpPr>
        <p:spPr>
          <a:xfrm flipV="1">
            <a:off x="6885101" y="4136571"/>
            <a:ext cx="0" cy="183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2D071DC2-C2FF-4777-B4E9-51B474F60B49}"/>
              </a:ext>
            </a:extLst>
          </p:cNvPr>
          <p:cNvCxnSpPr/>
          <p:nvPr/>
        </p:nvCxnSpPr>
        <p:spPr>
          <a:xfrm>
            <a:off x="6885101" y="4136571"/>
            <a:ext cx="159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B6AC9E68-D822-4947-ABA4-9C4C8A310B72}"/>
              </a:ext>
            </a:extLst>
          </p:cNvPr>
          <p:cNvCxnSpPr/>
          <p:nvPr/>
        </p:nvCxnSpPr>
        <p:spPr>
          <a:xfrm>
            <a:off x="6725769" y="4934857"/>
            <a:ext cx="186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71D1B5F-B4F0-42B4-84C1-ACC289FE37ED}"/>
              </a:ext>
            </a:extLst>
          </p:cNvPr>
          <p:cNvCxnSpPr/>
          <p:nvPr/>
        </p:nvCxnSpPr>
        <p:spPr>
          <a:xfrm>
            <a:off x="9045387" y="4910139"/>
            <a:ext cx="162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699A1DB1-D35B-4798-A02E-EEE78795C60C}"/>
                  </a:ext>
                </a:extLst>
              </p14:cNvPr>
              <p14:cNvContentPartPr/>
              <p14:nvPr/>
            </p14:nvContentPartPr>
            <p14:xfrm>
              <a:off x="1523680" y="2006560"/>
              <a:ext cx="360" cy="3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699A1DB1-D35B-4798-A02E-EEE78795C6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8040" y="197056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69D9C4E-5C6E-4A66-85FE-3639AEAB470B}"/>
              </a:ext>
            </a:extLst>
          </p:cNvPr>
          <p:cNvCxnSpPr>
            <a:cxnSpLocks/>
          </p:cNvCxnSpPr>
          <p:nvPr/>
        </p:nvCxnSpPr>
        <p:spPr>
          <a:xfrm>
            <a:off x="6724410" y="1782088"/>
            <a:ext cx="152745" cy="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A42C9D7B-E418-4228-92B2-47E2C85C72E5}"/>
              </a:ext>
            </a:extLst>
          </p:cNvPr>
          <p:cNvCxnSpPr/>
          <p:nvPr/>
        </p:nvCxnSpPr>
        <p:spPr>
          <a:xfrm flipV="1">
            <a:off x="6884174" y="1782574"/>
            <a:ext cx="0" cy="68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94D4219-4B6D-4203-956C-DAB869FF039E}"/>
              </a:ext>
            </a:extLst>
          </p:cNvPr>
          <p:cNvCxnSpPr>
            <a:endCxn id="12" idx="1"/>
          </p:cNvCxnSpPr>
          <p:nvPr/>
        </p:nvCxnSpPr>
        <p:spPr>
          <a:xfrm>
            <a:off x="7028542" y="1682284"/>
            <a:ext cx="16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F49ECB68-5A33-4719-94B2-1F17BB1964AE}"/>
              </a:ext>
            </a:extLst>
          </p:cNvPr>
          <p:cNvCxnSpPr/>
          <p:nvPr/>
        </p:nvCxnSpPr>
        <p:spPr>
          <a:xfrm flipH="1">
            <a:off x="6800782" y="1682284"/>
            <a:ext cx="227760" cy="145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16053B28-B88D-4918-97C2-93348239AA3B}"/>
              </a:ext>
            </a:extLst>
          </p:cNvPr>
          <p:cNvCxnSpPr>
            <a:cxnSpLocks/>
          </p:cNvCxnSpPr>
          <p:nvPr/>
        </p:nvCxnSpPr>
        <p:spPr>
          <a:xfrm flipV="1">
            <a:off x="8446998" y="3660914"/>
            <a:ext cx="147641" cy="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2BE46911-2050-483C-B675-D439CF683C98}"/>
              </a:ext>
            </a:extLst>
          </p:cNvPr>
          <p:cNvCxnSpPr>
            <a:cxnSpLocks/>
          </p:cNvCxnSpPr>
          <p:nvPr/>
        </p:nvCxnSpPr>
        <p:spPr>
          <a:xfrm flipH="1">
            <a:off x="8436800" y="3671595"/>
            <a:ext cx="8084" cy="947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E97B228B-A578-4FEB-8E02-EC1CBD2CB151}"/>
              </a:ext>
            </a:extLst>
          </p:cNvPr>
          <p:cNvCxnSpPr/>
          <p:nvPr/>
        </p:nvCxnSpPr>
        <p:spPr>
          <a:xfrm>
            <a:off x="6826498" y="3632795"/>
            <a:ext cx="212986" cy="102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EDA68359-523C-4075-BEAE-404964C49D98}"/>
              </a:ext>
            </a:extLst>
          </p:cNvPr>
          <p:cNvCxnSpPr>
            <a:cxnSpLocks/>
          </p:cNvCxnSpPr>
          <p:nvPr/>
        </p:nvCxnSpPr>
        <p:spPr>
          <a:xfrm flipV="1">
            <a:off x="7029067" y="4613064"/>
            <a:ext cx="1411775" cy="46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BE385EF5-4146-402E-BE42-6E5D325EAD7E}"/>
                  </a:ext>
                </a:extLst>
              </p14:cNvPr>
              <p14:cNvContentPartPr/>
              <p14:nvPr/>
            </p14:nvContentPartPr>
            <p14:xfrm>
              <a:off x="6803930" y="3133670"/>
              <a:ext cx="360" cy="36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BE385EF5-4146-402E-BE42-6E5D325EAD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94930" y="31246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25D0CB2D-DBB7-4DD1-974A-CD3AA7A07159}"/>
                  </a:ext>
                </a:extLst>
              </p14:cNvPr>
              <p14:cNvContentPartPr/>
              <p14:nvPr/>
            </p14:nvContentPartPr>
            <p14:xfrm>
              <a:off x="6822098" y="3624053"/>
              <a:ext cx="360" cy="36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25D0CB2D-DBB7-4DD1-974A-CD3AA7A071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3098" y="3615053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CFD9BB14-A626-4D31-B6A1-4FA8D1FD0A37}"/>
              </a:ext>
            </a:extLst>
          </p:cNvPr>
          <p:cNvCxnSpPr/>
          <p:nvPr/>
        </p:nvCxnSpPr>
        <p:spPr>
          <a:xfrm>
            <a:off x="11136405" y="4910139"/>
            <a:ext cx="311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85FFC459-A7EA-4E57-B7E2-083953A5DFE7}"/>
              </a:ext>
            </a:extLst>
          </p:cNvPr>
          <p:cNvCxnSpPr/>
          <p:nvPr/>
        </p:nvCxnSpPr>
        <p:spPr>
          <a:xfrm>
            <a:off x="11447766" y="4910139"/>
            <a:ext cx="0" cy="30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74512FE-8D7E-4F8B-A6FC-26EA1DB27038}"/>
              </a:ext>
            </a:extLst>
          </p:cNvPr>
          <p:cNvCxnSpPr/>
          <p:nvPr/>
        </p:nvCxnSpPr>
        <p:spPr>
          <a:xfrm>
            <a:off x="3831771" y="4350953"/>
            <a:ext cx="37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D613FCE-0DCA-4A91-B8EC-47A70E28F0DE}"/>
                  </a:ext>
                </a:extLst>
              </p14:cNvPr>
              <p14:cNvContentPartPr/>
              <p14:nvPr/>
            </p14:nvContentPartPr>
            <p14:xfrm>
              <a:off x="3833588" y="2771595"/>
              <a:ext cx="360" cy="3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D613FCE-0DCA-4A91-B8EC-47A70E28F0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948" y="27625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D9CCB055-D8F4-483A-9FE9-B19FAB813B1A}"/>
                  </a:ext>
                </a:extLst>
              </p14:cNvPr>
              <p14:cNvContentPartPr/>
              <p14:nvPr/>
            </p14:nvContentPartPr>
            <p14:xfrm>
              <a:off x="3838268" y="4357395"/>
              <a:ext cx="360" cy="3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D9CCB055-D8F4-483A-9FE9-B19FAB813B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9628" y="434875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1966E603-6749-4220-BB7A-D92CE4A0A458}"/>
              </a:ext>
            </a:extLst>
          </p:cNvPr>
          <p:cNvCxnSpPr/>
          <p:nvPr/>
        </p:nvCxnSpPr>
        <p:spPr>
          <a:xfrm flipV="1">
            <a:off x="942975" y="2675963"/>
            <a:ext cx="0" cy="45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422385A2-A005-4AE6-A917-E6CFB7D20D75}"/>
              </a:ext>
            </a:extLst>
          </p:cNvPr>
          <p:cNvCxnSpPr/>
          <p:nvPr/>
        </p:nvCxnSpPr>
        <p:spPr>
          <a:xfrm flipH="1">
            <a:off x="550206" y="2675963"/>
            <a:ext cx="392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5013454D-3581-4C9C-807E-8916A979DB10}"/>
              </a:ext>
            </a:extLst>
          </p:cNvPr>
          <p:cNvCxnSpPr/>
          <p:nvPr/>
        </p:nvCxnSpPr>
        <p:spPr>
          <a:xfrm flipV="1">
            <a:off x="550206" y="2238933"/>
            <a:ext cx="0" cy="437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955737A2-1E12-4356-A617-0C4F3CCCC693}"/>
              </a:ext>
            </a:extLst>
          </p:cNvPr>
          <p:cNvCxnSpPr>
            <a:cxnSpLocks/>
          </p:cNvCxnSpPr>
          <p:nvPr/>
        </p:nvCxnSpPr>
        <p:spPr>
          <a:xfrm>
            <a:off x="550206" y="2238933"/>
            <a:ext cx="316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74119ABA-957F-4E42-9E5B-1C5CE1785923}"/>
              </a:ext>
            </a:extLst>
          </p:cNvPr>
          <p:cNvCxnSpPr>
            <a:cxnSpLocks/>
          </p:cNvCxnSpPr>
          <p:nvPr/>
        </p:nvCxnSpPr>
        <p:spPr>
          <a:xfrm flipH="1">
            <a:off x="3478305" y="5464485"/>
            <a:ext cx="8640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D747C771-7A5D-4524-92EA-6451846ACA06}"/>
              </a:ext>
            </a:extLst>
          </p:cNvPr>
          <p:cNvCxnSpPr>
            <a:cxnSpLocks/>
          </p:cNvCxnSpPr>
          <p:nvPr/>
        </p:nvCxnSpPr>
        <p:spPr>
          <a:xfrm flipV="1">
            <a:off x="3485079" y="3660915"/>
            <a:ext cx="825664" cy="179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43961885-2A6C-47C4-B3F1-B67BB0D3B42C}"/>
              </a:ext>
            </a:extLst>
          </p:cNvPr>
          <p:cNvSpPr txBox="1"/>
          <p:nvPr/>
        </p:nvSpPr>
        <p:spPr>
          <a:xfrm>
            <a:off x="329194" y="2927569"/>
            <a:ext cx="5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PC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73567210-2CB3-493B-B654-6AEB0FC00273}"/>
              </a:ext>
            </a:extLst>
          </p:cNvPr>
          <p:cNvSpPr txBox="1"/>
          <p:nvPr/>
        </p:nvSpPr>
        <p:spPr>
          <a:xfrm>
            <a:off x="1007128" y="1812218"/>
            <a:ext cx="3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E9A845D4-1AB6-4BE0-875E-92872F867A8A}"/>
              </a:ext>
            </a:extLst>
          </p:cNvPr>
          <p:cNvSpPr txBox="1"/>
          <p:nvPr/>
        </p:nvSpPr>
        <p:spPr>
          <a:xfrm>
            <a:off x="200513" y="1571916"/>
            <a:ext cx="33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35C32DA0-3F96-46B8-804B-C43C7BDE0A8A}"/>
              </a:ext>
            </a:extLst>
          </p:cNvPr>
          <p:cNvSpPr txBox="1"/>
          <p:nvPr/>
        </p:nvSpPr>
        <p:spPr>
          <a:xfrm>
            <a:off x="2041786" y="1420808"/>
            <a:ext cx="335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</a:t>
            </a:r>
          </a:p>
          <a:p>
            <a:r>
              <a:rPr lang="en-IN" sz="1400" dirty="0"/>
              <a:t>U</a:t>
            </a:r>
          </a:p>
          <a:p>
            <a:r>
              <a:rPr lang="en-IN" sz="1400" dirty="0"/>
              <a:t>X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D0224B52-F366-43EB-B362-73AEB75BA2E8}"/>
              </a:ext>
            </a:extLst>
          </p:cNvPr>
          <p:cNvSpPr txBox="1"/>
          <p:nvPr/>
        </p:nvSpPr>
        <p:spPr>
          <a:xfrm>
            <a:off x="7103555" y="2467180"/>
            <a:ext cx="335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</a:t>
            </a:r>
          </a:p>
          <a:p>
            <a:r>
              <a:rPr lang="en-IN" sz="1400" dirty="0"/>
              <a:t>U</a:t>
            </a:r>
          </a:p>
          <a:p>
            <a:r>
              <a:rPr lang="en-IN" sz="1400" dirty="0"/>
              <a:t>X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F7036A3D-CCAD-4763-B725-E97CE4D81EDE}"/>
              </a:ext>
            </a:extLst>
          </p:cNvPr>
          <p:cNvSpPr txBox="1"/>
          <p:nvPr/>
        </p:nvSpPr>
        <p:spPr>
          <a:xfrm>
            <a:off x="7142964" y="3527374"/>
            <a:ext cx="335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</a:t>
            </a:r>
          </a:p>
          <a:p>
            <a:r>
              <a:rPr lang="en-IN" sz="1400" dirty="0"/>
              <a:t>U</a:t>
            </a:r>
          </a:p>
          <a:p>
            <a:r>
              <a:rPr lang="en-IN" sz="1400" dirty="0"/>
              <a:t>X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FF99E3C0-5BF6-48D4-86B3-A816FA164E6A}"/>
              </a:ext>
            </a:extLst>
          </p:cNvPr>
          <p:cNvSpPr txBox="1"/>
          <p:nvPr/>
        </p:nvSpPr>
        <p:spPr>
          <a:xfrm>
            <a:off x="11514947" y="3147620"/>
            <a:ext cx="335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</a:t>
            </a:r>
          </a:p>
          <a:p>
            <a:r>
              <a:rPr lang="en-IN" sz="1400" dirty="0"/>
              <a:t>U</a:t>
            </a:r>
          </a:p>
          <a:p>
            <a:r>
              <a:rPr lang="en-IN" sz="1400" dirty="0"/>
              <a:t>X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E1DD52E3-5168-4F35-9705-0BC182EDC2B1}"/>
              </a:ext>
            </a:extLst>
          </p:cNvPr>
          <p:cNvSpPr txBox="1"/>
          <p:nvPr/>
        </p:nvSpPr>
        <p:spPr>
          <a:xfrm>
            <a:off x="9675471" y="3154088"/>
            <a:ext cx="53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DM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B5DADAC4-D8FB-4DF7-9873-1B5357FAF10F}"/>
              </a:ext>
            </a:extLst>
          </p:cNvPr>
          <p:cNvSpPr txBox="1"/>
          <p:nvPr/>
        </p:nvSpPr>
        <p:spPr>
          <a:xfrm>
            <a:off x="1630331" y="2989124"/>
            <a:ext cx="53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467E696A-CDCE-4B9D-B36F-AFF20206E4E2}"/>
              </a:ext>
            </a:extLst>
          </p:cNvPr>
          <p:cNvSpPr txBox="1"/>
          <p:nvPr/>
        </p:nvSpPr>
        <p:spPr>
          <a:xfrm>
            <a:off x="7979847" y="2873437"/>
            <a:ext cx="377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</a:t>
            </a:r>
          </a:p>
          <a:p>
            <a:r>
              <a:rPr lang="en-IN" sz="1400" dirty="0"/>
              <a:t>L</a:t>
            </a:r>
          </a:p>
          <a:p>
            <a:r>
              <a:rPr lang="en-IN" sz="1400" dirty="0"/>
              <a:t>U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1DEB9C21-2FD6-4C45-8116-4876625F51A1}"/>
              </a:ext>
            </a:extLst>
          </p:cNvPr>
          <p:cNvSpPr txBox="1"/>
          <p:nvPr/>
        </p:nvSpPr>
        <p:spPr>
          <a:xfrm>
            <a:off x="7523368" y="1508198"/>
            <a:ext cx="53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= 0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C9EDC448-9905-4295-B7FA-726A73536F94}"/>
              </a:ext>
            </a:extLst>
          </p:cNvPr>
          <p:cNvSpPr txBox="1"/>
          <p:nvPr/>
        </p:nvSpPr>
        <p:spPr>
          <a:xfrm>
            <a:off x="4450028" y="2510881"/>
            <a:ext cx="78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Register</a:t>
            </a:r>
          </a:p>
          <a:p>
            <a:pPr algn="ctr"/>
            <a:r>
              <a:rPr lang="en-IN" sz="1400" dirty="0"/>
              <a:t>Bank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842589A6-47A8-4343-9321-97DDB09F9EF9}"/>
              </a:ext>
            </a:extLst>
          </p:cNvPr>
          <p:cNvSpPr txBox="1"/>
          <p:nvPr/>
        </p:nvSpPr>
        <p:spPr>
          <a:xfrm>
            <a:off x="4363857" y="4063859"/>
            <a:ext cx="100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Sign</a:t>
            </a:r>
          </a:p>
          <a:p>
            <a:pPr algn="ctr"/>
            <a:r>
              <a:rPr lang="en-IN" sz="1400" dirty="0"/>
              <a:t>Extend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2EC26AE1-5E1E-4B56-918D-8C682354A2D6}"/>
              </a:ext>
            </a:extLst>
          </p:cNvPr>
          <p:cNvSpPr txBox="1"/>
          <p:nvPr/>
        </p:nvSpPr>
        <p:spPr>
          <a:xfrm>
            <a:off x="2469308" y="2823508"/>
            <a:ext cx="53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IR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89318D5C-4400-42E9-8DA4-5A0B493363F5}"/>
              </a:ext>
            </a:extLst>
          </p:cNvPr>
          <p:cNvSpPr txBox="1"/>
          <p:nvPr/>
        </p:nvSpPr>
        <p:spPr>
          <a:xfrm>
            <a:off x="3635320" y="1504432"/>
            <a:ext cx="53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NPC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C648571A-A621-4DE9-94C9-F9DEF307B690}"/>
              </a:ext>
            </a:extLst>
          </p:cNvPr>
          <p:cNvSpPr txBox="1"/>
          <p:nvPr/>
        </p:nvSpPr>
        <p:spPr>
          <a:xfrm>
            <a:off x="3753277" y="1984995"/>
            <a:ext cx="53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rc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944B437E-B471-4077-98AE-006FA35F205C}"/>
              </a:ext>
            </a:extLst>
          </p:cNvPr>
          <p:cNvSpPr txBox="1"/>
          <p:nvPr/>
        </p:nvSpPr>
        <p:spPr>
          <a:xfrm>
            <a:off x="3805607" y="2505317"/>
            <a:ext cx="53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rt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8D9302E2-742E-46E2-8ABD-E26F90D950C8}"/>
              </a:ext>
            </a:extLst>
          </p:cNvPr>
          <p:cNvSpPr txBox="1"/>
          <p:nvPr/>
        </p:nvSpPr>
        <p:spPr>
          <a:xfrm>
            <a:off x="2891217" y="5592238"/>
            <a:ext cx="767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IF_ID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45BF3CA9-3941-4252-8E6D-2BC0E56CE9CA}"/>
              </a:ext>
            </a:extLst>
          </p:cNvPr>
          <p:cNvSpPr txBox="1"/>
          <p:nvPr/>
        </p:nvSpPr>
        <p:spPr>
          <a:xfrm>
            <a:off x="6197698" y="5566500"/>
            <a:ext cx="767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ID_EX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29505789-FEAA-4854-B2E2-3CBE59A5BD29}"/>
              </a:ext>
            </a:extLst>
          </p:cNvPr>
          <p:cNvSpPr txBox="1"/>
          <p:nvPr/>
        </p:nvSpPr>
        <p:spPr>
          <a:xfrm>
            <a:off x="8478681" y="5592238"/>
            <a:ext cx="952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EX_MEM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7F41142D-CE87-44B0-B975-022243BBE4A3}"/>
              </a:ext>
            </a:extLst>
          </p:cNvPr>
          <p:cNvSpPr txBox="1"/>
          <p:nvPr/>
        </p:nvSpPr>
        <p:spPr>
          <a:xfrm>
            <a:off x="10562755" y="5560517"/>
            <a:ext cx="107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MEM_WB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5539B401-8234-4A4A-A5AA-2E6A3A5B5A4B}"/>
              </a:ext>
            </a:extLst>
          </p:cNvPr>
          <p:cNvSpPr txBox="1"/>
          <p:nvPr/>
        </p:nvSpPr>
        <p:spPr>
          <a:xfrm>
            <a:off x="9667995" y="4105045"/>
            <a:ext cx="9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ALUOut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983777-274E-4C90-BE4B-06596A92CB53}"/>
              </a:ext>
            </a:extLst>
          </p:cNvPr>
          <p:cNvSpPr txBox="1"/>
          <p:nvPr/>
        </p:nvSpPr>
        <p:spPr>
          <a:xfrm>
            <a:off x="11064037" y="2853352"/>
            <a:ext cx="9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LMD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3E1FD9E2-9E9B-4244-B695-413175582EB6}"/>
              </a:ext>
            </a:extLst>
          </p:cNvPr>
          <p:cNvSpPr txBox="1"/>
          <p:nvPr/>
        </p:nvSpPr>
        <p:spPr>
          <a:xfrm>
            <a:off x="8103932" y="4349907"/>
            <a:ext cx="243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E9A53737-0946-4320-8696-56DB97E9BE74}"/>
              </a:ext>
            </a:extLst>
          </p:cNvPr>
          <p:cNvSpPr txBox="1"/>
          <p:nvPr/>
        </p:nvSpPr>
        <p:spPr>
          <a:xfrm>
            <a:off x="5927522" y="2860410"/>
            <a:ext cx="30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E3642457-4681-4BDE-A45F-7A1F3A33EFAB}"/>
              </a:ext>
            </a:extLst>
          </p:cNvPr>
          <p:cNvSpPr txBox="1"/>
          <p:nvPr/>
        </p:nvSpPr>
        <p:spPr>
          <a:xfrm>
            <a:off x="5925224" y="2158475"/>
            <a:ext cx="288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04169E93-DE5B-4E7E-BFC3-9936D93BD809}"/>
              </a:ext>
            </a:extLst>
          </p:cNvPr>
          <p:cNvSpPr txBox="1"/>
          <p:nvPr/>
        </p:nvSpPr>
        <p:spPr>
          <a:xfrm>
            <a:off x="6684537" y="4651701"/>
            <a:ext cx="53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0B8EA912-29E9-43FF-AF49-F3221D7F3740}"/>
                  </a:ext>
                </a:extLst>
              </p14:cNvPr>
              <p14:cNvContentPartPr/>
              <p14:nvPr/>
            </p14:nvContentPartPr>
            <p14:xfrm>
              <a:off x="939420" y="3123940"/>
              <a:ext cx="360" cy="36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0B8EA912-29E9-43FF-AF49-F3221D7F37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1780" y="310630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5902B675-CCA0-4C60-92DD-575B578D90BC}"/>
              </a:ext>
            </a:extLst>
          </p:cNvPr>
          <p:cNvCxnSpPr/>
          <p:nvPr/>
        </p:nvCxnSpPr>
        <p:spPr>
          <a:xfrm flipV="1">
            <a:off x="8436800" y="704850"/>
            <a:ext cx="0" cy="257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1EA6B989-408A-4324-A216-65371396B166}"/>
              </a:ext>
            </a:extLst>
          </p:cNvPr>
          <p:cNvCxnSpPr>
            <a:cxnSpLocks/>
          </p:cNvCxnSpPr>
          <p:nvPr/>
        </p:nvCxnSpPr>
        <p:spPr>
          <a:xfrm>
            <a:off x="8436800" y="704850"/>
            <a:ext cx="290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C0373D6D-F317-43C1-8646-8A3337FD0080}"/>
              </a:ext>
            </a:extLst>
          </p:cNvPr>
          <p:cNvCxnSpPr/>
          <p:nvPr/>
        </p:nvCxnSpPr>
        <p:spPr>
          <a:xfrm>
            <a:off x="11341100" y="704850"/>
            <a:ext cx="0" cy="1675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0675D558-5E63-40DE-81A9-121DF45F4D47}"/>
              </a:ext>
            </a:extLst>
          </p:cNvPr>
          <p:cNvCxnSpPr/>
          <p:nvPr/>
        </p:nvCxnSpPr>
        <p:spPr>
          <a:xfrm>
            <a:off x="11341100" y="2380128"/>
            <a:ext cx="184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3" name="Rectangle 462">
            <a:extLst>
              <a:ext uri="{FF2B5EF4-FFF2-40B4-BE49-F238E27FC236}">
                <a16:creationId xmlns:a16="http://schemas.microsoft.com/office/drawing/2014/main" id="{F3694617-611B-4F9E-A6A5-A081CEE1644B}"/>
              </a:ext>
            </a:extLst>
          </p:cNvPr>
          <p:cNvSpPr/>
          <p:nvPr/>
        </p:nvSpPr>
        <p:spPr>
          <a:xfrm>
            <a:off x="11527829" y="2192121"/>
            <a:ext cx="439645" cy="370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694301D7-4BB8-46CE-BE0A-08C8D3835864}"/>
                  </a:ext>
                </a:extLst>
              </p14:cNvPr>
              <p14:cNvContentPartPr/>
              <p14:nvPr/>
            </p14:nvContentPartPr>
            <p14:xfrm>
              <a:off x="8436465" y="3274035"/>
              <a:ext cx="360" cy="36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694301D7-4BB8-46CE-BE0A-08C8D38358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18825" y="325603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67" name="TextBox 466">
            <a:extLst>
              <a:ext uri="{FF2B5EF4-FFF2-40B4-BE49-F238E27FC236}">
                <a16:creationId xmlns:a16="http://schemas.microsoft.com/office/drawing/2014/main" id="{6924416A-36DB-4CDE-BEB2-0AA9408ACB5E}"/>
              </a:ext>
            </a:extLst>
          </p:cNvPr>
          <p:cNvSpPr txBox="1"/>
          <p:nvPr/>
        </p:nvSpPr>
        <p:spPr>
          <a:xfrm>
            <a:off x="11472031" y="2250622"/>
            <a:ext cx="571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1053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49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1</cp:revision>
  <dcterms:created xsi:type="dcterms:W3CDTF">2024-07-24T13:52:20Z</dcterms:created>
  <dcterms:modified xsi:type="dcterms:W3CDTF">2024-07-24T16:49:55Z</dcterms:modified>
</cp:coreProperties>
</file>