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BE779-810C-422D-B2C1-E0873377974B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0E0A-3EB3-4767-8041-7269046190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ndia-FMA-GOV2.jpg"/>
          <p:cNvPicPr>
            <a:picLocks noChangeAspect="1"/>
          </p:cNvPicPr>
          <p:nvPr/>
        </p:nvPicPr>
        <p:blipFill>
          <a:blip r:embed="rId2" cstate="print"/>
          <a:srcRect l="4557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ia-FMA-GOV2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4557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28600"/>
            <a:ext cx="4822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5400" b="1" u="sng" dirty="0" smtClean="0">
                <a:solidFill>
                  <a:schemeClr val="dk1"/>
                </a:solidFill>
              </a:rPr>
              <a:t>Table of content</a:t>
            </a:r>
            <a:endParaRPr lang="en-US" sz="5400" b="1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9200" y="1371600"/>
            <a:ext cx="6934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Brief Idea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Why This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Who can Access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Working Principle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System Requirement &amp; language use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i="1" dirty="0" smtClean="0"/>
              <a:t>Pear Analytics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3200" i="1" dirty="0" smtClean="0">
                <a:ea typeface="Lato"/>
              </a:rPr>
              <a:t>Reference </a:t>
            </a:r>
            <a:endParaRPr lang="en-US" sz="3200" i="1" dirty="0" smtClean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ndia-FMA-GOV2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4557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2364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46524"/>
                </a:solidFill>
                <a:effectLst/>
                <a:uLnTx/>
                <a:uFillTx/>
                <a:latin typeface="Raleway"/>
                <a:sym typeface="Raleway"/>
              </a:rPr>
              <a:t>BRIEF IDEA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295400"/>
            <a:ext cx="7848600" cy="554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b="1" i="1" dirty="0" smtClean="0">
                <a:latin typeface="Lato"/>
                <a:ea typeface="Lato"/>
                <a:cs typeface="Lato"/>
                <a:sym typeface="Lato"/>
              </a:rPr>
              <a:t>Working on social media web development for the government of India naming “</a:t>
            </a:r>
            <a:r>
              <a:rPr lang="en-US" sz="2400" b="1" i="1" dirty="0" err="1" smtClean="0">
                <a:latin typeface="Lato"/>
                <a:ea typeface="Lato"/>
                <a:cs typeface="Lato"/>
                <a:sym typeface="Lato"/>
              </a:rPr>
              <a:t>eSansad</a:t>
            </a:r>
            <a:r>
              <a:rPr lang="en-US" sz="2400" b="1" i="1" dirty="0" smtClean="0">
                <a:latin typeface="Lato"/>
                <a:ea typeface="Lato"/>
                <a:cs typeface="Lato"/>
                <a:sym typeface="Lato"/>
              </a:rPr>
              <a:t>”</a:t>
            </a:r>
          </a:p>
          <a:p>
            <a:pPr lv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2400" i="1" dirty="0">
                <a:latin typeface="Lato"/>
                <a:ea typeface="Lato"/>
                <a:cs typeface="Lato"/>
                <a:sym typeface="Lato"/>
              </a:rPr>
              <a:t>IN THIS ERA, WHERE EVERY SINGLE INDIVIDUALS ARE ACTIVE ON SOCIAL MEDIA, THERE CREATES AN OCEANS OF DATAS AND VIEWS, OUT OF WHICH ONLY A FEW OF THEM WERE USEFUL. THIS WEB WILL HELP US FINDING ONLY GENUINE, AUTHENTIC AND RELEVANT DATAS &amp; INFORMATIONS FROM THE OFFICIAL SOURCE OF THE GOVERNMENT OF INDIA IN A SINGLE PLATFORM.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ndia-FMA-GOV2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rcRect l="4557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103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NITIN</dc:creator>
  <cp:lastModifiedBy>NITIN</cp:lastModifiedBy>
  <cp:revision>1</cp:revision>
  <dcterms:created xsi:type="dcterms:W3CDTF">2021-11-07T11:08:40Z</dcterms:created>
  <dcterms:modified xsi:type="dcterms:W3CDTF">2021-11-07T11:37:48Z</dcterms:modified>
</cp:coreProperties>
</file>