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CA19F-672A-4889-B7ED-268CE51E45FA}" type="datetimeFigureOut">
              <a:rPr lang="en-US" smtClean="0"/>
              <a:pPr/>
              <a:t>11/29/2022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A4219-C62C-4A1C-835F-CF46E1BAD8A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CA19F-672A-4889-B7ED-268CE51E45FA}" type="datetimeFigureOut">
              <a:rPr lang="en-US" smtClean="0"/>
              <a:pPr/>
              <a:t>11/29/2022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A4219-C62C-4A1C-835F-CF46E1BAD8A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CA19F-672A-4889-B7ED-268CE51E45FA}" type="datetimeFigureOut">
              <a:rPr lang="en-US" smtClean="0"/>
              <a:pPr/>
              <a:t>11/29/2022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A4219-C62C-4A1C-835F-CF46E1BAD8A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CA19F-672A-4889-B7ED-268CE51E45FA}" type="datetimeFigureOut">
              <a:rPr lang="en-US" smtClean="0"/>
              <a:pPr/>
              <a:t>11/29/2022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A4219-C62C-4A1C-835F-CF46E1BAD8A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CA19F-672A-4889-B7ED-268CE51E45FA}" type="datetimeFigureOut">
              <a:rPr lang="en-US" smtClean="0"/>
              <a:pPr/>
              <a:t>11/29/2022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A4219-C62C-4A1C-835F-CF46E1BAD8A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CA19F-672A-4889-B7ED-268CE51E45FA}" type="datetimeFigureOut">
              <a:rPr lang="en-US" smtClean="0"/>
              <a:pPr/>
              <a:t>11/29/2022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A4219-C62C-4A1C-835F-CF46E1BAD8A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CA19F-672A-4889-B7ED-268CE51E45FA}" type="datetimeFigureOut">
              <a:rPr lang="en-US" smtClean="0"/>
              <a:pPr/>
              <a:t>11/29/2022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A4219-C62C-4A1C-835F-CF46E1BAD8A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CA19F-672A-4889-B7ED-268CE51E45FA}" type="datetimeFigureOut">
              <a:rPr lang="en-US" smtClean="0"/>
              <a:pPr/>
              <a:t>11/29/2022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A4219-C62C-4A1C-835F-CF46E1BAD8A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CA19F-672A-4889-B7ED-268CE51E45FA}" type="datetimeFigureOut">
              <a:rPr lang="en-US" smtClean="0"/>
              <a:pPr/>
              <a:t>11/29/2022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A4219-C62C-4A1C-835F-CF46E1BAD8A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CA19F-672A-4889-B7ED-268CE51E45FA}" type="datetimeFigureOut">
              <a:rPr lang="en-US" smtClean="0"/>
              <a:pPr/>
              <a:t>11/29/2022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A4219-C62C-4A1C-835F-CF46E1BAD8A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CA19F-672A-4889-B7ED-268CE51E45FA}" type="datetimeFigureOut">
              <a:rPr lang="en-US" smtClean="0"/>
              <a:pPr/>
              <a:t>11/29/2022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A4219-C62C-4A1C-835F-CF46E1BAD8A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ACA19F-672A-4889-B7ED-268CE51E45FA}" type="datetimeFigureOut">
              <a:rPr lang="en-US" smtClean="0"/>
              <a:pPr/>
              <a:t>11/29/2022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3A4219-C62C-4A1C-835F-CF46E1BAD8A5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fewire.com/control-amazon-echo-by-phone-4158356" TargetMode="External"/><Relationship Id="rId2" Type="http://schemas.openxmlformats.org/officeDocument/2006/relationships/hyperlink" Target="https://www.lifewire.com/virtual-assistants-4138533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lifewire.com/what-is-the-amazon-echo-4147189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3000" r="-2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00100" y="357166"/>
            <a:ext cx="750099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Andalus" pitchFamily="18" charset="-78"/>
                <a:cs typeface="Andalus" pitchFamily="18" charset="-78"/>
              </a:rPr>
              <a:t>    ACROPOLIS  INSTITUTE OF  TECHNOLOGY AND RESEARCH</a:t>
            </a:r>
            <a:endParaRPr lang="en-IN" sz="4000" dirty="0"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4678" y="1828002"/>
            <a:ext cx="378621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 Black" pitchFamily="34" charset="0"/>
              </a:rPr>
              <a:t>    </a:t>
            </a:r>
            <a:endParaRPr lang="en-IN" sz="2000" dirty="0">
              <a:latin typeface="Arial Black" pitchFamily="34" charset="0"/>
            </a:endParaRPr>
          </a:p>
          <a:p>
            <a:endParaRPr lang="en-IN" dirty="0"/>
          </a:p>
        </p:txBody>
      </p:sp>
      <p:pic>
        <p:nvPicPr>
          <p:cNvPr id="8" name="Picture 7" descr="download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596" y="2571744"/>
            <a:ext cx="1500198" cy="108537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85720" y="5000636"/>
            <a:ext cx="32147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 Rounded MT Bold" pitchFamily="34" charset="0"/>
                <a:cs typeface="Arial" pitchFamily="34" charset="0"/>
              </a:rPr>
              <a:t>Submitted To:-</a:t>
            </a:r>
          </a:p>
          <a:p>
            <a:endParaRPr lang="en-US" sz="2400" dirty="0">
              <a:latin typeface="Arial Rounded MT Bold" pitchFamily="34" charset="0"/>
              <a:ea typeface="Arial Unicode MS" pitchFamily="34" charset="-128"/>
              <a:cs typeface="Arial" pitchFamily="34" charset="0"/>
            </a:endParaRPr>
          </a:p>
          <a:p>
            <a:r>
              <a:rPr lang="en-US" sz="2400" dirty="0" err="1">
                <a:latin typeface="Arial Rounded MT Bold" pitchFamily="34" charset="0"/>
                <a:cs typeface="Arial" pitchFamily="34" charset="0"/>
              </a:rPr>
              <a:t>Prof.Nidhi</a:t>
            </a:r>
            <a:r>
              <a:rPr lang="en-US" sz="2400" dirty="0">
                <a:latin typeface="Arial Rounded MT Bold" pitchFamily="34" charset="0"/>
                <a:cs typeface="Arial" pitchFamily="34" charset="0"/>
              </a:rPr>
              <a:t> Nigam</a:t>
            </a:r>
            <a:endParaRPr lang="en-IN" sz="2400" dirty="0">
              <a:latin typeface="Arial Rounded MT Bold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57818" y="5072074"/>
            <a:ext cx="40719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 Rounded MT Bold" pitchFamily="34" charset="0"/>
                <a:cs typeface="Arial" pitchFamily="34" charset="0"/>
              </a:rPr>
              <a:t>   Submitted By:-</a:t>
            </a:r>
          </a:p>
          <a:p>
            <a:r>
              <a:rPr lang="en-US" sz="2400" dirty="0">
                <a:latin typeface="Arial Rounded MT Bold" pitchFamily="34" charset="0"/>
                <a:cs typeface="Arial" pitchFamily="34" charset="0"/>
              </a:rPr>
              <a:t>    Nitin Negi(Vth </a:t>
            </a:r>
            <a:r>
              <a:rPr lang="en-US" sz="2400" dirty="0" err="1">
                <a:latin typeface="Arial Rounded MT Bold" pitchFamily="34" charset="0"/>
                <a:cs typeface="Arial" pitchFamily="34" charset="0"/>
              </a:rPr>
              <a:t>sem</a:t>
            </a:r>
            <a:r>
              <a:rPr lang="en-US" sz="2400" dirty="0">
                <a:latin typeface="Arial Rounded MT Bold" pitchFamily="34" charset="0"/>
                <a:cs typeface="Arial" pitchFamily="34" charset="0"/>
              </a:rPr>
              <a:t>)</a:t>
            </a:r>
          </a:p>
          <a:p>
            <a:r>
              <a:rPr lang="en-US" sz="2400" dirty="0">
                <a:latin typeface="Arial Rounded MT Bold" pitchFamily="34" charset="0"/>
                <a:cs typeface="Arial" pitchFamily="34" charset="0"/>
              </a:rPr>
              <a:t>    </a:t>
            </a:r>
            <a:r>
              <a:rPr lang="en-US" sz="2400">
                <a:latin typeface="Arial Rounded MT Bold" pitchFamily="34" charset="0"/>
                <a:cs typeface="Arial" pitchFamily="34" charset="0"/>
              </a:rPr>
              <a:t>(0827CI201125)</a:t>
            </a:r>
            <a:endParaRPr lang="en-US" sz="2400" dirty="0">
              <a:latin typeface="Arial Rounded MT Bold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071670" y="3643314"/>
            <a:ext cx="5072098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alisto MT" pitchFamily="18" charset="0"/>
              </a:rPr>
              <a:t>Topic -&gt;</a:t>
            </a:r>
            <a:r>
              <a:rPr lang="en-US" sz="2800" dirty="0" err="1">
                <a:latin typeface="Calisto MT" pitchFamily="18" charset="0"/>
              </a:rPr>
              <a:t>Chatbot</a:t>
            </a:r>
            <a:r>
              <a:rPr lang="en-US" sz="2800" dirty="0">
                <a:latin typeface="Calisto MT" pitchFamily="18" charset="0"/>
              </a:rPr>
              <a:t> In </a:t>
            </a:r>
            <a:r>
              <a:rPr lang="en-US" sz="2800" dirty="0" err="1">
                <a:latin typeface="Calisto MT" pitchFamily="18" charset="0"/>
              </a:rPr>
              <a:t>Voiceflow</a:t>
            </a:r>
            <a:endParaRPr lang="en-IN" dirty="0">
              <a:latin typeface="Calisto MT" pitchFamily="18" charset="0"/>
            </a:endParaRPr>
          </a:p>
          <a:p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3571868" y="2183689"/>
            <a:ext cx="30718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 Black" pitchFamily="34" charset="0"/>
              </a:rPr>
              <a:t>CSIT - 2</a:t>
            </a:r>
            <a:endParaRPr lang="en-IN" sz="2800" dirty="0">
              <a:latin typeface="Arial Black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857884" y="2500306"/>
            <a:ext cx="31432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Berlin Sans FB Demi" pitchFamily="34" charset="0"/>
              </a:rPr>
              <a:t>Subject :- </a:t>
            </a:r>
            <a:r>
              <a:rPr lang="en-US" sz="3200" dirty="0" err="1">
                <a:latin typeface="Berlin Sans FB Demi" pitchFamily="34" charset="0"/>
              </a:rPr>
              <a:t>Alexa</a:t>
            </a:r>
            <a:endParaRPr lang="en-IN" sz="3200" dirty="0">
              <a:latin typeface="Berlin Sans FB Demi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596" y="714356"/>
            <a:ext cx="8509059" cy="507209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42976" y="428604"/>
            <a:ext cx="6000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>
                <a:latin typeface="Cooper Black" pitchFamily="18" charset="0"/>
              </a:rPr>
              <a:t>How to connect Button in Text</a:t>
            </a:r>
            <a:endParaRPr lang="en-IN" sz="2400" dirty="0">
              <a:latin typeface="Cooper Black" pitchFamily="18" charset="0"/>
            </a:endParaRPr>
          </a:p>
        </p:txBody>
      </p:sp>
      <p:pic>
        <p:nvPicPr>
          <p:cNvPr id="3" name="Picture 2" descr="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20" y="1142984"/>
            <a:ext cx="8715404" cy="490241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71472" y="6150114"/>
            <a:ext cx="75009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ndalus" pitchFamily="18" charset="-78"/>
                <a:cs typeface="Andalus" pitchFamily="18" charset="-78"/>
              </a:rPr>
              <a:t>We Clearly seen That Talk button And Listen So we go with Listen Button Than Add Button</a:t>
            </a:r>
            <a:endParaRPr lang="en-IN" sz="2000" dirty="0">
              <a:latin typeface="Andalus" pitchFamily="18" charset="-78"/>
              <a:cs typeface="Andalus" pitchFamily="18" charset="-78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970" y="1071546"/>
            <a:ext cx="8890030" cy="5000642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9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32"/>
            <a:ext cx="8890030" cy="5000642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1538" y="500042"/>
            <a:ext cx="42148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>
                <a:latin typeface="Cooper Black" pitchFamily="18" charset="0"/>
              </a:rPr>
              <a:t>How To Setup</a:t>
            </a:r>
            <a:endParaRPr lang="en-IN" sz="2400" dirty="0">
              <a:latin typeface="Cooper Black" pitchFamily="18" charset="0"/>
            </a:endParaRPr>
          </a:p>
        </p:txBody>
      </p:sp>
      <p:pic>
        <p:nvPicPr>
          <p:cNvPr id="3" name="Picture 2" descr="1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282" y="1142984"/>
            <a:ext cx="8786842" cy="4942599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017031" cy="507208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28670"/>
            <a:ext cx="9017031" cy="507208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928794" y="285728"/>
            <a:ext cx="56436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000" dirty="0">
                <a:latin typeface="Cooper Black" pitchFamily="18" charset="0"/>
              </a:rPr>
              <a:t>How To Run</a:t>
            </a:r>
            <a:endParaRPr lang="en-IN" sz="2000" dirty="0">
              <a:latin typeface="Cooper Black" pitchFamily="18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28662" y="357166"/>
            <a:ext cx="550072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3200" dirty="0">
                <a:latin typeface="Cooper Black" pitchFamily="18" charset="0"/>
              </a:rPr>
              <a:t>Project</a:t>
            </a:r>
          </a:p>
          <a:p>
            <a:endParaRPr lang="en-IN" sz="3200" dirty="0">
              <a:latin typeface="Cooper Black" pitchFamily="18" charset="0"/>
            </a:endParaRPr>
          </a:p>
        </p:txBody>
      </p:sp>
      <p:pic>
        <p:nvPicPr>
          <p:cNvPr id="3" name="Picture 2" descr="1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00108"/>
            <a:ext cx="9144000" cy="5143501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1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00108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38" y="928670"/>
            <a:ext cx="9017063" cy="507209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14348" y="642918"/>
            <a:ext cx="6286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buFont typeface="Wingdings" pitchFamily="2" charset="2"/>
              <a:buChar char="Ø"/>
            </a:pPr>
            <a:r>
              <a:rPr lang="en-US" sz="2400" dirty="0">
                <a:latin typeface="Berlin Sans FB Demi" pitchFamily="34" charset="0"/>
              </a:rPr>
              <a:t>What is </a:t>
            </a:r>
            <a:r>
              <a:rPr lang="en-US" sz="2400" dirty="0" err="1">
                <a:latin typeface="Berlin Sans FB Demi" pitchFamily="34" charset="0"/>
              </a:rPr>
              <a:t>Alexa</a:t>
            </a:r>
            <a:r>
              <a:rPr lang="en-US" sz="2400" dirty="0">
                <a:latin typeface="Berlin Sans FB Demi" pitchFamily="34" charset="0"/>
              </a:rPr>
              <a:t>?</a:t>
            </a:r>
            <a:endParaRPr lang="en-IN" sz="2400" dirty="0">
              <a:latin typeface="Berlin Sans FB Demi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85786" y="1357298"/>
            <a:ext cx="72152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>
                <a:latin typeface="Aharoni" pitchFamily="2" charset="-79"/>
                <a:cs typeface="Aharoni" pitchFamily="2" charset="-79"/>
              </a:rPr>
              <a:t>Alexa</a:t>
            </a:r>
            <a:r>
              <a:rPr lang="en-IN" dirty="0">
                <a:latin typeface="Aharoni" pitchFamily="2" charset="-79"/>
                <a:cs typeface="Aharoni" pitchFamily="2" charset="-79"/>
              </a:rPr>
              <a:t> is the Amazon </a:t>
            </a:r>
            <a:r>
              <a:rPr lang="en-IN" dirty="0">
                <a:latin typeface="Aharoni" pitchFamily="2" charset="-79"/>
                <a:cs typeface="Aharoni" pitchFamily="2" charset="-79"/>
                <a:hlinkClick r:id="rId2"/>
              </a:rPr>
              <a:t>digital voice assistant</a:t>
            </a:r>
            <a:r>
              <a:rPr lang="en-IN" dirty="0">
                <a:latin typeface="Aharoni" pitchFamily="2" charset="-79"/>
                <a:cs typeface="Aharoni" pitchFamily="2" charset="-79"/>
              </a:rPr>
              <a:t>. </a:t>
            </a:r>
            <a:r>
              <a:rPr lang="en-IN" u="sng" dirty="0">
                <a:latin typeface="Aharoni" pitchFamily="2" charset="-79"/>
                <a:cs typeface="Aharoni" pitchFamily="2" charset="-79"/>
                <a:hlinkClick r:id="rId3"/>
              </a:rPr>
              <a:t>It can be used on </a:t>
            </a:r>
            <a:r>
              <a:rPr lang="en-IN" u="sng" dirty="0" err="1">
                <a:latin typeface="Aharoni" pitchFamily="2" charset="-79"/>
                <a:cs typeface="Aharoni" pitchFamily="2" charset="-79"/>
                <a:hlinkClick r:id="rId3"/>
              </a:rPr>
              <a:t>smartphones</a:t>
            </a:r>
            <a:r>
              <a:rPr lang="en-IN" dirty="0">
                <a:latin typeface="Aharoni" pitchFamily="2" charset="-79"/>
                <a:cs typeface="Aharoni" pitchFamily="2" charset="-79"/>
              </a:rPr>
              <a:t> and Amazon </a:t>
            </a:r>
            <a:r>
              <a:rPr lang="en-IN" u="sng" dirty="0">
                <a:latin typeface="Aharoni" pitchFamily="2" charset="-79"/>
                <a:cs typeface="Aharoni" pitchFamily="2" charset="-79"/>
                <a:hlinkClick r:id="rId4"/>
              </a:rPr>
              <a:t>Echo products</a:t>
            </a:r>
            <a:r>
              <a:rPr lang="en-IN" dirty="0">
                <a:latin typeface="Aharoni" pitchFamily="2" charset="-79"/>
                <a:cs typeface="Aharoni" pitchFamily="2" charset="-79"/>
              </a:rPr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28662" y="2928934"/>
            <a:ext cx="5715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IN" sz="2400" dirty="0">
                <a:latin typeface="Berlin Sans FB Demi" pitchFamily="34" charset="0"/>
              </a:rPr>
              <a:t> Which technology is used in </a:t>
            </a:r>
            <a:r>
              <a:rPr lang="en-IN" sz="2400" dirty="0" err="1">
                <a:latin typeface="Berlin Sans FB Demi" pitchFamily="34" charset="0"/>
              </a:rPr>
              <a:t>Alexa</a:t>
            </a:r>
            <a:r>
              <a:rPr lang="en-IN" sz="2400" dirty="0">
                <a:latin typeface="Berlin Sans FB Demi" pitchFamily="34" charset="0"/>
              </a:rPr>
              <a:t>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00100" y="3786190"/>
            <a:ext cx="70009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Aharoni" pitchFamily="2" charset="-79"/>
                <a:cs typeface="Aharoni" pitchFamily="2" charset="-79"/>
              </a:rPr>
              <a:t> Automatic speech recognition (ASR)</a:t>
            </a:r>
            <a:r>
              <a:rPr lang="en-IN" dirty="0">
                <a:latin typeface="Aharoni" pitchFamily="2" charset="-79"/>
                <a:cs typeface="Aharoni" pitchFamily="2" charset="-79"/>
              </a:rPr>
              <a:t> is technology that converts spoken words into text. In short, it's the first step in enabling voice technologies like Amazon </a:t>
            </a:r>
            <a:r>
              <a:rPr lang="en-IN" dirty="0" err="1">
                <a:latin typeface="Aharoni" pitchFamily="2" charset="-79"/>
                <a:cs typeface="Aharoni" pitchFamily="2" charset="-79"/>
              </a:rPr>
              <a:t>Alexa</a:t>
            </a:r>
            <a:r>
              <a:rPr lang="en-IN" dirty="0">
                <a:latin typeface="Aharoni" pitchFamily="2" charset="-79"/>
                <a:cs typeface="Aharoni" pitchFamily="2" charset="-79"/>
              </a:rPr>
              <a:t> to respond when we ask, “</a:t>
            </a:r>
            <a:r>
              <a:rPr lang="en-IN" dirty="0" err="1">
                <a:latin typeface="Aharoni" pitchFamily="2" charset="-79"/>
                <a:cs typeface="Aharoni" pitchFamily="2" charset="-79"/>
              </a:rPr>
              <a:t>Alexa</a:t>
            </a:r>
            <a:r>
              <a:rPr lang="en-IN" dirty="0">
                <a:latin typeface="Aharoni" pitchFamily="2" charset="-79"/>
                <a:cs typeface="Aharoni" pitchFamily="2" charset="-79"/>
              </a:rPr>
              <a:t>, what's it like outside?” With ASR, voice technology can detect spoken sounds and recognize them as words.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28670"/>
            <a:ext cx="9144000" cy="51435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714480" y="357166"/>
            <a:ext cx="5429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oper Black" pitchFamily="18" charset="0"/>
              </a:rPr>
              <a:t>Complete Project</a:t>
            </a:r>
            <a:endParaRPr lang="en-IN" sz="2000" dirty="0">
              <a:latin typeface="Cooper Black" pitchFamily="18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42976" y="428604"/>
            <a:ext cx="57864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>
                <a:latin typeface="Cooper Black" pitchFamily="18" charset="0"/>
              </a:rPr>
              <a:t>How to share </a:t>
            </a:r>
            <a:endParaRPr lang="en-IN" sz="2800" dirty="0">
              <a:latin typeface="Cooper Black" pitchFamily="18" charset="0"/>
            </a:endParaRPr>
          </a:p>
        </p:txBody>
      </p:sp>
      <p:pic>
        <p:nvPicPr>
          <p:cNvPr id="3" name="Picture 2" descr="1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71546"/>
            <a:ext cx="9017031" cy="507208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85852" y="1000108"/>
            <a:ext cx="47863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3200" dirty="0">
                <a:latin typeface="Cooper Black" pitchFamily="18" charset="0"/>
              </a:rPr>
              <a:t>PROJECT LINK</a:t>
            </a:r>
            <a:endParaRPr lang="en-IN" sz="3200" dirty="0">
              <a:latin typeface="Cooper Black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85786" y="2857496"/>
            <a:ext cx="6929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https://creator.voiceflow.com/prototype/637071e4dbfce712134ddd9e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5000" r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28794" y="714356"/>
            <a:ext cx="4143404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i="1" dirty="0">
                <a:latin typeface="Algerian" pitchFamily="82" charset="0"/>
              </a:rPr>
              <a:t> THANK</a:t>
            </a:r>
          </a:p>
          <a:p>
            <a:endParaRPr lang="en-US" sz="6600" b="1" i="1" dirty="0">
              <a:latin typeface="Algerian" pitchFamily="82" charset="0"/>
            </a:endParaRPr>
          </a:p>
          <a:p>
            <a:endParaRPr lang="en-US" sz="6600" b="1" i="1" dirty="0">
              <a:latin typeface="Algerian" pitchFamily="82" charset="0"/>
            </a:endParaRPr>
          </a:p>
          <a:p>
            <a:endParaRPr lang="en-US" sz="6600" b="1" i="1" dirty="0">
              <a:latin typeface="Algerian" pitchFamily="82" charset="0"/>
            </a:endParaRPr>
          </a:p>
          <a:p>
            <a:r>
              <a:rPr lang="en-US" sz="6600" b="1" i="1" dirty="0">
                <a:latin typeface="Algerian" pitchFamily="82" charset="0"/>
              </a:rPr>
              <a:t>   YOU</a:t>
            </a:r>
            <a:endParaRPr lang="en-IN" sz="6600" b="1" i="1" dirty="0">
              <a:latin typeface="Algerian" pitchFamily="82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8596" y="571480"/>
            <a:ext cx="80724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>
                <a:latin typeface="Aharoni" pitchFamily="2" charset="-79"/>
                <a:cs typeface="Aharoni" pitchFamily="2" charset="-79"/>
              </a:rPr>
              <a:t>How Many Programming  Language in </a:t>
            </a:r>
            <a:r>
              <a:rPr lang="en-US" sz="2400" dirty="0" err="1">
                <a:latin typeface="Aharoni" pitchFamily="2" charset="-79"/>
                <a:cs typeface="Aharoni" pitchFamily="2" charset="-79"/>
              </a:rPr>
              <a:t>Alexa</a:t>
            </a:r>
            <a:r>
              <a:rPr lang="en-US" sz="2400" dirty="0">
                <a:latin typeface="Aharoni" pitchFamily="2" charset="-79"/>
                <a:cs typeface="Aharoni" pitchFamily="2" charset="-79"/>
              </a:rPr>
              <a:t>?</a:t>
            </a:r>
            <a:endParaRPr lang="en-IN" sz="2400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57158" y="1285860"/>
            <a:ext cx="7929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Arial" pitchFamily="34" charset="0"/>
                <a:cs typeface="Arial" pitchFamily="34" charset="0"/>
              </a:rPr>
              <a:t>           </a:t>
            </a:r>
            <a:r>
              <a:rPr lang="en-IN" b="1" dirty="0" err="1">
                <a:latin typeface="Arial" pitchFamily="34" charset="0"/>
                <a:cs typeface="Arial" pitchFamily="34" charset="0"/>
              </a:rPr>
              <a:t>js</a:t>
            </a:r>
            <a:r>
              <a:rPr lang="en-IN" b="1" dirty="0">
                <a:latin typeface="Arial" pitchFamily="34" charset="0"/>
                <a:cs typeface="Arial" pitchFamily="34" charset="0"/>
              </a:rPr>
              <a:t>, Java, Python, C#, Go, Ruby, or </a:t>
            </a:r>
            <a:r>
              <a:rPr lang="en-IN" b="1" dirty="0" err="1">
                <a:latin typeface="Arial" pitchFamily="34" charset="0"/>
                <a:cs typeface="Arial" pitchFamily="34" charset="0"/>
              </a:rPr>
              <a:t>PowerShell</a:t>
            </a:r>
            <a:r>
              <a:rPr lang="en-IN" dirty="0"/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428660" y="2000240"/>
            <a:ext cx="6929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>
              <a:buFont typeface="Wingdings" pitchFamily="2" charset="2"/>
              <a:buChar char="Ø"/>
            </a:pPr>
            <a:r>
              <a:rPr lang="en-US" sz="2400" dirty="0">
                <a:latin typeface="Berlin Sans FB Demi" pitchFamily="34" charset="0"/>
              </a:rPr>
              <a:t>Whose Voice in </a:t>
            </a:r>
            <a:r>
              <a:rPr lang="en-US" sz="2400" dirty="0" err="1">
                <a:latin typeface="Berlin Sans FB Demi" pitchFamily="34" charset="0"/>
              </a:rPr>
              <a:t>Alexa</a:t>
            </a:r>
            <a:r>
              <a:rPr lang="en-US" sz="2400" dirty="0">
                <a:latin typeface="Berlin Sans FB Demi" pitchFamily="34" charset="0"/>
              </a:rPr>
              <a:t>?</a:t>
            </a:r>
            <a:endParaRPr lang="en-IN" sz="2400" dirty="0">
              <a:latin typeface="Berlin Sans FB Demi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7158" y="2714620"/>
            <a:ext cx="5715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itchFamily="34" charset="0"/>
                <a:cs typeface="Arial" pitchFamily="34" charset="0"/>
              </a:rPr>
              <a:t>       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Ans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:- </a:t>
            </a:r>
            <a:r>
              <a:rPr lang="en-IN" sz="2000" b="1" dirty="0">
                <a:latin typeface="Arial" pitchFamily="34" charset="0"/>
                <a:cs typeface="Arial" pitchFamily="34" charset="0"/>
              </a:rPr>
              <a:t>Nina </a:t>
            </a:r>
            <a:r>
              <a:rPr lang="en-IN" sz="2000" b="1" dirty="0" err="1">
                <a:latin typeface="Arial" pitchFamily="34" charset="0"/>
                <a:cs typeface="Arial" pitchFamily="34" charset="0"/>
              </a:rPr>
              <a:t>Rolle</a:t>
            </a:r>
            <a:endParaRPr lang="en-IN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1472" y="3571876"/>
            <a:ext cx="49292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>
                <a:latin typeface="Berlin Sans FB Demi" pitchFamily="34" charset="0"/>
              </a:rPr>
              <a:t>Example Of </a:t>
            </a:r>
            <a:r>
              <a:rPr lang="en-US" sz="2400" dirty="0" err="1">
                <a:latin typeface="Berlin Sans FB Demi" pitchFamily="34" charset="0"/>
              </a:rPr>
              <a:t>Alexa</a:t>
            </a:r>
            <a:r>
              <a:rPr lang="en-US" sz="2400" dirty="0">
                <a:latin typeface="Berlin Sans FB Demi" pitchFamily="34" charset="0"/>
              </a:rPr>
              <a:t>?</a:t>
            </a:r>
            <a:endParaRPr lang="en-IN" sz="2400" dirty="0">
              <a:latin typeface="Berlin Sans FB Demi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57224" y="4214818"/>
            <a:ext cx="36433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Artificial Intelligence</a:t>
            </a:r>
            <a:endParaRPr lang="en-IN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714348" y="4714884"/>
            <a:ext cx="72866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With conversational AI, voice-enabled devices like Amazon Echo are enabling the sort of magical interactions we've dreamed of for decades. </a:t>
            </a:r>
            <a:r>
              <a:rPr lang="en-IN" b="1" dirty="0"/>
              <a:t>Through a voice user interface (VUI), voice services like </a:t>
            </a:r>
            <a:r>
              <a:rPr lang="en-IN" b="1" dirty="0" err="1"/>
              <a:t>Alexa</a:t>
            </a:r>
            <a:r>
              <a:rPr lang="en-IN" b="1" dirty="0"/>
              <a:t> can communicate with people in ways that feel effortless, solve problems, and get smarter over time</a:t>
            </a:r>
            <a:r>
              <a:rPr lang="en-IN" dirty="0"/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85786" y="500042"/>
            <a:ext cx="5429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000" dirty="0">
                <a:latin typeface="Berlin Sans FB Demi" pitchFamily="34" charset="0"/>
              </a:rPr>
              <a:t>How To Connect Object with </a:t>
            </a:r>
            <a:r>
              <a:rPr lang="en-US" sz="2000" dirty="0" err="1">
                <a:latin typeface="Berlin Sans FB Demi" pitchFamily="34" charset="0"/>
              </a:rPr>
              <a:t>Alexa</a:t>
            </a:r>
            <a:r>
              <a:rPr lang="en-US" sz="2000" dirty="0">
                <a:latin typeface="Berlin Sans FB Demi" pitchFamily="34" charset="0"/>
              </a:rPr>
              <a:t>?</a:t>
            </a:r>
            <a:endParaRPr lang="en-IN" sz="2000" dirty="0">
              <a:latin typeface="Berlin Sans FB Demi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42910" y="1214422"/>
            <a:ext cx="76438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haroni" pitchFamily="2" charset="-79"/>
                <a:cs typeface="Aharoni" pitchFamily="2" charset="-79"/>
              </a:rPr>
              <a:t>    Firstly we need to </a:t>
            </a:r>
            <a:r>
              <a:rPr lang="en-US" sz="2000" dirty="0" err="1">
                <a:latin typeface="Aharoni" pitchFamily="2" charset="-79"/>
                <a:cs typeface="Aharoni" pitchFamily="2" charset="-79"/>
              </a:rPr>
              <a:t>Rusberry</a:t>
            </a:r>
            <a:r>
              <a:rPr lang="en-US" sz="2000" dirty="0">
                <a:latin typeface="Aharoni" pitchFamily="2" charset="-79"/>
                <a:cs typeface="Aharoni" pitchFamily="2" charset="-79"/>
              </a:rPr>
              <a:t> Chip than We Put a Chip    In   object which we want to connect than We setup a Setting in </a:t>
            </a:r>
            <a:r>
              <a:rPr lang="en-US" sz="2000" dirty="0" err="1">
                <a:latin typeface="Aharoni" pitchFamily="2" charset="-79"/>
                <a:cs typeface="Aharoni" pitchFamily="2" charset="-79"/>
              </a:rPr>
              <a:t>voiceflow</a:t>
            </a:r>
            <a:r>
              <a:rPr lang="en-US" sz="2000" dirty="0">
                <a:latin typeface="Aharoni" pitchFamily="2" charset="-79"/>
                <a:cs typeface="Aharoni" pitchFamily="2" charset="-79"/>
              </a:rPr>
              <a:t> Than We can Use easily</a:t>
            </a:r>
            <a:endParaRPr lang="en-IN" sz="2000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0034" y="2786058"/>
            <a:ext cx="800105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Berlin Sans FB Demi" pitchFamily="34" charset="0"/>
              </a:rPr>
              <a:t>Voiceflow</a:t>
            </a:r>
            <a:r>
              <a:rPr lang="en-US" sz="2400" dirty="0">
                <a:latin typeface="Berlin Sans FB Demi" pitchFamily="34" charset="0"/>
              </a:rPr>
              <a:t> it is the Part of </a:t>
            </a:r>
            <a:r>
              <a:rPr lang="en-US" sz="2400" dirty="0" err="1">
                <a:latin typeface="Berlin Sans FB Demi" pitchFamily="34" charset="0"/>
              </a:rPr>
              <a:t>Alexa</a:t>
            </a:r>
            <a:r>
              <a:rPr lang="en-US" sz="2400" dirty="0">
                <a:latin typeface="Berlin Sans FB Demi" pitchFamily="34" charset="0"/>
              </a:rPr>
              <a:t> .we want to connect object So we need to Firstly </a:t>
            </a:r>
            <a:r>
              <a:rPr lang="en-US" sz="2400" dirty="0" err="1">
                <a:latin typeface="Berlin Sans FB Demi" pitchFamily="34" charset="0"/>
              </a:rPr>
              <a:t>Voiceflow.We</a:t>
            </a:r>
            <a:r>
              <a:rPr lang="en-US" sz="2400" dirty="0">
                <a:latin typeface="Berlin Sans FB Demi" pitchFamily="34" charset="0"/>
              </a:rPr>
              <a:t>  have to create a account on </a:t>
            </a:r>
            <a:r>
              <a:rPr lang="en-US" sz="2400" dirty="0" err="1">
                <a:latin typeface="Berlin Sans FB Demi" pitchFamily="34" charset="0"/>
              </a:rPr>
              <a:t>Voiceflow</a:t>
            </a:r>
            <a:r>
              <a:rPr lang="en-US" sz="2400" dirty="0">
                <a:latin typeface="Berlin Sans FB Demi" pitchFamily="34" charset="0"/>
              </a:rPr>
              <a:t> tutorial than </a:t>
            </a:r>
            <a:r>
              <a:rPr lang="en-US" sz="2400" dirty="0" err="1">
                <a:latin typeface="Berlin Sans FB Demi" pitchFamily="34" charset="0"/>
              </a:rPr>
              <a:t>Voiceflow</a:t>
            </a:r>
            <a:r>
              <a:rPr lang="en-US" sz="2400" dirty="0">
                <a:latin typeface="Berlin Sans FB Demi" pitchFamily="34" charset="0"/>
              </a:rPr>
              <a:t> tutorial has many option like a </a:t>
            </a:r>
            <a:r>
              <a:rPr lang="en-US" sz="2400" dirty="0" err="1">
                <a:latin typeface="Berlin Sans FB Demi" pitchFamily="34" charset="0"/>
              </a:rPr>
              <a:t>Voicechatbot,VoiceAssitance</a:t>
            </a:r>
            <a:r>
              <a:rPr lang="en-US" sz="2400" dirty="0">
                <a:latin typeface="Berlin Sans FB Demi" pitchFamily="34" charset="0"/>
              </a:rPr>
              <a:t> etc.</a:t>
            </a:r>
          </a:p>
          <a:p>
            <a:endParaRPr lang="en-US" sz="2400" dirty="0">
              <a:latin typeface="Berlin Sans FB Demi" pitchFamily="34" charset="0"/>
            </a:endParaRPr>
          </a:p>
          <a:p>
            <a:r>
              <a:rPr lang="en-US" sz="2400" dirty="0">
                <a:latin typeface="Berlin Sans FB Demi" pitchFamily="34" charset="0"/>
              </a:rPr>
              <a:t>It is totally depend on us.</a:t>
            </a:r>
          </a:p>
          <a:p>
            <a:r>
              <a:rPr lang="en-US" sz="2400" dirty="0">
                <a:latin typeface="Berlin Sans FB Demi" pitchFamily="34" charset="0"/>
              </a:rPr>
              <a:t>How to Connect with </a:t>
            </a:r>
            <a:r>
              <a:rPr lang="en-US" sz="2400" dirty="0" err="1">
                <a:latin typeface="Berlin Sans FB Demi" pitchFamily="34" charset="0"/>
              </a:rPr>
              <a:t>objcet</a:t>
            </a:r>
            <a:r>
              <a:rPr lang="en-US" sz="2400" dirty="0">
                <a:latin typeface="Berlin Sans FB Demi" pitchFamily="34" charset="0"/>
              </a:rPr>
              <a:t> is </a:t>
            </a:r>
            <a:r>
              <a:rPr lang="en-US" sz="2400" dirty="0" err="1">
                <a:latin typeface="Berlin Sans FB Demi" pitchFamily="34" charset="0"/>
              </a:rPr>
              <a:t>voicechatbot</a:t>
            </a:r>
            <a:r>
              <a:rPr lang="en-US" sz="2400" dirty="0">
                <a:latin typeface="Berlin Sans FB Demi" pitchFamily="34" charset="0"/>
              </a:rPr>
              <a:t> and </a:t>
            </a:r>
            <a:r>
              <a:rPr lang="en-US" sz="2400" dirty="0" err="1">
                <a:latin typeface="Berlin Sans FB Demi" pitchFamily="34" charset="0"/>
              </a:rPr>
              <a:t>Assitance</a:t>
            </a:r>
            <a:r>
              <a:rPr lang="en-US" sz="2400" dirty="0">
                <a:latin typeface="Berlin Sans FB Demi" pitchFamily="34" charset="0"/>
              </a:rPr>
              <a:t>.</a:t>
            </a:r>
          </a:p>
          <a:p>
            <a:endParaRPr lang="en-IN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229600" cy="1143000"/>
          </a:xfrm>
        </p:spPr>
        <p:txBody>
          <a:bodyPr/>
          <a:lstStyle/>
          <a:p>
            <a:r>
              <a:rPr lang="en-US" dirty="0" err="1"/>
              <a:t>VoiceFlow</a:t>
            </a:r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How to create a Account</a:t>
            </a:r>
          </a:p>
          <a:p>
            <a:r>
              <a:rPr lang="en-US" dirty="0"/>
              <a:t>How to Start</a:t>
            </a:r>
          </a:p>
          <a:p>
            <a:r>
              <a:rPr lang="en-US" dirty="0"/>
              <a:t>How to add Skill</a:t>
            </a:r>
          </a:p>
          <a:p>
            <a:r>
              <a:rPr lang="en-US" dirty="0"/>
              <a:t>How to connect text to Text</a:t>
            </a:r>
          </a:p>
          <a:p>
            <a:r>
              <a:rPr lang="en-US" dirty="0"/>
              <a:t>How to connect Button in Text</a:t>
            </a:r>
          </a:p>
          <a:p>
            <a:r>
              <a:rPr lang="en-US" dirty="0"/>
              <a:t>How to Setup</a:t>
            </a:r>
          </a:p>
          <a:p>
            <a:r>
              <a:rPr lang="en-US" dirty="0"/>
              <a:t>How to Run</a:t>
            </a:r>
          </a:p>
          <a:p>
            <a:r>
              <a:rPr lang="en-US" dirty="0"/>
              <a:t>Project</a:t>
            </a:r>
          </a:p>
          <a:p>
            <a:r>
              <a:rPr lang="en-US" dirty="0"/>
              <a:t>How To share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85786" y="571480"/>
            <a:ext cx="6572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>
                <a:latin typeface="Cooper Black" pitchFamily="18" charset="0"/>
              </a:rPr>
              <a:t>How To create  a Account on Voice flow</a:t>
            </a:r>
            <a:endParaRPr lang="en-IN" sz="2400" dirty="0">
              <a:latin typeface="Cooper Black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28662" y="1225689"/>
            <a:ext cx="607223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itchFamily="34" charset="0"/>
                <a:cs typeface="Arial" pitchFamily="34" charset="0"/>
              </a:rPr>
              <a:t>Firstly we go to the Google chrome And than Search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Voiceflow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tutorial Than Select First Link.</a:t>
            </a:r>
          </a:p>
          <a:p>
            <a:r>
              <a:rPr lang="en-US" sz="2400" dirty="0">
                <a:latin typeface="Arial" pitchFamily="34" charset="0"/>
                <a:cs typeface="Arial" pitchFamily="34" charset="0"/>
              </a:rPr>
              <a:t>There are Show 2-3 Option To Login</a:t>
            </a:r>
          </a:p>
          <a:p>
            <a:r>
              <a:rPr lang="en-US" sz="2400" dirty="0">
                <a:latin typeface="Arial" pitchFamily="34" charset="0"/>
                <a:cs typeface="Arial" pitchFamily="34" charset="0"/>
              </a:rPr>
              <a:t>1.Continue with Google.</a:t>
            </a:r>
          </a:p>
          <a:p>
            <a:r>
              <a:rPr lang="en-US" sz="2400" dirty="0">
                <a:latin typeface="Arial" pitchFamily="34" charset="0"/>
                <a:cs typeface="Arial" pitchFamily="34" charset="0"/>
              </a:rPr>
              <a:t>2.Continue with email.</a:t>
            </a:r>
          </a:p>
          <a:p>
            <a:r>
              <a:rPr lang="en-US" sz="2400" dirty="0">
                <a:latin typeface="Arial" pitchFamily="34" charset="0"/>
                <a:cs typeface="Arial" pitchFamily="34" charset="0"/>
              </a:rPr>
              <a:t>3.Don’t Have account.</a:t>
            </a:r>
          </a:p>
          <a:p>
            <a:endParaRPr lang="en-US" sz="2400" dirty="0">
              <a:latin typeface="Arial" pitchFamily="34" charset="0"/>
              <a:cs typeface="Arial" pitchFamily="34" charset="0"/>
            </a:endParaRPr>
          </a:p>
          <a:p>
            <a:r>
              <a:rPr lang="en-US" sz="2400" dirty="0">
                <a:latin typeface="Arial" pitchFamily="34" charset="0"/>
                <a:cs typeface="Arial" pitchFamily="34" charset="0"/>
              </a:rPr>
              <a:t>We will do continue with Google.</a:t>
            </a:r>
          </a:p>
          <a:p>
            <a:r>
              <a:rPr lang="en-US" sz="2400" dirty="0">
                <a:latin typeface="Arial" pitchFamily="34" charset="0"/>
                <a:cs typeface="Arial" pitchFamily="34" charset="0"/>
              </a:rPr>
              <a:t>Than It is ask what is you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Birtdate</a:t>
            </a:r>
            <a:endParaRPr lang="en-US" sz="2400" dirty="0">
              <a:latin typeface="Arial" pitchFamily="34" charset="0"/>
              <a:cs typeface="Arial" pitchFamily="34" charset="0"/>
            </a:endParaRPr>
          </a:p>
          <a:p>
            <a:r>
              <a:rPr lang="en-US" sz="2400" dirty="0">
                <a:latin typeface="Arial" pitchFamily="34" charset="0"/>
                <a:cs typeface="Arial" pitchFamily="34" charset="0"/>
              </a:rPr>
              <a:t>We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wiil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fill up Our Birthday Date</a:t>
            </a:r>
          </a:p>
          <a:p>
            <a:endParaRPr lang="en-US" sz="2400" dirty="0">
              <a:latin typeface="Arial" pitchFamily="34" charset="0"/>
              <a:cs typeface="Arial" pitchFamily="34" charset="0"/>
            </a:endParaRPr>
          </a:p>
          <a:p>
            <a:r>
              <a:rPr lang="en-US" sz="2400" dirty="0">
                <a:latin typeface="Arial" pitchFamily="34" charset="0"/>
                <a:cs typeface="Arial" pitchFamily="34" charset="0"/>
              </a:rPr>
              <a:t>Now We Will reach on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Voiceflow</a:t>
            </a:r>
            <a:endParaRPr lang="en-US" sz="2400" dirty="0">
              <a:latin typeface="Arial" pitchFamily="34" charset="0"/>
              <a:cs typeface="Arial" pitchFamily="34" charset="0"/>
            </a:endParaRPr>
          </a:p>
          <a:p>
            <a:r>
              <a:rPr lang="en-US" sz="2400" dirty="0">
                <a:latin typeface="Arial" pitchFamily="34" charset="0"/>
                <a:cs typeface="Arial" pitchFamily="34" charset="0"/>
              </a:rPr>
              <a:t>Than Go to setting and edit our name.</a:t>
            </a:r>
          </a:p>
          <a:p>
            <a:endParaRPr lang="en-IN" sz="24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42910" y="428604"/>
            <a:ext cx="6000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>
                <a:latin typeface="Cooper Black" pitchFamily="18" charset="0"/>
              </a:rPr>
              <a:t>How to Start</a:t>
            </a:r>
          </a:p>
        </p:txBody>
      </p:sp>
      <p:sp>
        <p:nvSpPr>
          <p:cNvPr id="1026" name="AutoShape 2" descr="blob:https://web.whatsapp.com/65cc7b0f-7331-4428-8f5b-cfe4275c5e3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4" name="Picture 3" descr="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472" y="1357298"/>
            <a:ext cx="7572428" cy="425949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42910" y="5857892"/>
            <a:ext cx="75009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itchFamily="34" charset="0"/>
                <a:cs typeface="Arial" pitchFamily="34" charset="0"/>
              </a:rPr>
              <a:t>In This Picture we see That start Button</a:t>
            </a:r>
            <a:endParaRPr lang="en-IN" sz="24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42910" y="428604"/>
            <a:ext cx="592935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buFont typeface="Arial" pitchFamily="34" charset="0"/>
              <a:buChar char="•"/>
            </a:pPr>
            <a:r>
              <a:rPr lang="en-US" sz="2400" dirty="0">
                <a:latin typeface="Cooper Black" pitchFamily="18" charset="0"/>
              </a:rPr>
              <a:t> How to add Skill</a:t>
            </a:r>
          </a:p>
          <a:p>
            <a:endParaRPr lang="en-IN" dirty="0"/>
          </a:p>
        </p:txBody>
      </p:sp>
      <p:pic>
        <p:nvPicPr>
          <p:cNvPr id="3" name="Picture 2" descr="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596" y="1000108"/>
            <a:ext cx="8255026" cy="464345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42910" y="5715016"/>
            <a:ext cx="82153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haroni" pitchFamily="2" charset="-79"/>
                <a:cs typeface="Aharoni" pitchFamily="2" charset="-79"/>
              </a:rPr>
              <a:t>In This Image We can see That Option is Talk In Talk We are selecting Text Now We add Our Skills</a:t>
            </a:r>
            <a:endParaRPr lang="en-IN" sz="2000" dirty="0">
              <a:latin typeface="Aharoni" pitchFamily="2" charset="-79"/>
              <a:cs typeface="Aharoni" pitchFamily="2" charset="-79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14348" y="500042"/>
            <a:ext cx="60007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>
                <a:latin typeface="Cooper Black" pitchFamily="18" charset="0"/>
              </a:rPr>
              <a:t>How to connect text to Text</a:t>
            </a:r>
          </a:p>
          <a:p>
            <a:endParaRPr lang="en-IN" sz="2400" dirty="0">
              <a:latin typeface="Cooper Black" pitchFamily="18" charset="0"/>
            </a:endParaRPr>
          </a:p>
        </p:txBody>
      </p:sp>
      <p:pic>
        <p:nvPicPr>
          <p:cNvPr id="3" name="Picture 2" descr="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1214422"/>
            <a:ext cx="7929618" cy="446041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57158" y="5857892"/>
            <a:ext cx="77867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ndalus" pitchFamily="18" charset="-78"/>
                <a:cs typeface="Andalus" pitchFamily="18" charset="-78"/>
              </a:rPr>
              <a:t>In this image We can Clearly seen that start button connect with Text</a:t>
            </a:r>
            <a:endParaRPr lang="en-IN" sz="2400" dirty="0">
              <a:latin typeface="Andalus" pitchFamily="18" charset="-78"/>
              <a:cs typeface="Andalus" pitchFamily="18" charset="-78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550</Words>
  <Application>Microsoft Office PowerPoint</Application>
  <PresentationFormat>On-screen Show (4:3)</PresentationFormat>
  <Paragraphs>71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5" baseType="lpstr">
      <vt:lpstr>Aharoni</vt:lpstr>
      <vt:lpstr>Algerian</vt:lpstr>
      <vt:lpstr>Andalus</vt:lpstr>
      <vt:lpstr>Arial</vt:lpstr>
      <vt:lpstr>Arial Black</vt:lpstr>
      <vt:lpstr>Arial Rounded MT Bold</vt:lpstr>
      <vt:lpstr>Berlin Sans FB Demi</vt:lpstr>
      <vt:lpstr>Calibri</vt:lpstr>
      <vt:lpstr>Calisto MT</vt:lpstr>
      <vt:lpstr>Cooper Black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VoiceFlow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HP</dc:creator>
  <cp:lastModifiedBy>NAVNEET NEGI</cp:lastModifiedBy>
  <cp:revision>14</cp:revision>
  <dcterms:created xsi:type="dcterms:W3CDTF">2022-11-15T14:00:36Z</dcterms:created>
  <dcterms:modified xsi:type="dcterms:W3CDTF">2022-11-29T07:20:02Z</dcterms:modified>
</cp:coreProperties>
</file>