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5.png" ContentType="image/png"/>
  <Override PartName="/ppt/media/image6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 blurRad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4D748BC-D7C1-4BB8-8E51-15B510A06A03}" type="slidenum"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</p:spPr>
        <p:txBody>
          <a:bodyPr lIns="0" rIns="0" tIns="0" bIns="0">
            <a:normAutofit fontScale="36000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de-AT" sz="21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65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de-AT" sz="165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de-AT" sz="18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Click to edit the outline text format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Second Outline Level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Third Outline Level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Fourth Outline Level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Fifth Outline Level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Sixth Outline Level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Seventh Outline Level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F258ECD-8F2C-4176-89AB-D2695767C7FE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de-AT" sz="45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Click to edit the outline text format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latin typeface="Source Sans Pro"/>
              </a:rPr>
              <a:t>Second Outline Level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Third Outline Level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Source Sans Pro"/>
              </a:rPr>
              <a:t>Fourth Outline Level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Fifth Outline Level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Sixth Outline Level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Seventh Outline Level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DB4DB8D-07EA-476A-A7CD-9BC6AC68C3D4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90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blurRad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3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 txBox="1"/>
          <p:nvPr/>
        </p:nvSpPr>
        <p:spPr>
          <a:xfrm>
            <a:off x="720000" y="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Credit Card Fraud Detection</a:t>
            </a:r>
            <a:br/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1" lang="de-AT" sz="3600" spc="-1" strike="noStrike">
              <a:solidFill>
                <a:srgbClr val="dbf5f9"/>
              </a:solidFill>
              <a:latin typeface="Source Sans Pro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rcRect l="30514" t="29075" r="31208" b="32570"/>
          <a:stretch/>
        </p:blipFill>
        <p:spPr>
          <a:xfrm>
            <a:off x="6660360" y="2340360"/>
            <a:ext cx="2879640" cy="1259640"/>
          </a:xfrm>
          <a:prstGeom prst="rect">
            <a:avLst/>
          </a:prstGeom>
          <a:ln w="18000"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rcRect l="2378" t="17453" r="-2375" b="12703"/>
          <a:stretch/>
        </p:blipFill>
        <p:spPr>
          <a:xfrm>
            <a:off x="900000" y="2160000"/>
            <a:ext cx="2749320" cy="144000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 txBox="1"/>
          <p:nvPr/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pic>
        <p:nvPicPr>
          <p:cNvPr id="150" name="Object 1_7" descr="preencoded.png"/>
          <p:cNvPicPr/>
          <p:nvPr/>
        </p:nvPicPr>
        <p:blipFill>
          <a:blip r:embed="rId1"/>
          <a:stretch/>
        </p:blipFill>
        <p:spPr>
          <a:xfrm>
            <a:off x="0" y="360"/>
            <a:ext cx="10080000" cy="5670000"/>
          </a:xfrm>
          <a:prstGeom prst="rect">
            <a:avLst/>
          </a:prstGeom>
          <a:ln w="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"/>
          <p:cNvSpPr txBox="1"/>
          <p:nvPr/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pic>
        <p:nvPicPr>
          <p:cNvPr id="152" name="Object 1_8" descr="preencoded.png"/>
          <p:cNvPicPr/>
          <p:nvPr/>
        </p:nvPicPr>
        <p:blipFill>
          <a:blip r:embed="rId1"/>
          <a:stretch/>
        </p:blipFill>
        <p:spPr>
          <a:xfrm>
            <a:off x="0" y="360"/>
            <a:ext cx="10080000" cy="5670000"/>
          </a:xfrm>
          <a:prstGeom prst="rect">
            <a:avLst/>
          </a:prstGeom>
          <a:ln w="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pic>
        <p:nvPicPr>
          <p:cNvPr id="133" name="Object 1" descr="preencoded.png"/>
          <p:cNvPicPr/>
          <p:nvPr/>
        </p:nvPicPr>
        <p:blipFill>
          <a:blip r:embed="rId2"/>
          <a:stretch/>
        </p:blipFill>
        <p:spPr>
          <a:xfrm>
            <a:off x="0" y="360"/>
            <a:ext cx="10080000" cy="5669640"/>
          </a:xfrm>
          <a:prstGeom prst="rect">
            <a:avLst/>
          </a:prstGeom>
          <a:ln w="0"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 txBox="1"/>
          <p:nvPr/>
        </p:nvSpPr>
        <p:spPr>
          <a:xfrm>
            <a:off x="502920" y="630720"/>
            <a:ext cx="90716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pic>
        <p:nvPicPr>
          <p:cNvPr id="135" name="Object 1_0" descr="preencoded.png"/>
          <p:cNvPicPr/>
          <p:nvPr/>
        </p:nvPicPr>
        <p:blipFill>
          <a:blip r:embed="rId1"/>
          <a:stretch/>
        </p:blipFill>
        <p:spPr>
          <a:xfrm>
            <a:off x="0" y="360"/>
            <a:ext cx="10080000" cy="5669640"/>
          </a:xfrm>
          <a:prstGeom prst="rect">
            <a:avLst/>
          </a:prstGeom>
          <a:ln w="0"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 txBox="1"/>
          <p:nvPr/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pic>
        <p:nvPicPr>
          <p:cNvPr id="137" name="Object 1_1" descr="preencoded.png"/>
          <p:cNvPicPr/>
          <p:nvPr/>
        </p:nvPicPr>
        <p:blipFill>
          <a:blip r:embed="rId1"/>
          <a:stretch/>
        </p:blipFill>
        <p:spPr>
          <a:xfrm>
            <a:off x="0" y="360"/>
            <a:ext cx="10080000" cy="5669640"/>
          </a:xfrm>
          <a:prstGeom prst="rect">
            <a:avLst/>
          </a:prstGeom>
          <a:ln w="0"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"/>
          <p:cNvSpPr txBox="1"/>
          <p:nvPr/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pic>
        <p:nvPicPr>
          <p:cNvPr id="139" name="Object 1_2" descr="preencoded.png"/>
          <p:cNvPicPr/>
          <p:nvPr/>
        </p:nvPicPr>
        <p:blipFill>
          <a:blip r:embed="rId1"/>
          <a:stretch/>
        </p:blipFill>
        <p:spPr>
          <a:xfrm>
            <a:off x="0" y="360"/>
            <a:ext cx="10080000" cy="5670000"/>
          </a:xfrm>
          <a:prstGeom prst="rect">
            <a:avLst/>
          </a:prstGeom>
          <a:ln w="0"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 txBox="1"/>
          <p:nvPr/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pic>
        <p:nvPicPr>
          <p:cNvPr id="141" name="Object 1_3" descr="preencoded.png"/>
          <p:cNvPicPr/>
          <p:nvPr/>
        </p:nvPicPr>
        <p:blipFill>
          <a:blip r:embed="rId1"/>
          <a:stretch/>
        </p:blipFill>
        <p:spPr>
          <a:xfrm>
            <a:off x="0" y="360"/>
            <a:ext cx="10080000" cy="5669640"/>
          </a:xfrm>
          <a:prstGeom prst="rect">
            <a:avLst/>
          </a:prstGeom>
          <a:ln w="0"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"/>
          <p:cNvSpPr txBox="1"/>
          <p:nvPr/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143" name=""/>
          <p:cNvSpPr txBox="1"/>
          <p:nvPr/>
        </p:nvSpPr>
        <p:spPr>
          <a:xfrm rot="21596400">
            <a:off x="3240" y="-354600"/>
            <a:ext cx="10080000" cy="6601320"/>
          </a:xfrm>
          <a:prstGeom prst="rect">
            <a:avLst/>
          </a:prstGeom>
          <a:blipFill rotWithShape="0">
            <a:blip r:embed="rId1"/>
            <a:stretch/>
          </a:blipFill>
          <a:ln w="18000">
            <a:noFill/>
          </a:ln>
        </p:spPr>
        <p:txBody>
          <a:bodyPr lIns="36000" rIns="36000" tIns="36000" bIns="36000" anchor="ctr" anchorCtr="1">
            <a:noAutofit/>
          </a:bodyPr>
          <a:p>
            <a:pPr algn="ctr"/>
            <a:r>
              <a:rPr b="0" lang="de-AT" sz="3600" spc="-1" strike="noStrike">
                <a:latin typeface="Source Sans Pro"/>
              </a:rPr>
              <a:t>                     </a:t>
            </a:r>
            <a:r>
              <a:rPr b="0" lang="de-AT" sz="3600" spc="-1" strike="noStrike">
                <a:latin typeface="Source Sans Pro"/>
              </a:rPr>
              <a:t>Implementation</a:t>
            </a:r>
            <a:endParaRPr b="0" lang="de-AT" sz="3600" spc="-1" strike="noStrike">
              <a:latin typeface="Source Sans Pro"/>
            </a:endParaRPr>
          </a:p>
          <a:p>
            <a:pPr algn="ctr"/>
            <a:r>
              <a:rPr b="0" lang="de-AT" sz="2200" spc="-1" strike="noStrike">
                <a:latin typeface="Source Sans Pro"/>
              </a:rPr>
              <a:t>               </a:t>
            </a:r>
            <a:r>
              <a:rPr b="0" lang="de-AT" sz="1800" spc="-1" strike="noStrike">
                <a:latin typeface="Source Sans Pro"/>
              </a:rPr>
              <a:t>Used Machine Learning Algorithms.</a:t>
            </a:r>
            <a:endParaRPr b="0" lang="de-AT" sz="1800" spc="-1" strike="noStrike">
              <a:latin typeface="Source Sans Pro"/>
            </a:endParaRPr>
          </a:p>
          <a:p>
            <a:pPr algn="ctr"/>
            <a:r>
              <a:rPr b="0" lang="de-AT" sz="2200" spc="-1" strike="noStrike">
                <a:latin typeface="Source Sans Pro"/>
              </a:rPr>
              <a:t>                                                  </a:t>
            </a:r>
            <a:endParaRPr b="0" lang="de-AT" sz="2200" spc="-1" strike="noStrike">
              <a:latin typeface="Source Sans Pro"/>
            </a:endParaRPr>
          </a:p>
          <a:p>
            <a:pPr algn="ctr"/>
            <a:r>
              <a:rPr b="0" lang="de-AT" sz="1800" spc="-1" strike="noStrike">
                <a:latin typeface="Source Sans Pro"/>
              </a:rPr>
              <a:t>	</a:t>
            </a:r>
            <a:r>
              <a:rPr b="0" lang="de-AT" sz="1800" spc="-1" strike="noStrike">
                <a:latin typeface="Source Sans Pro"/>
              </a:rPr>
              <a:t>	</a:t>
            </a:r>
            <a:r>
              <a:rPr b="0" lang="de-AT" sz="1800" spc="-1" strike="noStrike">
                <a:latin typeface="Source Sans Pro"/>
              </a:rPr>
              <a:t>	</a:t>
            </a:r>
            <a:r>
              <a:rPr b="0" lang="de-AT" sz="1800" spc="-1" strike="noStrike">
                <a:latin typeface="Source Sans Pro"/>
              </a:rPr>
              <a:t>	</a:t>
            </a:r>
            <a:r>
              <a:rPr b="0" lang="de-AT" sz="1800" spc="-1" strike="noStrike">
                <a:latin typeface="Source Sans Pro"/>
              </a:rPr>
              <a:t>	</a:t>
            </a:r>
            <a:r>
              <a:rPr b="0" lang="de-AT" sz="1800" spc="-1" strike="noStrike">
                <a:latin typeface="Source Sans Pro"/>
              </a:rPr>
              <a:t>	</a:t>
            </a:r>
            <a:r>
              <a:rPr b="0" lang="de-AT" sz="1800" spc="-1" strike="noStrike">
                <a:latin typeface="Source Sans Pro"/>
              </a:rPr>
              <a:t>	</a:t>
            </a:r>
            <a:r>
              <a:rPr b="0" lang="de-AT" sz="1800" spc="-1" strike="noStrike">
                <a:latin typeface="Source Sans Pro"/>
              </a:rPr>
              <a:t>Used Seaborn, Matplotlib libraries for Dataset Visualization.</a:t>
            </a:r>
            <a:endParaRPr b="0" lang="de-AT" sz="1800" spc="-1" strike="noStrike">
              <a:latin typeface="Source Sans Pro"/>
            </a:endParaRPr>
          </a:p>
          <a:p>
            <a:pPr algn="ctr"/>
            <a:r>
              <a:rPr b="0" lang="de-AT" sz="1800" spc="-1" strike="noStrike">
                <a:latin typeface="Source Sans Pro"/>
              </a:rPr>
              <a:t>                             </a:t>
            </a:r>
            <a:endParaRPr b="0" lang="de-AT" sz="1800" spc="-1" strike="noStrike">
              <a:latin typeface="Source Sans Pro"/>
            </a:endParaRPr>
          </a:p>
          <a:p>
            <a:pPr algn="ctr"/>
            <a:r>
              <a:rPr b="0" lang="de-AT" sz="1800" spc="-1" strike="noStrike">
                <a:latin typeface="Source Sans Pro"/>
              </a:rPr>
              <a:t>                                     </a:t>
            </a:r>
            <a:r>
              <a:rPr b="0" lang="de-AT" sz="1800" spc="-1" strike="noStrike">
                <a:latin typeface="Source Sans Pro"/>
              </a:rPr>
              <a:t>Used Pandas, Numpy for Data Visualization.</a:t>
            </a:r>
            <a:endParaRPr b="0" lang="de-AT" sz="1800" spc="-1" strike="noStrike">
              <a:latin typeface="Source Sans Pro"/>
            </a:endParaRPr>
          </a:p>
          <a:p>
            <a:pPr algn="ctr"/>
            <a:endParaRPr b="0" lang="de-AT" sz="1800" spc="-1" strike="noStrike">
              <a:latin typeface="Source Sans Pro"/>
            </a:endParaRPr>
          </a:p>
          <a:p>
            <a:pPr algn="ctr"/>
            <a:endParaRPr b="0" lang="de-AT" sz="1800" spc="-1" strike="noStrike">
              <a:latin typeface="Source Sans Pro"/>
            </a:endParaRPr>
          </a:p>
          <a:p>
            <a:pPr algn="ctr"/>
            <a:endParaRPr b="0" lang="de-AT" sz="1800" spc="-1" strike="noStrike">
              <a:latin typeface="Source Sans Pro"/>
            </a:endParaRPr>
          </a:p>
          <a:p>
            <a:pPr algn="ctr"/>
            <a:endParaRPr b="0" lang="de-AT" sz="1800" spc="-1" strike="noStrike">
              <a:latin typeface="Source Sans Pro"/>
            </a:endParaRPr>
          </a:p>
          <a:p>
            <a:pPr algn="ctr"/>
            <a:endParaRPr b="0" lang="de-AT" sz="1800" spc="-1" strike="noStrike">
              <a:latin typeface="Source Sans Pro"/>
            </a:endParaRPr>
          </a:p>
          <a:p>
            <a:pPr algn="ctr"/>
            <a:endParaRPr b="0" lang="de-AT" sz="1800" spc="-1" strike="noStrike">
              <a:latin typeface="Source Sans Pro"/>
            </a:endParaRPr>
          </a:p>
          <a:p>
            <a:pPr algn="ctr"/>
            <a:endParaRPr b="0" lang="de-AT" sz="1800" spc="-1" strike="noStrike">
              <a:latin typeface="Source Sans Pro"/>
            </a:endParaRPr>
          </a:p>
          <a:p>
            <a:pPr algn="ctr"/>
            <a:endParaRPr b="0" lang="de-AT" sz="1800" spc="-1" strike="noStrike">
              <a:latin typeface="Source Sans Pro"/>
            </a:endParaRPr>
          </a:p>
          <a:p>
            <a:pPr algn="ctr"/>
            <a:endParaRPr b="0" lang="de-AT" sz="1800" spc="-1" strike="noStrike">
              <a:latin typeface="Source Sans Pro"/>
            </a:endParaRPr>
          </a:p>
          <a:p>
            <a:pPr algn="ctr"/>
            <a:endParaRPr b="0" lang="de-AT" sz="1800" spc="-1" strike="noStrike">
              <a:latin typeface="Source Sans Pro"/>
            </a:endParaRPr>
          </a:p>
          <a:p>
            <a:pPr algn="ctr"/>
            <a:endParaRPr b="0" lang="de-AT" sz="1800" spc="-1" strike="noStrike">
              <a:latin typeface="Source Sans Pro"/>
            </a:endParaRPr>
          </a:p>
          <a:p>
            <a:pPr algn="ctr"/>
            <a:endParaRPr b="0" lang="de-AT" sz="1800" spc="-1" strike="noStrike">
              <a:latin typeface="Source Sans Pro"/>
            </a:endParaRPr>
          </a:p>
        </p:txBody>
      </p:sp>
      <p:pic>
        <p:nvPicPr>
          <p:cNvPr id="144" name="Object 1_4" descr="preencoded.png"/>
          <p:cNvPicPr/>
          <p:nvPr/>
        </p:nvPicPr>
        <p:blipFill>
          <a:blip r:embed="rId2"/>
          <a:srcRect l="20297" t="29523" r="72318" b="35320"/>
          <a:stretch/>
        </p:blipFill>
        <p:spPr>
          <a:xfrm>
            <a:off x="3240000" y="180000"/>
            <a:ext cx="460440" cy="2159640"/>
          </a:xfrm>
          <a:prstGeom prst="rect">
            <a:avLst/>
          </a:prstGeom>
          <a:ln w="0"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"/>
          <p:cNvSpPr txBox="1"/>
          <p:nvPr/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pic>
        <p:nvPicPr>
          <p:cNvPr id="146" name="Object 1_5" descr="preencoded.png"/>
          <p:cNvPicPr/>
          <p:nvPr/>
        </p:nvPicPr>
        <p:blipFill>
          <a:blip r:embed="rId1"/>
          <a:srcRect l="0" t="0" r="-3344" b="0"/>
          <a:stretch/>
        </p:blipFill>
        <p:spPr>
          <a:xfrm>
            <a:off x="0" y="360"/>
            <a:ext cx="10440000" cy="5747400"/>
          </a:xfrm>
          <a:prstGeom prst="rect">
            <a:avLst/>
          </a:prstGeom>
          <a:ln w="0"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 txBox="1"/>
          <p:nvPr/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pic>
        <p:nvPicPr>
          <p:cNvPr id="148" name="Object 1_6" descr="preencoded.png"/>
          <p:cNvPicPr/>
          <p:nvPr/>
        </p:nvPicPr>
        <p:blipFill>
          <a:blip r:embed="rId1"/>
          <a:stretch/>
        </p:blipFill>
        <p:spPr>
          <a:xfrm>
            <a:off x="0" y="360"/>
            <a:ext cx="10080000" cy="5805000"/>
          </a:xfrm>
          <a:prstGeom prst="rect">
            <a:avLst/>
          </a:prstGeom>
          <a:ln w="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LibreOffice/7.1.1.2$Windows_X86_64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2021-04-19T16:32:07Z</dcterms:created>
  <dc:creator/>
  <dc:description/>
  <dc:language>en-IN</dc:language>
  <cp:lastModifiedBy/>
  <dcterms:modified xsi:type="dcterms:W3CDTF">2021-04-19T17:22:37Z</dcterms:modified>
  <cp:revision>3</cp:revision>
  <dc:subject/>
  <dc:title>Vivid</dc:title>
</cp:coreProperties>
</file>