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9" r:id="rId13"/>
    <p:sldId id="270" r:id="rId14"/>
    <p:sldId id="265" r:id="rId15"/>
    <p:sldId id="271" r:id="rId16"/>
    <p:sldId id="272" r:id="rId17"/>
    <p:sldId id="273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21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357312" y="2054038"/>
            <a:ext cx="5800851" cy="492443"/>
          </a:xfrm>
        </p:spPr>
        <p:txBody>
          <a:bodyPr/>
          <a:lstStyle/>
          <a:p>
            <a:r>
              <a:rPr lang="en-US" altLang="en-IN" b="1" dirty="0" err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Bokkinala</a:t>
            </a:r>
            <a:r>
              <a:rPr lang="en-US" altLang="en-IN" b="1" dirty="0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en-IN" b="1" dirty="0" err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Nitin</a:t>
            </a:r>
            <a:r>
              <a:rPr lang="en-US" altLang="en-IN" b="1" dirty="0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lang="en-US" altLang="en-IN" b="1" smtClean="0">
                <a:solidFill>
                  <a:srgbClr val="FF0000"/>
                </a:solidFill>
                <a:latin typeface="Arial Bold" panose="020B0604020202020204" charset="0"/>
                <a:cs typeface="Arial Bold" panose="020B0604020202020204" charset="0"/>
              </a:rPr>
              <a:t>Babu</a:t>
            </a:r>
            <a:endParaRPr lang="en-US" altLang="en-IN" b="1" dirty="0">
              <a:solidFill>
                <a:srgbClr val="FF0000"/>
              </a:solidFill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THE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WOW</a:t>
            </a:r>
            <a:r>
              <a:rPr sz="4250" spc="8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IN</a:t>
            </a:r>
            <a:r>
              <a:rPr sz="4250" spc="-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600" spc="15" dirty="0">
                <a:solidFill>
                  <a:srgbClr val="A50021"/>
                </a:solidFill>
                <a:latin typeface="Algerian" panose="04020705040A02060702" pitchFamily="82" charset="0"/>
              </a:rPr>
              <a:t>YOUR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SOLUTION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030" y="1313047"/>
            <a:ext cx="943737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Security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real-time monitoring of website traffic and user interactions to detect suspicious behavior or potential security threats, such as SQL injection attempts or XSS (Cross-Site Scripting)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Biometrics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behavioral biometrics technology to analyze patterns in user interactions (e.g., mouse movements, typing speed) for continuous authentication and fraud detection, without storing or logging actual keystrokes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Client-side Security Measures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client-side security measures, such as script monitoring and integrity checks, to detect and prevent unauthorized modifications to website scripts or injected malicious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3400" y="304800"/>
            <a:ext cx="94488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8200" y="1203557"/>
            <a:ext cx="1120139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Threat Modeling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Identify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Analyze attack vectors and entry points.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Use techniques like data flow diagrams and STRIDE analysis.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Prioritize security measures based on risks.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Risk Assessment and Management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and quantify potential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strategies to mitigate risks.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Monitor and review risk levels regularly.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Integrate risk management into decision-making processes.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Secure Software Development Lifecycle (SDLC)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Embed security into every phase of software development.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Conduct thorough code reviews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secure coding practices and standards.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Continuously improve security through feedback and updates.</a:t>
            </a:r>
          </a:p>
          <a:p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modelling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7200" y="1295400"/>
            <a:ext cx="12039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Control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enforce user roles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least privilege principle for access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role-based and attribute-based access control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and audit access activities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encryption to protect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hashing for data integrity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digital signatures for authentication and non-repudiation.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compliance with cryptographic standards and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10598468" cy="681356"/>
          </a:xfrm>
        </p:spPr>
        <p:txBody>
          <a:bodyPr/>
          <a:lstStyle/>
          <a:p>
            <a:r>
              <a:rPr lang="en-IN" sz="4250" dirty="0">
                <a:solidFill>
                  <a:srgbClr val="A50021"/>
                </a:solidFill>
                <a:latin typeface="Algerian" panose="04020705040A02060702" pitchFamily="82" charset="0"/>
              </a:rPr>
              <a:t>modelling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 techniques </a:t>
            </a:r>
            <a:b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451546"/>
            <a:ext cx="87732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Response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maintain incident response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procedures for detecting and responding to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regular drills and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post-incident analysis and lessons learned.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Regulatory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regulatory requirements and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gap analysis to assess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controls and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audit and report compliance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modelling techniques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 can make mistakes. Check important info.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425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425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" y="1016960"/>
            <a:ext cx="11658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Monitoring and Surveillance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detailed insights into user activities,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keystrokes and application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Detection of Insider Threats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identify suspicious or unauthorized behavior by employees or insiders.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Forensic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logs that serve as valuable evidence in investigating cybercrimes and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Enhanced Security Audits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thorough security audits by monitoring    compliance and identifying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Improved Risk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identifying and mitigating security risks </a:t>
            </a:r>
            <a:r>
              <a:rPr lang="en-US" altLang="en-US" sz="2400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overall cybersecurity posture.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Effective Incident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real-time data during security incidents,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aiding in prompt response and mitigation.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Legal and Compliance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documentation for legal proceedings 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lang="en-IN" sz="4800" spc="-4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lang="en-IN" sz="4800" spc="1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lang="en-IN" sz="4800" spc="-3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lang="en-IN" sz="4800" spc="-40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lang="en-IN" sz="4800" dirty="0">
                <a:solidFill>
                  <a:srgbClr val="A50021"/>
                </a:solidFill>
                <a:latin typeface="Algerian" panose="04020705040A02060702" pitchFamily="82" charset="0"/>
              </a:rPr>
              <a:t>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48244" y="1295400"/>
            <a:ext cx="9691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Ethical and Privacy Concerns</a:t>
            </a:r>
            <a:r>
              <a:rPr lang="en-US" sz="2400" dirty="0"/>
              <a:t>: Raises ethical considerations and privacy   concerns if not used transparently and responsibly.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Operational Insights</a:t>
            </a:r>
            <a:r>
              <a:rPr lang="en-US" sz="2400" dirty="0"/>
              <a:t>: Provides insights into user behavior and     operational patterns for informed decision-making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      Educational Use</a:t>
            </a:r>
            <a:r>
              <a:rPr lang="en-US" sz="2400" dirty="0"/>
              <a:t>: Can be used for cybersecurity training and awareness to    illustrate risks associated with certain behaviors.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>
                <a:solidFill>
                  <a:srgbClr val="C00000"/>
                </a:solidFill>
                <a:latin typeface="Algerian" panose="04020705040A02060702" pitchFamily="82" charset="0"/>
              </a:rPr>
              <a:t>Project link</a:t>
            </a:r>
            <a:endParaRPr lang="en-IN" sz="425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860"/>
          </a:xfrm>
        </p:spPr>
        <p:txBody>
          <a:bodyPr/>
          <a:lstStyle/>
          <a:p>
            <a:r>
              <a:rPr lang="en-IN" dirty="0"/>
              <a:t>https://github.com/LeelaNandam46/cybersecurity.git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826000" y="29679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Word writing text Thank You. Business photo showcasing a polite expression used when acknowledging a gift or service Male human wear formal work suit presenting presentation using smart de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0"/>
            <a:ext cx="111252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keylogger is a programme or tool designed to monitor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keep a tab on the “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made on the user keyboard.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enables on compromising sensitive data like passwords etc..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Keyloggers are programs that covertly record keyboard inputs.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E2EEFF"/>
              </a:solidFill>
              <a:effectLst/>
              <a:latin typeface="Google San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04159" y="382986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>
                <a:solidFill>
                  <a:srgbClr val="C000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KEYLOGGER</a:t>
            </a:r>
            <a:endParaRPr sz="4250" dirty="0">
              <a:solidFill>
                <a:srgbClr val="C000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4" name="Picture 2" descr="Leaked data and data breach concep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52" y="4175154"/>
            <a:ext cx="4804057" cy="226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Introduction to Keyloggers and Security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Understanding the </a:t>
            </a:r>
            <a:r>
              <a:rPr lang="en-US" sz="24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Poblem</a:t>
            </a: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Statement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Overview of the Project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Identifying the End Users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Introducing Your Solution</a:t>
            </a: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  Highlighting the unique value proposition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Discussing the key Modelling Approaches</a:t>
            </a:r>
          </a:p>
          <a:p>
            <a:pPr lvl="5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  Presenting Results And Findings</a:t>
            </a:r>
            <a:endParaRPr lang="en-IN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2614" y="205593"/>
            <a:ext cx="412178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rgbClr val="A50021"/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rgbClr val="A50021"/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P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ROB</a:t>
            </a:r>
            <a:r>
              <a:rPr sz="4250" spc="55" dirty="0">
                <a:solidFill>
                  <a:srgbClr val="A50021"/>
                </a:solidFill>
                <a:latin typeface="Algerian" panose="04020705040A02060702" pitchFamily="82" charset="0"/>
              </a:rPr>
              <a:t>L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20" dirty="0">
                <a:solidFill>
                  <a:srgbClr val="A50021"/>
                </a:solidFill>
                <a:latin typeface="Algerian" panose="04020705040A02060702" pitchFamily="82" charset="0"/>
              </a:rPr>
              <a:t>M</a:t>
            </a:r>
            <a:r>
              <a:rPr sz="4250" dirty="0">
                <a:solidFill>
                  <a:srgbClr val="A50021"/>
                </a:solidFill>
                <a:latin typeface="Algerian" panose="04020705040A02060702" pitchFamily="82" charset="0"/>
              </a:rPr>
              <a:t>	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4250" spc="-37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375" dirty="0">
                <a:solidFill>
                  <a:srgbClr val="A50021"/>
                </a:solidFill>
                <a:latin typeface="Algerian" panose="04020705040A02060702" pitchFamily="82" charset="0"/>
              </a:rPr>
              <a:t>A</a:t>
            </a:r>
            <a:r>
              <a:rPr sz="4250" spc="15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4250" spc="-1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ME</a:t>
            </a:r>
            <a:r>
              <a:rPr sz="4250" spc="10" dirty="0">
                <a:solidFill>
                  <a:srgbClr val="A50021"/>
                </a:solidFill>
                <a:latin typeface="Algerian" panose="04020705040A02060702" pitchFamily="82" charset="0"/>
              </a:rPr>
              <a:t>NT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1420876"/>
            <a:ext cx="79247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statement is that the keyloggers can be detected using     antiviruses.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hardware keyloggers is difficult   without the knowledge of the owner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software keyloggers instead of hardware keyloggers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        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Importance of Developing Effective Solutions in the Cybersecurity Landscape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829627"/>
            <a:ext cx="554609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A50021"/>
                </a:solidFill>
                <a:latin typeface="Algerian" panose="04020705040A02060702" pitchFamily="82" charset="0"/>
              </a:rPr>
              <a:t>PROJECT	</a:t>
            </a:r>
            <a:r>
              <a:rPr sz="4250" spc="-20" dirty="0">
                <a:solidFill>
                  <a:srgbClr val="A50021"/>
                </a:solidFill>
                <a:latin typeface="Algerian" panose="04020705040A02060702" pitchFamily="82" charset="0"/>
              </a:rPr>
              <a:t>OVERVIEW</a:t>
            </a:r>
            <a:endParaRPr sz="4250" dirty="0">
              <a:solidFill>
                <a:srgbClr val="A50021"/>
              </a:solidFill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533400" y="1857375"/>
            <a:ext cx="869707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to develop a keylogger—a software tool or device that records keystrokes on a computer or mobile device.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Keyloggers are used in cybersecurity for various purposes, including monitoring user activity, conducting security audits , and understanding user behavior for research purposes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A50021"/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rgbClr val="A50021"/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rgbClr val="A50021"/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rgbClr val="A50021"/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rgbClr val="A50021"/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rgbClr val="A50021"/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rgbClr val="A50021"/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rgbClr val="A50021"/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rgbClr val="A50021"/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rgbClr val="A50021"/>
                </a:solidFill>
                <a:latin typeface="Algerian" panose="04020705040A02060702" pitchFamily="82" charset="0"/>
              </a:rPr>
              <a:t>S</a:t>
            </a:r>
            <a:r>
              <a:rPr sz="3200" spc="5" dirty="0">
                <a:solidFill>
                  <a:srgbClr val="A50021"/>
                </a:solidFill>
              </a:rPr>
              <a:t>?</a:t>
            </a:r>
            <a:endParaRPr sz="3200" dirty="0">
              <a:solidFill>
                <a:srgbClr val="A50021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775" y="2019300"/>
            <a:ext cx="784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securing company networks, systems, and data from cyber threats.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government networks, critical infrastructure, and sensitive information from cyber threats and attacks.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Protecting sensitive data, managing cybersecurity risks on networks, about safe online behavior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sz="3600" dirty="0">
              <a:solidFill>
                <a:srgbClr val="A50021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1" y="1600200"/>
            <a:ext cx="1158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Employee Activity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be used by   organizations to monitor employee activities on company-owned devices to ensure compliance with company policies and prevent insider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digital forensics, keyloggers can be valuable tools for gathering evidence during investigations of cybercrimes, unauthorized access, or employee misconduct.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Research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Researchers and cybersecurity professionals can use keyloggers in controlled environments to study user behavior, identify attack patterns, and develop better defenses against cyber threats.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Parental Control and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Keyloggers can help parents monitor their children's online activities to protect them from cyberbullying, inappropriate content, and online predators.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grpSp>
        <p:nvGrpSpPr>
          <p:cNvPr id="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55331" y="939442"/>
            <a:ext cx="7902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Recovery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cases where users forget passwords or credentials, keyloggers can be used to recover lost or forgotten information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Identifying Unauthorized Access</a:t>
            </a:r>
            <a:r>
              <a:rPr lang="en-US" sz="2400" dirty="0"/>
              <a:t>: Keyloggers can detect unauthorized access attempts by logging keystrokes and capturing suspicious activities that may indicate a security breach.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Training and Awareness</a:t>
            </a:r>
            <a:r>
              <a:rPr lang="en-US" sz="2400" dirty="0"/>
              <a:t>: Keyloggers can be used in cybersecurity training programs to simulate real-world scenarios and educate users about the importance of secure computing practices.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Detection of Malicious Behavior</a:t>
            </a:r>
            <a:r>
              <a:rPr lang="en-US" sz="2400" dirty="0"/>
              <a:t>: Keyloggers can assist in detecting and preventing malicious behaviors such as data theft, unauthorized file transfers, or attempts to bypass security controls.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3998"/>
          </a:xfrm>
        </p:spPr>
        <p:txBody>
          <a:bodyPr/>
          <a:lstStyle/>
          <a:p>
            <a:r>
              <a:rPr lang="en-IN" sz="3600" u="sng" dirty="0">
                <a:solidFill>
                  <a:srgbClr val="A50021"/>
                </a:solidFill>
                <a:latin typeface="Algerian" panose="04020705040A02060702" pitchFamily="82" charset="0"/>
              </a:rPr>
              <a:t>BENEFITS OF KEYLOGGER in cyber security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1524000"/>
            <a:ext cx="610284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Compliance and Auditing</a:t>
            </a:r>
            <a:r>
              <a:rPr lang="en-US" sz="2400" dirty="0"/>
              <a:t>: Keyloggers can help organizations comply with regulatory requirements by monitoring and auditing activities related to data protection and privacy laws.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Enhancing Endpoint Security</a:t>
            </a:r>
            <a:r>
              <a:rPr lang="en-US" sz="2400" dirty="0"/>
              <a:t>: By monitoring keystrokes and activities on endpoints, keyloggers contribute to enhancing overall endpoint security posture and identifying potential vulnerabilities or threats.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1112</Words>
  <Application>Microsoft Office PowerPoint</Application>
  <PresentationFormat>Widescreen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Arial</vt:lpstr>
      <vt:lpstr>Arial Bold</vt:lpstr>
      <vt:lpstr>Calibri</vt:lpstr>
      <vt:lpstr>Cambria</vt:lpstr>
      <vt:lpstr>Google Sans</vt:lpstr>
      <vt:lpstr>Times New Roman</vt:lpstr>
      <vt:lpstr>Trebuchet MS</vt:lpstr>
      <vt:lpstr>Wingdings</vt:lpstr>
      <vt:lpstr>Office Theme</vt:lpstr>
      <vt:lpstr>Bokkinala Nitin Babu</vt:lpstr>
      <vt:lpstr>KEYLOGGER</vt:lpstr>
      <vt:lpstr>AGENDA</vt:lpstr>
      <vt:lpstr>PROBLEM STATEMENT</vt:lpstr>
      <vt:lpstr>PROJECT OVERVIEW</vt:lpstr>
      <vt:lpstr>WHO ARE THE END USERS?</vt:lpstr>
      <vt:lpstr>BENEFITS OF KEYLOGGER in cyber security</vt:lpstr>
      <vt:lpstr>BENEFITS OF KEYLOGGER in cyber security</vt:lpstr>
      <vt:lpstr>BENEFITS OF KEYLOGGER in cyber security</vt:lpstr>
      <vt:lpstr>THE WOW IN YOUR SOLUTION</vt:lpstr>
      <vt:lpstr>PowerPoint Presentation</vt:lpstr>
      <vt:lpstr>modelling techniques  </vt:lpstr>
      <vt:lpstr>modelling techniques  </vt:lpstr>
      <vt:lpstr>RESULTS</vt:lpstr>
      <vt:lpstr>RESULTS</vt:lpstr>
      <vt:lpstr>Project link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Reddy Rishendra</dc:title>
  <dc:creator>Joseph .</dc:creator>
  <cp:lastModifiedBy>Microsoft account</cp:lastModifiedBy>
  <cp:revision>9</cp:revision>
  <dcterms:created xsi:type="dcterms:W3CDTF">2024-06-21T16:15:14Z</dcterms:created>
  <dcterms:modified xsi:type="dcterms:W3CDTF">2024-06-24T15:43:47Z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KSOProductBuildVer">
    <vt:lpwstr>1033-5.6.0.8082</vt:lpwstr>
  </property>
</Properties>
</file>