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2FD5-A49F-792D-D4F6-7B01CE2F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C133-C194-418C-2DC0-F87994418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7E9B-1C77-E1B5-93C5-F7197399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D892-6298-82BB-552C-1A77AD75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E97D-91A8-6F92-15AE-0F27CB08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11DB-8DFA-27F5-4EF0-84C6EB68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3BC60-D60F-4721-A868-A8E053C46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8B0A-0D89-769F-1A3E-8B328C74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F6D7-3844-3DF9-2D73-0E56C933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3AD0-8C6F-5025-7BF2-A9FE910A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A677E-4965-77D3-C47F-B8D8C7DEA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59DF7-CA62-EEF5-91F1-F5A3AFB2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5337-E624-8295-4353-83588729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292D-253E-2BF7-E12C-DAD7C97B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1049-B642-A0E2-F5E9-1D25E4F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990-6B32-A9B4-EBA0-2A941CEF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187E-F252-53EF-0DDF-CD9F1DFF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0823-0056-3EA9-C4A4-AEEF61B2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12A-00D9-EDC7-CA10-C03D8025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7072-234C-566C-BB05-3AAE049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436B-D5B1-D7B4-FFA3-B6CFB389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78F7-358A-FB84-E676-92DDF1B9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726B-68D1-D9F3-55CB-043809C8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C02E-AF23-C974-CFC1-25FA62A0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3D30-835D-71C8-5FD5-3A30AAD0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4922-5BCF-8A00-C9D7-08105919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CCC4-B9AA-47EB-CF73-9AF04F1E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3B12-85AF-C963-FC10-A5FA2E42A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945A3-BF87-1708-9197-078633DD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046EA-BAC4-7205-2CBD-E4FDF21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96058-E26C-EDED-25C1-EFAD8179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A56D-7938-863F-BB12-17E09178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B86D-C4D0-67EA-B61D-6CE06988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E7840-3A50-9AE2-5A97-35A10EFE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418C7-D999-B28F-9B5B-D1B80A2D9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4CE58-2BB4-02BC-D439-8FFAB1946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FD177-3C72-B2E2-88E5-1882EDB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10E23-8A70-0E19-25D1-9DB213FF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4CB04-9FF4-FF8A-17F3-976D8EA9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DBDB-EC47-0C2A-DC2B-5EA3ACFC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B0008-F3F0-BE01-1C0C-B400CEE2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51A8F-5087-D094-7EEF-EC6926D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61B00-7D8A-6A63-3E25-96E03CF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A3542-47D5-2B22-E3D6-0BF1E07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0B24-7E67-67A1-90E1-BD88ACE0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5F40-AD92-994D-225E-4105CD2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621-AC85-9293-B90A-2FA5ED44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678B-2287-A769-5E2F-EA9D7C29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8C64-F2C5-DB09-99D5-66408FC2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B398-06F2-C744-408B-AEAB92D9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3708-06E1-20FA-93DD-564F9D4C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E9-90FC-58FC-A77C-B942E990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E75-F2D7-1011-7E91-5205C239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E9CE2-A766-B327-85D2-A243D6BF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A2772-4452-3A5A-E683-F8C3B19D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B353-4543-DC48-6128-4A262794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DAE82-7076-22C5-83AA-1FBA5D8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1CA7-0846-1EEE-28D5-019BA7B8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CFDBA-E80C-0A1A-976D-8168ECF0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862E-D1D6-F818-45B6-014D0AAC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79FE-A982-E9B3-25FD-003ABBD5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1376A-C35A-4F22-87B1-C47931C23E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3C41-DB14-8479-2087-55321D9F0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64E2-0338-AEDC-6481-8AB20548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78C28-B0F0-4AA0-A1D2-DCF9A9C1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receipt&#10;&#10;Description automatically generated">
            <a:extLst>
              <a:ext uri="{FF2B5EF4-FFF2-40B4-BE49-F238E27FC236}">
                <a16:creationId xmlns:a16="http://schemas.microsoft.com/office/drawing/2014/main" id="{5B11EF8C-FFBC-9EA1-FBD0-D244E7306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2"/>
          <a:stretch/>
        </p:blipFill>
        <p:spPr>
          <a:xfrm>
            <a:off x="630092" y="4746374"/>
            <a:ext cx="10908000" cy="1770118"/>
          </a:xfrm>
          <a:prstGeom prst="rect">
            <a:avLst/>
          </a:prstGeom>
        </p:spPr>
      </p:pic>
      <p:pic>
        <p:nvPicPr>
          <p:cNvPr id="9" name="Picture 8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D8EE04F8-1261-0292-398B-4BFF541EB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2" y="287883"/>
            <a:ext cx="10908000" cy="2703287"/>
          </a:xfrm>
          <a:prstGeom prst="rect">
            <a:avLst/>
          </a:prstGeom>
        </p:spPr>
      </p:pic>
      <p:pic>
        <p:nvPicPr>
          <p:cNvPr id="5" name="Picture 4" descr="A screen shot of a number&#10;&#10;Description automatically generated">
            <a:extLst>
              <a:ext uri="{FF2B5EF4-FFF2-40B4-BE49-F238E27FC236}">
                <a16:creationId xmlns:a16="http://schemas.microsoft.com/office/drawing/2014/main" id="{2652D24E-10AE-699C-685B-18F8E8800F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1"/>
          <a:stretch/>
        </p:blipFill>
        <p:spPr>
          <a:xfrm>
            <a:off x="631030" y="2977489"/>
            <a:ext cx="10906125" cy="17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191CC-625E-577C-FD03-50EB80D2E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3"/>
          <a:stretch/>
        </p:blipFill>
        <p:spPr>
          <a:xfrm>
            <a:off x="983481" y="313674"/>
            <a:ext cx="10225038" cy="62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Luhadiya</dc:creator>
  <cp:lastModifiedBy>Nitin Luhadiya</cp:lastModifiedBy>
  <cp:revision>1</cp:revision>
  <dcterms:created xsi:type="dcterms:W3CDTF">2024-07-18T17:07:43Z</dcterms:created>
  <dcterms:modified xsi:type="dcterms:W3CDTF">2024-07-18T17:17:11Z</dcterms:modified>
</cp:coreProperties>
</file>