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Pt7akOXu3rTkXxKH/1CTFXOl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494998" y="2379500"/>
            <a:ext cx="75138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</a:t>
            </a:r>
            <a:r>
              <a:rPr lang="en-US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Card Default Prediction</a:t>
            </a:r>
            <a:endParaRPr sz="3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5)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logs are managed?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 validation and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modeling like data ingestion, data validation ,data transformation , model trainer ,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 , model pusher , pipeline,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data drift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/>
          </a:p>
          <a:p>
            <a:pPr indent="-194309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training was done or what models were used?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divided into training and testing set , using stratify method.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scaling was performed over training and validation data.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like LogisticRegression, Decision Tree , RandomForestClassifier , SVC were used based on the F1 score final model was used for prediction and we saved that model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8) How Prediction was done?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created for user , to input data. Data collected will go through ,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preprocessed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data is preprocessed, trained model will generate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that particular record.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will be shown on the same web app.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9) What are the different stages of deployment?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684200" y="685800"/>
            <a:ext cx="96894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					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ct val="50343"/>
              <a:buNone/>
            </a:pPr>
            <a:r>
              <a:rPr lang="en-US" sz="349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3342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342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41739"/>
              <a:buNone/>
            </a:pPr>
            <a:r>
              <a:rPr lang="en-US" sz="3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predictive model for credit card default prediction to identify customers at risk of payment default and enhance risk assessment for financial institutions.</a:t>
            </a:r>
            <a:endParaRPr sz="3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65454"/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41739"/>
              <a:buNone/>
            </a:pPr>
            <a:r>
              <a:rPr lang="en-US" sz="3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sz="3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65454"/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801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00000"/>
              <a:buChar char="⮚"/>
            </a:pPr>
            <a:r>
              <a:rPr lang="en-US" sz="3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identification of credit card defaults, facilitating proactive risk management and mitigation.</a:t>
            </a:r>
            <a:endParaRPr sz="3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801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00000"/>
              <a:buChar char="⮚"/>
            </a:pPr>
            <a:r>
              <a:rPr lang="en-US" sz="3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understanding of the customer base, leading to more personalized and targeted credit services.</a:t>
            </a:r>
            <a:endParaRPr sz="3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801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00000"/>
              <a:buChar char="⮚"/>
            </a:pPr>
            <a:r>
              <a:rPr lang="en-US" sz="3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Streamlined resource management, optimizing operational efficiency in credit risk assessment.</a:t>
            </a:r>
            <a:endParaRPr sz="3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801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00000"/>
              <a:buChar char="⮚"/>
            </a:pPr>
            <a:r>
              <a:rPr lang="en-US" sz="3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inspection available for cases of potential default, ensuring thorough investigation and appropriate action.</a:t>
            </a:r>
            <a:endParaRPr sz="3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date stamp(8 digits)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time stamp(6 digits)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589600" y="181325"/>
            <a:ext cx="68361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8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94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11148"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pic>
        <p:nvPicPr>
          <p:cNvPr id="155" name="Google Shape;15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950"/>
            <a:ext cx="12191999" cy="56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 – Validation of number of columns present in the files, and if it doesn't match, then file is not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accepted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further process.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Columns - The name of the columns is validated and should be the same as given in the schema file. If not, t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 file is not accepted for further process.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of columns - The data type of columns is given in the schema  config file. It is validated when we insert the files into further pipeline process. If the datatype is wrong,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file is not accepted for further process.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in columns - If any of the columns in a file have all the values as NULL or missing, values are preprocessed using preprocessing object.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Import From Client 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accumulated data from client is exported as csv , compressed in zip format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  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EDA to get insight of data like  identifying distribution , outliers.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null values in the columns. If present impute the null values.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Standard Scalar to scale down the values.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–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classification phase, various machine learning algorithms are employed to train a model on the preprocessed data. The objective is to accurately classify instances into predefined categories or classes based on their features. To determine the best-performing algorithm and ensure optimal model performance, evaluation metrics such as accuracy and F1 score are utilized.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RandomForestClassifier model is trained over preprocessed data, and the model is saved for further use in prediction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–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model training , we find the best model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from parameters in model.yaml file. Which ever algorithms is performing best , we will choose that algorithm for prediction purpose.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create web application to take input from user, for prediction</a:t>
            </a:r>
            <a:endParaRPr/>
          </a:p>
          <a:p>
            <a:pPr indent="-285750" lvl="2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perform data pre-processing techniques on it.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current model in production for prediction purpose</a:t>
            </a:r>
            <a:endParaRPr/>
          </a:p>
          <a:p>
            <a:pPr indent="-285750" lvl="2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valid input is given, after clicking prediction button , prediction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displayed on the web page.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by the client in csv format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compressed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zip format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all integer numerical values.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4</a:t>
            </a:r>
            <a:r>
              <a:rPr baseline="30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better Understanding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After the File validation what you do with incompatible file or files which didn’t pass the validation?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don't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these files for training purpose, we need correct data for model training.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2021-06-19T13:01:53Z</dcterms:created>
  <dc:creator>Windows 10</dc:creator>
</cp:coreProperties>
</file>