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Pt7akOXu3rTkXxKH/1CTFXOlw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3" name="Google Shape;17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8" name="Google Shape;1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" name="Google Shape;18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15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15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5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5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5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6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6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28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8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23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" name="Google Shape;7;p14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4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4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4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4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subTitle" idx="1"/>
          </p:nvPr>
        </p:nvSpPr>
        <p:spPr>
          <a:xfrm>
            <a:off x="494998" y="2379500"/>
            <a:ext cx="8367206" cy="3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sz="3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Mask Wear Detector with Computer Vision</a:t>
            </a:r>
            <a:endParaRPr sz="3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10765106" cy="5933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7) How training was done or what models were used?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is divided into training and testing set , using stratify method.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scaling was performed over training and validation data.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 like LogisticRegression, Decision Tree , RandomForestClassifier , SVC were used based on the F1 score final model was used for prediction and we saved that model 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8) How Prediction was done?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application created for user , to input data. Data collected will go through , preprocessed object.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data is preprocessed, trained model will generate prediction for that particular record.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 will be shown on the same web app.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type="body" idx="1"/>
          </p:nvPr>
        </p:nvSpPr>
        <p:spPr>
          <a:xfrm>
            <a:off x="684200" y="685800"/>
            <a:ext cx="9689400" cy="54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dirty="0"/>
              <a:t>					</a:t>
            </a:r>
            <a:r>
              <a:rPr lang="en-US" b="1" dirty="0"/>
              <a:t>	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ct val="50343"/>
              <a:buNone/>
            </a:pPr>
            <a:r>
              <a:rPr lang="en-US" sz="3495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r>
              <a:rPr lang="en-US" sz="3342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342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ct val="80000"/>
              <a:buNone/>
            </a:pPr>
            <a:endParaRPr sz="2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ct val="41739"/>
              <a:buNone/>
            </a:pPr>
            <a:r>
              <a:rPr lang="en-US" sz="345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underscores the potential of computer vision to directly impact and safeguard the well-being of communities, marking a significant stride towards a safer and healthier society.</a:t>
            </a:r>
            <a:endParaRPr sz="345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ct val="65454"/>
              <a:buNone/>
            </a:pPr>
            <a:endParaRPr sz="2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1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ct val="41739"/>
              <a:buNone/>
            </a:pPr>
            <a:r>
              <a:rPr lang="en-US" sz="345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Benefits:</a:t>
            </a:r>
            <a:endParaRPr sz="345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ct val="65454"/>
              <a:buNone/>
            </a:pPr>
            <a:endParaRPr sz="2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31480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ct val="100000"/>
              <a:buChar char="⮚"/>
            </a:pPr>
            <a:r>
              <a:rPr lang="en-US" sz="345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Promoting Public Health and Safety : Reducing Virus Transmission, Protecting Vulnerable Populations .</a:t>
            </a:r>
            <a:endParaRPr sz="345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31480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ct val="100000"/>
              <a:buChar char="⮚"/>
            </a:pPr>
            <a:r>
              <a:rPr lang="en-US" sz="345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Compliance Enforcement : Facilitating Law Enforcement.</a:t>
            </a:r>
            <a:endParaRPr sz="345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31480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ct val="100000"/>
              <a:buChar char="⮚"/>
            </a:pPr>
            <a:r>
              <a:rPr lang="en-US" sz="345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Workplace Safety :Employee Protection .</a:t>
            </a:r>
            <a:endParaRPr sz="345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314801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ct val="100000"/>
              <a:buChar char="⮚"/>
            </a:pPr>
            <a:r>
              <a:rPr lang="en-US" sz="345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Efficiency and Automation, Analytics and Reporting, Legal and Liability Protection , Maintaining Customer Confidence .</a:t>
            </a:r>
            <a:endParaRPr sz="345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Sharing Agreement :</a:t>
            </a:r>
            <a:endParaRPr sz="2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type="body" idx="1"/>
          </p:nvPr>
        </p:nvSpPr>
        <p:spPr>
          <a:xfrm>
            <a:off x="589600" y="181325"/>
            <a:ext cx="6836100" cy="8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32500" lnSpcReduction="20000"/>
          </a:bodyPr>
          <a:lstStyle/>
          <a:p>
            <a:pPr marL="365760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US" sz="11948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sz="11148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6F6CC-0585-766F-0BDE-9AD889F6B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72" y="1279046"/>
            <a:ext cx="10225178" cy="443752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>
            <a:spLocks noGrp="1"/>
          </p:cNvSpPr>
          <p:nvPr>
            <p:ph type="body" idx="1"/>
          </p:nvPr>
        </p:nvSpPr>
        <p:spPr>
          <a:xfrm>
            <a:off x="703937" y="912750"/>
            <a:ext cx="8534400" cy="60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 and Data Preprocessing: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Collection of opensource dataset form roboflow.com.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use opensource mask wear dataset for project.</a:t>
            </a:r>
          </a:p>
          <a:p>
            <a:pPr marL="742950" lvl="1" indent="-285750">
              <a:spcBef>
                <a:spcPts val="960"/>
              </a:spcBef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We will make sure images are properly annotated and split into train , test , valid sets.</a:t>
            </a:r>
          </a:p>
          <a:p>
            <a:pPr marL="742950" lvl="1" indent="-285750">
              <a:spcBef>
                <a:spcPts val="960"/>
              </a:spcBef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We will make sure we have enough images , else we will apply data augmentation techniques. </a:t>
            </a:r>
          </a:p>
          <a:p>
            <a:pPr marL="742950" lvl="1" indent="-285750">
              <a:spcBef>
                <a:spcPts val="960"/>
              </a:spcBef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We will resize images to size 640x640.</a:t>
            </a:r>
            <a:endParaRPr lang="en-US" dirty="0"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684211" y="103032"/>
            <a:ext cx="11009805" cy="642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Training: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Opensource Data Import From Roboflow.com :</a:t>
            </a:r>
            <a:endParaRPr dirty="0"/>
          </a:p>
          <a:p>
            <a:pPr marL="914400" lvl="2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accumulated data form roboflow.com</a:t>
            </a:r>
            <a:endParaRPr sz="1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   </a:t>
            </a:r>
          </a:p>
          <a:p>
            <a:pPr marL="1200150" lvl="2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perform image preprocessing, such as size , annotation , augmentation.</a:t>
            </a:r>
          </a:p>
          <a:p>
            <a:pPr marL="1200150" lvl="2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 train yolov8 model from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ultralytics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dirty="0"/>
          </a:p>
          <a:p>
            <a:pPr marL="1200150" lvl="2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evaluate trained model on test dataset.</a:t>
            </a:r>
          </a:p>
          <a:p>
            <a:pPr marL="1200150" lvl="2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After that we will deploy model for live prediction.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634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Prediction:</a:t>
            </a:r>
            <a:endParaRPr sz="2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2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create web application to take input from user, for prediction.</a:t>
            </a:r>
            <a:endParaRPr dirty="0"/>
          </a:p>
          <a:p>
            <a:pPr marL="742950" lvl="2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 current model in production for prediction purpose.</a:t>
            </a:r>
            <a:endParaRPr dirty="0"/>
          </a:p>
          <a:p>
            <a:pPr marL="742950" lvl="2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valid input is given, prediction will be displayed on the web page.</a:t>
            </a: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10520408" cy="541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</a:t>
            </a: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&amp; A: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Q1) What’s the source of data?</a:t>
            </a:r>
            <a:endParaRPr dirty="0"/>
          </a:p>
          <a:p>
            <a:pPr marL="457200" lvl="1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 for training is opensource data.</a:t>
            </a:r>
            <a:endParaRPr dirty="0"/>
          </a:p>
          <a:p>
            <a:pPr marL="0" lvl="1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2) What was the type of data?</a:t>
            </a:r>
            <a:endParaRPr dirty="0"/>
          </a:p>
          <a:p>
            <a:pPr marL="0" lvl="1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data consist of all images.</a:t>
            </a:r>
            <a:endParaRPr dirty="0"/>
          </a:p>
          <a:p>
            <a:pPr marL="0" lvl="1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3) What’s the complete flow you followed in this Project?</a:t>
            </a:r>
            <a:endParaRPr dirty="0"/>
          </a:p>
          <a:p>
            <a:pPr marL="0" lvl="1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Refer slide 4</a:t>
            </a:r>
            <a:r>
              <a:rPr lang="en-US" baseline="30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better Understanding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11074199" cy="630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5) 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logs are managed?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We are using different logs as per the steps that we follow in  validation and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modeling like data ingestion, data validation ,data transformation , model trainer , 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evaluation , model pusher , pipeline, etc.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6) What techniques were you using for data pre-processing?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unwanted attributes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/>
              <a:buChar char="▶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Checking data drift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Checking and changing Distribution of continuous values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Cleaning data and imputing if null values are present.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 the data</a:t>
            </a:r>
            <a:endParaRPr/>
          </a:p>
          <a:p>
            <a:pPr marL="742950" lvl="1" indent="-194309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</Words>
  <Application>Microsoft Office PowerPoint</Application>
  <PresentationFormat>Widescreen</PresentationFormat>
  <Paragraphs>62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Noto Sans Symbols</vt:lpstr>
      <vt:lpstr>Times New Roman</vt:lpstr>
      <vt:lpstr>Century Gothic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nitin udmale</cp:lastModifiedBy>
  <cp:revision>1</cp:revision>
  <dcterms:created xsi:type="dcterms:W3CDTF">2021-06-19T13:01:53Z</dcterms:created>
  <dcterms:modified xsi:type="dcterms:W3CDTF">2023-10-16T09:55:22Z</dcterms:modified>
</cp:coreProperties>
</file>