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EB981-9FD3-0E49-9B39-E942FE256776}" v="80" dt="2023-05-13T07:15:27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ha Girish (23638582)" userId="88ddd734-a3f1-4802-90eb-5071c0829bf2" providerId="ADAL" clId="{39FEB981-9FD3-0E49-9B39-E942FE256776}"/>
    <pc:docChg chg="undo custSel addSld delSld modSld">
      <pc:chgData name="Anusha Girish (23638582)" userId="88ddd734-a3f1-4802-90eb-5071c0829bf2" providerId="ADAL" clId="{39FEB981-9FD3-0E49-9B39-E942FE256776}" dt="2023-05-13T07:52:55.677" v="1530" actId="20577"/>
      <pc:docMkLst>
        <pc:docMk/>
      </pc:docMkLst>
      <pc:sldChg chg="addSp delSp modSp mod modClrScheme chgLayout">
        <pc:chgData name="Anusha Girish (23638582)" userId="88ddd734-a3f1-4802-90eb-5071c0829bf2" providerId="ADAL" clId="{39FEB981-9FD3-0E49-9B39-E942FE256776}" dt="2023-05-13T07:52:55.677" v="1530" actId="20577"/>
        <pc:sldMkLst>
          <pc:docMk/>
          <pc:sldMk cId="1539112184" sldId="256"/>
        </pc:sldMkLst>
        <pc:spChg chg="mod ord">
          <ac:chgData name="Anusha Girish (23638582)" userId="88ddd734-a3f1-4802-90eb-5071c0829bf2" providerId="ADAL" clId="{39FEB981-9FD3-0E49-9B39-E942FE256776}" dt="2023-05-13T07:52:55.677" v="1530" actId="20577"/>
          <ac:spMkLst>
            <pc:docMk/>
            <pc:sldMk cId="1539112184" sldId="256"/>
            <ac:spMk id="2" creationId="{F404B347-0786-0D35-D6E9-32DBF0D30216}"/>
          </ac:spMkLst>
        </pc:spChg>
        <pc:spChg chg="del mod ord">
          <ac:chgData name="Anusha Girish (23638582)" userId="88ddd734-a3f1-4802-90eb-5071c0829bf2" providerId="ADAL" clId="{39FEB981-9FD3-0E49-9B39-E942FE256776}" dt="2023-05-13T07:39:57.213" v="1217" actId="700"/>
          <ac:spMkLst>
            <pc:docMk/>
            <pc:sldMk cId="1539112184" sldId="256"/>
            <ac:spMk id="3" creationId="{0C8DC14E-2E77-52D2-BAA6-48E5175581F6}"/>
          </ac:spMkLst>
        </pc:spChg>
        <pc:spChg chg="add del mod ord">
          <ac:chgData name="Anusha Girish (23638582)" userId="88ddd734-a3f1-4802-90eb-5071c0829bf2" providerId="ADAL" clId="{39FEB981-9FD3-0E49-9B39-E942FE256776}" dt="2023-05-13T07:51:08.334" v="1529" actId="26606"/>
          <ac:spMkLst>
            <pc:docMk/>
            <pc:sldMk cId="1539112184" sldId="256"/>
            <ac:spMk id="4" creationId="{54337E27-2ADC-A7F0-9123-6EF25AFE35C9}"/>
          </ac:spMkLst>
        </pc:spChg>
        <pc:graphicFrameChg chg="add">
          <ac:chgData name="Anusha Girish (23638582)" userId="88ddd734-a3f1-4802-90eb-5071c0829bf2" providerId="ADAL" clId="{39FEB981-9FD3-0E49-9B39-E942FE256776}" dt="2023-05-13T07:51:08.334" v="1529" actId="26606"/>
          <ac:graphicFrameMkLst>
            <pc:docMk/>
            <pc:sldMk cId="1539112184" sldId="256"/>
            <ac:graphicFrameMk id="6" creationId="{147E007A-F1BF-1888-2445-8EDD099013CA}"/>
          </ac:graphicFrameMkLst>
        </pc:graphicFrameChg>
      </pc:sldChg>
      <pc:sldChg chg="modSp mod">
        <pc:chgData name="Anusha Girish (23638582)" userId="88ddd734-a3f1-4802-90eb-5071c0829bf2" providerId="ADAL" clId="{39FEB981-9FD3-0E49-9B39-E942FE256776}" dt="2023-05-13T06:10:08.925" v="434" actId="20577"/>
        <pc:sldMkLst>
          <pc:docMk/>
          <pc:sldMk cId="3797033878" sldId="258"/>
        </pc:sldMkLst>
        <pc:spChg chg="mod">
          <ac:chgData name="Anusha Girish (23638582)" userId="88ddd734-a3f1-4802-90eb-5071c0829bf2" providerId="ADAL" clId="{39FEB981-9FD3-0E49-9B39-E942FE256776}" dt="2023-05-13T06:10:08.925" v="434" actId="20577"/>
          <ac:spMkLst>
            <pc:docMk/>
            <pc:sldMk cId="3797033878" sldId="258"/>
            <ac:spMk id="3" creationId="{BCA8A40B-E93C-952C-D41A-9EFBE4279092}"/>
          </ac:spMkLst>
        </pc:spChg>
        <pc:graphicFrameChg chg="modGraphic">
          <ac:chgData name="Anusha Girish (23638582)" userId="88ddd734-a3f1-4802-90eb-5071c0829bf2" providerId="ADAL" clId="{39FEB981-9FD3-0E49-9B39-E942FE256776}" dt="2023-05-13T05:47:18.289" v="3" actId="313"/>
          <ac:graphicFrameMkLst>
            <pc:docMk/>
            <pc:sldMk cId="3797033878" sldId="258"/>
            <ac:graphicFrameMk id="9" creationId="{8393344C-7B2A-4C84-C957-3D780491FF2C}"/>
          </ac:graphicFrameMkLst>
        </pc:graphicFrameChg>
      </pc:sldChg>
      <pc:sldChg chg="addSp delSp modSp new del mod setBg modClrScheme chgLayout">
        <pc:chgData name="Anusha Girish (23638582)" userId="88ddd734-a3f1-4802-90eb-5071c0829bf2" providerId="ADAL" clId="{39FEB981-9FD3-0E49-9B39-E942FE256776}" dt="2023-05-13T06:48:26.037" v="1012" actId="2696"/>
        <pc:sldMkLst>
          <pc:docMk/>
          <pc:sldMk cId="3393008825" sldId="259"/>
        </pc:sldMkLst>
        <pc:spChg chg="mod ord">
          <ac:chgData name="Anusha Girish (23638582)" userId="88ddd734-a3f1-4802-90eb-5071c0829bf2" providerId="ADAL" clId="{39FEB981-9FD3-0E49-9B39-E942FE256776}" dt="2023-05-13T06:36:57.522" v="877" actId="26606"/>
          <ac:spMkLst>
            <pc:docMk/>
            <pc:sldMk cId="3393008825" sldId="259"/>
            <ac:spMk id="2" creationId="{072CDE90-00EA-AB33-FB39-75BEED5C7F5F}"/>
          </ac:spMkLst>
        </pc:spChg>
        <pc:spChg chg="mod ord">
          <ac:chgData name="Anusha Girish (23638582)" userId="88ddd734-a3f1-4802-90eb-5071c0829bf2" providerId="ADAL" clId="{39FEB981-9FD3-0E49-9B39-E942FE256776}" dt="2023-05-13T06:45:15.824" v="992" actId="27636"/>
          <ac:spMkLst>
            <pc:docMk/>
            <pc:sldMk cId="3393008825" sldId="259"/>
            <ac:spMk id="3" creationId="{90B7FE0B-7DAD-4D40-9070-A7A1E4154E4F}"/>
          </ac:spMkLst>
        </pc:spChg>
        <pc:spChg chg="add mod ord">
          <ac:chgData name="Anusha Girish (23638582)" userId="88ddd734-a3f1-4802-90eb-5071c0829bf2" providerId="ADAL" clId="{39FEB981-9FD3-0E49-9B39-E942FE256776}" dt="2023-05-13T06:46:13.098" v="1001" actId="21"/>
          <ac:spMkLst>
            <pc:docMk/>
            <pc:sldMk cId="3393008825" sldId="259"/>
            <ac:spMk id="4" creationId="{ED87AFC5-FB20-A851-5357-C50B70592BC7}"/>
          </ac:spMkLst>
        </pc:spChg>
        <pc:spChg chg="add del mod">
          <ac:chgData name="Anusha Girish (23638582)" userId="88ddd734-a3f1-4802-90eb-5071c0829bf2" providerId="ADAL" clId="{39FEB981-9FD3-0E49-9B39-E942FE256776}" dt="2023-05-13T06:20:13.199" v="540" actId="478"/>
          <ac:spMkLst>
            <pc:docMk/>
            <pc:sldMk cId="3393008825" sldId="259"/>
            <ac:spMk id="8" creationId="{21A173D6-DC01-541D-7810-F5368A188761}"/>
          </ac:spMkLst>
        </pc:spChg>
        <pc:spChg chg="add mod ord">
          <ac:chgData name="Anusha Girish (23638582)" userId="88ddd734-a3f1-4802-90eb-5071c0829bf2" providerId="ADAL" clId="{39FEB981-9FD3-0E49-9B39-E942FE256776}" dt="2023-05-13T06:36:57.522" v="877" actId="26606"/>
          <ac:spMkLst>
            <pc:docMk/>
            <pc:sldMk cId="3393008825" sldId="259"/>
            <ac:spMk id="9" creationId="{70EE5772-9AD4-0942-116A-76C646189C5B}"/>
          </ac:spMkLst>
        </pc:spChg>
        <pc:spChg chg="add del mod">
          <ac:chgData name="Anusha Girish (23638582)" userId="88ddd734-a3f1-4802-90eb-5071c0829bf2" providerId="ADAL" clId="{39FEB981-9FD3-0E49-9B39-E942FE256776}" dt="2023-05-13T06:27:32.523" v="637" actId="478"/>
          <ac:spMkLst>
            <pc:docMk/>
            <pc:sldMk cId="3393008825" sldId="259"/>
            <ac:spMk id="10" creationId="{C5575E98-AECC-BB36-16BA-0D14C4C91869}"/>
          </ac:spMkLst>
        </pc:spChg>
        <pc:spChg chg="add mod">
          <ac:chgData name="Anusha Girish (23638582)" userId="88ddd734-a3f1-4802-90eb-5071c0829bf2" providerId="ADAL" clId="{39FEB981-9FD3-0E49-9B39-E942FE256776}" dt="2023-05-13T06:45:34.220" v="995" actId="21"/>
          <ac:spMkLst>
            <pc:docMk/>
            <pc:sldMk cId="3393008825" sldId="259"/>
            <ac:spMk id="11" creationId="{51A16D9C-EF4B-F8AC-7EEF-CD7F5101928B}"/>
          </ac:spMkLst>
        </pc:spChg>
        <pc:spChg chg="add">
          <ac:chgData name="Anusha Girish (23638582)" userId="88ddd734-a3f1-4802-90eb-5071c0829bf2" providerId="ADAL" clId="{39FEB981-9FD3-0E49-9B39-E942FE256776}" dt="2023-05-13T06:36:57.522" v="877" actId="26606"/>
          <ac:spMkLst>
            <pc:docMk/>
            <pc:sldMk cId="3393008825" sldId="259"/>
            <ac:spMk id="20" creationId="{92468898-5A6E-4D55-85EC-308E785EE06C}"/>
          </ac:spMkLst>
        </pc:spChg>
        <pc:spChg chg="add">
          <ac:chgData name="Anusha Girish (23638582)" userId="88ddd734-a3f1-4802-90eb-5071c0829bf2" providerId="ADAL" clId="{39FEB981-9FD3-0E49-9B39-E942FE256776}" dt="2023-05-13T06:36:57.522" v="877" actId="26606"/>
          <ac:spMkLst>
            <pc:docMk/>
            <pc:sldMk cId="3393008825" sldId="259"/>
            <ac:spMk id="22" creationId="{3E23A947-2D45-4208-AE2B-64948C87A3EB}"/>
          </ac:spMkLst>
        </pc:spChg>
        <pc:spChg chg="add">
          <ac:chgData name="Anusha Girish (23638582)" userId="88ddd734-a3f1-4802-90eb-5071c0829bf2" providerId="ADAL" clId="{39FEB981-9FD3-0E49-9B39-E942FE256776}" dt="2023-05-13T06:36:57.522" v="877" actId="26606"/>
          <ac:spMkLst>
            <pc:docMk/>
            <pc:sldMk cId="3393008825" sldId="259"/>
            <ac:spMk id="24" creationId="{E5BBB0F9-6A59-4D02-A9C7-A2D6516684CE}"/>
          </ac:spMkLst>
        </pc:spChg>
        <pc:graphicFrameChg chg="add del mod modGraphic">
          <ac:chgData name="Anusha Girish (23638582)" userId="88ddd734-a3f1-4802-90eb-5071c0829bf2" providerId="ADAL" clId="{39FEB981-9FD3-0E49-9B39-E942FE256776}" dt="2023-05-13T06:44:35.655" v="982" actId="21"/>
          <ac:graphicFrameMkLst>
            <pc:docMk/>
            <pc:sldMk cId="3393008825" sldId="259"/>
            <ac:graphicFrameMk id="7" creationId="{7E2532A3-C4FA-4B5C-6984-8F0362A54304}"/>
          </ac:graphicFrameMkLst>
        </pc:graphicFrameChg>
        <pc:picChg chg="add del mod">
          <ac:chgData name="Anusha Girish (23638582)" userId="88ddd734-a3f1-4802-90eb-5071c0829bf2" providerId="ADAL" clId="{39FEB981-9FD3-0E49-9B39-E942FE256776}" dt="2023-05-13T06:34:32.595" v="848" actId="478"/>
          <ac:picMkLst>
            <pc:docMk/>
            <pc:sldMk cId="3393008825" sldId="259"/>
            <ac:picMk id="6" creationId="{B987F341-313A-B8EE-F763-BA6F5BBAE640}"/>
          </ac:picMkLst>
        </pc:picChg>
        <pc:picChg chg="add del mod">
          <ac:chgData name="Anusha Girish (23638582)" userId="88ddd734-a3f1-4802-90eb-5071c0829bf2" providerId="ADAL" clId="{39FEB981-9FD3-0E49-9B39-E942FE256776}" dt="2023-05-13T06:43:55.251" v="972" actId="21"/>
          <ac:picMkLst>
            <pc:docMk/>
            <pc:sldMk cId="3393008825" sldId="259"/>
            <ac:picMk id="13" creationId="{FBE44718-E729-D7E6-CD0B-DF610280958E}"/>
          </ac:picMkLst>
        </pc:picChg>
        <pc:picChg chg="add del mod">
          <ac:chgData name="Anusha Girish (23638582)" userId="88ddd734-a3f1-4802-90eb-5071c0829bf2" providerId="ADAL" clId="{39FEB981-9FD3-0E49-9B39-E942FE256776}" dt="2023-05-13T06:42:03.225" v="949" actId="21"/>
          <ac:picMkLst>
            <pc:docMk/>
            <pc:sldMk cId="3393008825" sldId="259"/>
            <ac:picMk id="15" creationId="{A3DD7D8B-9108-8B91-BB00-C3CE80670CA1}"/>
          </ac:picMkLst>
        </pc:picChg>
      </pc:sldChg>
      <pc:sldChg chg="addSp delSp modSp new mod">
        <pc:chgData name="Anusha Girish (23638582)" userId="88ddd734-a3f1-4802-90eb-5071c0829bf2" providerId="ADAL" clId="{39FEB981-9FD3-0E49-9B39-E942FE256776}" dt="2023-05-13T07:16:16.752" v="1216" actId="403"/>
        <pc:sldMkLst>
          <pc:docMk/>
          <pc:sldMk cId="839703295" sldId="260"/>
        </pc:sldMkLst>
        <pc:spChg chg="mod">
          <ac:chgData name="Anusha Girish (23638582)" userId="88ddd734-a3f1-4802-90eb-5071c0829bf2" providerId="ADAL" clId="{39FEB981-9FD3-0E49-9B39-E942FE256776}" dt="2023-05-13T06:41:57.417" v="948" actId="122"/>
          <ac:spMkLst>
            <pc:docMk/>
            <pc:sldMk cId="839703295" sldId="260"/>
            <ac:spMk id="2" creationId="{0DB02443-7DE9-F19F-317F-83BD55450483}"/>
          </ac:spMkLst>
        </pc:spChg>
        <pc:graphicFrameChg chg="add mod modGraphic">
          <ac:chgData name="Anusha Girish (23638582)" userId="88ddd734-a3f1-4802-90eb-5071c0829bf2" providerId="ADAL" clId="{39FEB981-9FD3-0E49-9B39-E942FE256776}" dt="2023-05-13T07:15:32.797" v="1210" actId="12"/>
          <ac:graphicFrameMkLst>
            <pc:docMk/>
            <pc:sldMk cId="839703295" sldId="260"/>
            <ac:graphicFrameMk id="4" creationId="{7913D84C-12A2-4172-F622-67FE0D3B9A6C}"/>
          </ac:graphicFrameMkLst>
        </pc:graphicFrameChg>
        <pc:graphicFrameChg chg="add mod modGraphic">
          <ac:chgData name="Anusha Girish (23638582)" userId="88ddd734-a3f1-4802-90eb-5071c0829bf2" providerId="ADAL" clId="{39FEB981-9FD3-0E49-9B39-E942FE256776}" dt="2023-05-13T07:16:16.752" v="1216" actId="403"/>
          <ac:graphicFrameMkLst>
            <pc:docMk/>
            <pc:sldMk cId="839703295" sldId="260"/>
            <ac:graphicFrameMk id="7" creationId="{5D0D23DE-F532-D25A-C01C-4D31C9FC401C}"/>
          </ac:graphicFrameMkLst>
        </pc:graphicFrameChg>
        <pc:picChg chg="add del mod">
          <ac:chgData name="Anusha Girish (23638582)" userId="88ddd734-a3f1-4802-90eb-5071c0829bf2" providerId="ADAL" clId="{39FEB981-9FD3-0E49-9B39-E942FE256776}" dt="2023-05-13T06:42:30.736" v="954" actId="21"/>
          <ac:picMkLst>
            <pc:docMk/>
            <pc:sldMk cId="839703295" sldId="260"/>
            <ac:picMk id="3" creationId="{F3352C68-7146-6817-3797-2F49E338468F}"/>
          </ac:picMkLst>
        </pc:picChg>
        <pc:picChg chg="add mod">
          <ac:chgData name="Anusha Girish (23638582)" userId="88ddd734-a3f1-4802-90eb-5071c0829bf2" providerId="ADAL" clId="{39FEB981-9FD3-0E49-9B39-E942FE256776}" dt="2023-05-13T06:43:48.387" v="971" actId="1076"/>
          <ac:picMkLst>
            <pc:docMk/>
            <pc:sldMk cId="839703295" sldId="260"/>
            <ac:picMk id="5" creationId="{4F16976A-15C6-AB31-12AD-2BFE48424EAE}"/>
          </ac:picMkLst>
        </pc:picChg>
        <pc:picChg chg="add mod">
          <ac:chgData name="Anusha Girish (23638582)" userId="88ddd734-a3f1-4802-90eb-5071c0829bf2" providerId="ADAL" clId="{39FEB981-9FD3-0E49-9B39-E942FE256776}" dt="2023-05-13T07:15:04.807" v="1205" actId="1076"/>
          <ac:picMkLst>
            <pc:docMk/>
            <pc:sldMk cId="839703295" sldId="260"/>
            <ac:picMk id="6" creationId="{AD93EF14-BB44-5FB6-6E77-C37D446C853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C4E34-9D6A-45CB-8BF4-89530E58A8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B62DB2-40D4-499E-A5F9-C968D057C0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Problem: to find how social Karma of a Reddit user relates to his psychological factors. </a:t>
          </a:r>
        </a:p>
      </dgm:t>
    </dgm:pt>
    <dgm:pt modelId="{6EF9DA93-96E8-4739-8544-7E02EB631437}" type="parTrans" cxnId="{C8E2D6E6-CEFB-4624-9D82-A716E965BB33}">
      <dgm:prSet/>
      <dgm:spPr/>
      <dgm:t>
        <a:bodyPr/>
        <a:lstStyle/>
        <a:p>
          <a:endParaRPr lang="en-US"/>
        </a:p>
      </dgm:t>
    </dgm:pt>
    <dgm:pt modelId="{D25E5980-EA96-4B55-B275-85440BB29C68}" type="sibTrans" cxnId="{C8E2D6E6-CEFB-4624-9D82-A716E965BB33}">
      <dgm:prSet/>
      <dgm:spPr/>
      <dgm:t>
        <a:bodyPr/>
        <a:lstStyle/>
        <a:p>
          <a:endParaRPr lang="en-US"/>
        </a:p>
      </dgm:t>
    </dgm:pt>
    <dgm:pt modelId="{FAD46883-1509-4891-B05C-0D54164906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Concept used: Linear regression</a:t>
          </a:r>
        </a:p>
      </dgm:t>
    </dgm:pt>
    <dgm:pt modelId="{EE8F6993-CDEB-46A7-A3EE-F5069A659381}" type="parTrans" cxnId="{381A243A-E50A-4C15-9AF5-382CF2A267EE}">
      <dgm:prSet/>
      <dgm:spPr/>
      <dgm:t>
        <a:bodyPr/>
        <a:lstStyle/>
        <a:p>
          <a:endParaRPr lang="en-US"/>
        </a:p>
      </dgm:t>
    </dgm:pt>
    <dgm:pt modelId="{7E579671-63D6-40CB-8317-7861EF5C4F8E}" type="sibTrans" cxnId="{381A243A-E50A-4C15-9AF5-382CF2A267EE}">
      <dgm:prSet/>
      <dgm:spPr/>
      <dgm:t>
        <a:bodyPr/>
        <a:lstStyle/>
        <a:p>
          <a:endParaRPr lang="en-US"/>
        </a:p>
      </dgm:t>
    </dgm:pt>
    <dgm:pt modelId="{2FBD9B5F-FBAC-4D22-B960-56CB28C05B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Investigating significant relationship between the factors and how they affect social karma of a reddit user by performing linear regression analysis.</a:t>
          </a:r>
        </a:p>
      </dgm:t>
    </dgm:pt>
    <dgm:pt modelId="{56A3CD2D-08EF-4545-900F-05E8D5F6C19B}" type="parTrans" cxnId="{C21B0813-7849-4E01-BBA8-B55D45768F7D}">
      <dgm:prSet/>
      <dgm:spPr/>
      <dgm:t>
        <a:bodyPr/>
        <a:lstStyle/>
        <a:p>
          <a:endParaRPr lang="en-US"/>
        </a:p>
      </dgm:t>
    </dgm:pt>
    <dgm:pt modelId="{24BFF0F0-A693-46E0-8C19-F76F5086FE76}" type="sibTrans" cxnId="{C21B0813-7849-4E01-BBA8-B55D45768F7D}">
      <dgm:prSet/>
      <dgm:spPr/>
      <dgm:t>
        <a:bodyPr/>
        <a:lstStyle/>
        <a:p>
          <a:endParaRPr lang="en-US"/>
        </a:p>
      </dgm:t>
    </dgm:pt>
    <dgm:pt modelId="{956E56DD-3C36-455D-8509-F337774286E2}" type="pres">
      <dgm:prSet presAssocID="{762C4E34-9D6A-45CB-8BF4-89530E58A8BE}" presName="root" presStyleCnt="0">
        <dgm:presLayoutVars>
          <dgm:dir/>
          <dgm:resizeHandles val="exact"/>
        </dgm:presLayoutVars>
      </dgm:prSet>
      <dgm:spPr/>
    </dgm:pt>
    <dgm:pt modelId="{0D5AED2C-B966-450F-BEE5-5FA7DBBB4BCD}" type="pres">
      <dgm:prSet presAssocID="{3AB62DB2-40D4-499E-A5F9-C968D057C0F4}" presName="compNode" presStyleCnt="0"/>
      <dgm:spPr/>
    </dgm:pt>
    <dgm:pt modelId="{6E126CE9-8F41-4499-B1C2-5073F3911179}" type="pres">
      <dgm:prSet presAssocID="{3AB62DB2-40D4-499E-A5F9-C968D057C0F4}" presName="bgRect" presStyleLbl="bgShp" presStyleIdx="0" presStyleCnt="3"/>
      <dgm:spPr/>
    </dgm:pt>
    <dgm:pt modelId="{B657C1AA-125D-4C3B-AD45-BFC89A4B95E3}" type="pres">
      <dgm:prSet presAssocID="{3AB62DB2-40D4-499E-A5F9-C968D057C0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0EA80FA-63FA-4724-B468-54C9458CBB09}" type="pres">
      <dgm:prSet presAssocID="{3AB62DB2-40D4-499E-A5F9-C968D057C0F4}" presName="spaceRect" presStyleCnt="0"/>
      <dgm:spPr/>
    </dgm:pt>
    <dgm:pt modelId="{7B65570A-F67F-4CE8-B8C0-DF5D14D4F482}" type="pres">
      <dgm:prSet presAssocID="{3AB62DB2-40D4-499E-A5F9-C968D057C0F4}" presName="parTx" presStyleLbl="revTx" presStyleIdx="0" presStyleCnt="3">
        <dgm:presLayoutVars>
          <dgm:chMax val="0"/>
          <dgm:chPref val="0"/>
        </dgm:presLayoutVars>
      </dgm:prSet>
      <dgm:spPr/>
    </dgm:pt>
    <dgm:pt modelId="{87180D37-FA32-4246-BAD4-F605AF6526BC}" type="pres">
      <dgm:prSet presAssocID="{D25E5980-EA96-4B55-B275-85440BB29C68}" presName="sibTrans" presStyleCnt="0"/>
      <dgm:spPr/>
    </dgm:pt>
    <dgm:pt modelId="{941B17DB-7B52-4A41-A5FC-62217A671F75}" type="pres">
      <dgm:prSet presAssocID="{FAD46883-1509-4891-B05C-0D5416490694}" presName="compNode" presStyleCnt="0"/>
      <dgm:spPr/>
    </dgm:pt>
    <dgm:pt modelId="{86B68523-65C1-4863-985E-D54ABA8DB67B}" type="pres">
      <dgm:prSet presAssocID="{FAD46883-1509-4891-B05C-0D5416490694}" presName="bgRect" presStyleLbl="bgShp" presStyleIdx="1" presStyleCnt="3"/>
      <dgm:spPr/>
    </dgm:pt>
    <dgm:pt modelId="{FC760E61-D04C-4562-8229-5FEFEAECF4F6}" type="pres">
      <dgm:prSet presAssocID="{FAD46883-1509-4891-B05C-0D54164906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0893092-B9CD-4812-BD53-929C367EDFFB}" type="pres">
      <dgm:prSet presAssocID="{FAD46883-1509-4891-B05C-0D5416490694}" presName="spaceRect" presStyleCnt="0"/>
      <dgm:spPr/>
    </dgm:pt>
    <dgm:pt modelId="{229A48F8-866A-47AC-B6B9-5D0A0AC4677C}" type="pres">
      <dgm:prSet presAssocID="{FAD46883-1509-4891-B05C-0D5416490694}" presName="parTx" presStyleLbl="revTx" presStyleIdx="1" presStyleCnt="3">
        <dgm:presLayoutVars>
          <dgm:chMax val="0"/>
          <dgm:chPref val="0"/>
        </dgm:presLayoutVars>
      </dgm:prSet>
      <dgm:spPr/>
    </dgm:pt>
    <dgm:pt modelId="{2779DB6E-1303-458B-B281-3F535D576864}" type="pres">
      <dgm:prSet presAssocID="{7E579671-63D6-40CB-8317-7861EF5C4F8E}" presName="sibTrans" presStyleCnt="0"/>
      <dgm:spPr/>
    </dgm:pt>
    <dgm:pt modelId="{EA05F1BF-C93D-4676-97ED-3E2ACA0DCFA6}" type="pres">
      <dgm:prSet presAssocID="{2FBD9B5F-FBAC-4D22-B960-56CB28C05B60}" presName="compNode" presStyleCnt="0"/>
      <dgm:spPr/>
    </dgm:pt>
    <dgm:pt modelId="{3C8912DE-7935-411F-BB34-FBBFA01F736D}" type="pres">
      <dgm:prSet presAssocID="{2FBD9B5F-FBAC-4D22-B960-56CB28C05B60}" presName="bgRect" presStyleLbl="bgShp" presStyleIdx="2" presStyleCnt="3"/>
      <dgm:spPr/>
    </dgm:pt>
    <dgm:pt modelId="{F82EB905-B544-45B7-A13D-42309BCE870C}" type="pres">
      <dgm:prSet presAssocID="{2FBD9B5F-FBAC-4D22-B960-56CB28C05B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15CB639-87BB-4398-B4D2-2F314571FE92}" type="pres">
      <dgm:prSet presAssocID="{2FBD9B5F-FBAC-4D22-B960-56CB28C05B60}" presName="spaceRect" presStyleCnt="0"/>
      <dgm:spPr/>
    </dgm:pt>
    <dgm:pt modelId="{B036832D-A5BF-42DB-83B1-9F5431B5E05B}" type="pres">
      <dgm:prSet presAssocID="{2FBD9B5F-FBAC-4D22-B960-56CB28C05B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1B0813-7849-4E01-BBA8-B55D45768F7D}" srcId="{762C4E34-9D6A-45CB-8BF4-89530E58A8BE}" destId="{2FBD9B5F-FBAC-4D22-B960-56CB28C05B60}" srcOrd="2" destOrd="0" parTransId="{56A3CD2D-08EF-4545-900F-05E8D5F6C19B}" sibTransId="{24BFF0F0-A693-46E0-8C19-F76F5086FE76}"/>
    <dgm:cxn modelId="{A7152419-690B-4412-8E86-D19B9AD24D3F}" type="presOf" srcId="{FAD46883-1509-4891-B05C-0D5416490694}" destId="{229A48F8-866A-47AC-B6B9-5D0A0AC4677C}" srcOrd="0" destOrd="0" presId="urn:microsoft.com/office/officeart/2018/2/layout/IconVerticalSolidList"/>
    <dgm:cxn modelId="{381A243A-E50A-4C15-9AF5-382CF2A267EE}" srcId="{762C4E34-9D6A-45CB-8BF4-89530E58A8BE}" destId="{FAD46883-1509-4891-B05C-0D5416490694}" srcOrd="1" destOrd="0" parTransId="{EE8F6993-CDEB-46A7-A3EE-F5069A659381}" sibTransId="{7E579671-63D6-40CB-8317-7861EF5C4F8E}"/>
    <dgm:cxn modelId="{FE8DE942-FA8F-4A45-84B5-EC3FC9CC0616}" type="presOf" srcId="{762C4E34-9D6A-45CB-8BF4-89530E58A8BE}" destId="{956E56DD-3C36-455D-8509-F337774286E2}" srcOrd="0" destOrd="0" presId="urn:microsoft.com/office/officeart/2018/2/layout/IconVerticalSolidList"/>
    <dgm:cxn modelId="{B90F0657-2EFF-4370-A51F-24174B687C12}" type="presOf" srcId="{3AB62DB2-40D4-499E-A5F9-C968D057C0F4}" destId="{7B65570A-F67F-4CE8-B8C0-DF5D14D4F482}" srcOrd="0" destOrd="0" presId="urn:microsoft.com/office/officeart/2018/2/layout/IconVerticalSolidList"/>
    <dgm:cxn modelId="{D1D3EDA3-1207-492A-8902-294A72ACEA52}" type="presOf" srcId="{2FBD9B5F-FBAC-4D22-B960-56CB28C05B60}" destId="{B036832D-A5BF-42DB-83B1-9F5431B5E05B}" srcOrd="0" destOrd="0" presId="urn:microsoft.com/office/officeart/2018/2/layout/IconVerticalSolidList"/>
    <dgm:cxn modelId="{C8E2D6E6-CEFB-4624-9D82-A716E965BB33}" srcId="{762C4E34-9D6A-45CB-8BF4-89530E58A8BE}" destId="{3AB62DB2-40D4-499E-A5F9-C968D057C0F4}" srcOrd="0" destOrd="0" parTransId="{6EF9DA93-96E8-4739-8544-7E02EB631437}" sibTransId="{D25E5980-EA96-4B55-B275-85440BB29C68}"/>
    <dgm:cxn modelId="{7F568845-F048-421D-9E6C-60B9FB0205DA}" type="presParOf" srcId="{956E56DD-3C36-455D-8509-F337774286E2}" destId="{0D5AED2C-B966-450F-BEE5-5FA7DBBB4BCD}" srcOrd="0" destOrd="0" presId="urn:microsoft.com/office/officeart/2018/2/layout/IconVerticalSolidList"/>
    <dgm:cxn modelId="{44C479DD-0429-46D1-8CCC-C909718AF378}" type="presParOf" srcId="{0D5AED2C-B966-450F-BEE5-5FA7DBBB4BCD}" destId="{6E126CE9-8F41-4499-B1C2-5073F3911179}" srcOrd="0" destOrd="0" presId="urn:microsoft.com/office/officeart/2018/2/layout/IconVerticalSolidList"/>
    <dgm:cxn modelId="{BD0AD9EA-0C3F-4973-87C2-67F7A32901B8}" type="presParOf" srcId="{0D5AED2C-B966-450F-BEE5-5FA7DBBB4BCD}" destId="{B657C1AA-125D-4C3B-AD45-BFC89A4B95E3}" srcOrd="1" destOrd="0" presId="urn:microsoft.com/office/officeart/2018/2/layout/IconVerticalSolidList"/>
    <dgm:cxn modelId="{C890412D-C9DC-42E8-B4DD-8F8CCDC59385}" type="presParOf" srcId="{0D5AED2C-B966-450F-BEE5-5FA7DBBB4BCD}" destId="{20EA80FA-63FA-4724-B468-54C9458CBB09}" srcOrd="2" destOrd="0" presId="urn:microsoft.com/office/officeart/2018/2/layout/IconVerticalSolidList"/>
    <dgm:cxn modelId="{25DC2BC6-9A52-4EC0-87C5-410A5AB72FD0}" type="presParOf" srcId="{0D5AED2C-B966-450F-BEE5-5FA7DBBB4BCD}" destId="{7B65570A-F67F-4CE8-B8C0-DF5D14D4F482}" srcOrd="3" destOrd="0" presId="urn:microsoft.com/office/officeart/2018/2/layout/IconVerticalSolidList"/>
    <dgm:cxn modelId="{A49FBCC1-A5A2-4327-B3D1-E921489ADFBB}" type="presParOf" srcId="{956E56DD-3C36-455D-8509-F337774286E2}" destId="{87180D37-FA32-4246-BAD4-F605AF6526BC}" srcOrd="1" destOrd="0" presId="urn:microsoft.com/office/officeart/2018/2/layout/IconVerticalSolidList"/>
    <dgm:cxn modelId="{F5014C6D-3F5D-45F9-8BD1-46229D5DB469}" type="presParOf" srcId="{956E56DD-3C36-455D-8509-F337774286E2}" destId="{941B17DB-7B52-4A41-A5FC-62217A671F75}" srcOrd="2" destOrd="0" presId="urn:microsoft.com/office/officeart/2018/2/layout/IconVerticalSolidList"/>
    <dgm:cxn modelId="{FA2467EC-9088-432E-A65F-8B6279AE2BE4}" type="presParOf" srcId="{941B17DB-7B52-4A41-A5FC-62217A671F75}" destId="{86B68523-65C1-4863-985E-D54ABA8DB67B}" srcOrd="0" destOrd="0" presId="urn:microsoft.com/office/officeart/2018/2/layout/IconVerticalSolidList"/>
    <dgm:cxn modelId="{E20D95CD-F363-4A1A-8442-A40F360F419B}" type="presParOf" srcId="{941B17DB-7B52-4A41-A5FC-62217A671F75}" destId="{FC760E61-D04C-4562-8229-5FEFEAECF4F6}" srcOrd="1" destOrd="0" presId="urn:microsoft.com/office/officeart/2018/2/layout/IconVerticalSolidList"/>
    <dgm:cxn modelId="{6A3C0987-E842-45D5-BAA9-09A91518EC6A}" type="presParOf" srcId="{941B17DB-7B52-4A41-A5FC-62217A671F75}" destId="{E0893092-B9CD-4812-BD53-929C367EDFFB}" srcOrd="2" destOrd="0" presId="urn:microsoft.com/office/officeart/2018/2/layout/IconVerticalSolidList"/>
    <dgm:cxn modelId="{07EB600A-3A12-49D3-B22F-ADF607D3F71E}" type="presParOf" srcId="{941B17DB-7B52-4A41-A5FC-62217A671F75}" destId="{229A48F8-866A-47AC-B6B9-5D0A0AC4677C}" srcOrd="3" destOrd="0" presId="urn:microsoft.com/office/officeart/2018/2/layout/IconVerticalSolidList"/>
    <dgm:cxn modelId="{2030FCAD-26EA-4CF5-BB78-163CF72CB53C}" type="presParOf" srcId="{956E56DD-3C36-455D-8509-F337774286E2}" destId="{2779DB6E-1303-458B-B281-3F535D576864}" srcOrd="3" destOrd="0" presId="urn:microsoft.com/office/officeart/2018/2/layout/IconVerticalSolidList"/>
    <dgm:cxn modelId="{BECDD059-ED6D-4F3B-A660-60A437FF1596}" type="presParOf" srcId="{956E56DD-3C36-455D-8509-F337774286E2}" destId="{EA05F1BF-C93D-4676-97ED-3E2ACA0DCFA6}" srcOrd="4" destOrd="0" presId="urn:microsoft.com/office/officeart/2018/2/layout/IconVerticalSolidList"/>
    <dgm:cxn modelId="{58D523E5-0991-4DFA-A4F2-EF8437D7733D}" type="presParOf" srcId="{EA05F1BF-C93D-4676-97ED-3E2ACA0DCFA6}" destId="{3C8912DE-7935-411F-BB34-FBBFA01F736D}" srcOrd="0" destOrd="0" presId="urn:microsoft.com/office/officeart/2018/2/layout/IconVerticalSolidList"/>
    <dgm:cxn modelId="{EE06A0D2-1C1B-40EE-BA4E-43DC76789054}" type="presParOf" srcId="{EA05F1BF-C93D-4676-97ED-3E2ACA0DCFA6}" destId="{F82EB905-B544-45B7-A13D-42309BCE870C}" srcOrd="1" destOrd="0" presId="urn:microsoft.com/office/officeart/2018/2/layout/IconVerticalSolidList"/>
    <dgm:cxn modelId="{AC5BDEB3-DA67-4577-A945-82E0F613DB8F}" type="presParOf" srcId="{EA05F1BF-C93D-4676-97ED-3E2ACA0DCFA6}" destId="{915CB639-87BB-4398-B4D2-2F314571FE92}" srcOrd="2" destOrd="0" presId="urn:microsoft.com/office/officeart/2018/2/layout/IconVerticalSolidList"/>
    <dgm:cxn modelId="{41ECD678-2098-432E-A885-60F7B4C025A6}" type="presParOf" srcId="{EA05F1BF-C93D-4676-97ED-3E2ACA0DCFA6}" destId="{B036832D-A5BF-42DB-83B1-9F5431B5E0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26CE9-8F41-4499-B1C2-5073F391117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7C1AA-125D-4C3B-AD45-BFC89A4B95E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5570A-F67F-4CE8-B8C0-DF5D14D4F48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Problem: to find how social Karma of a Reddit user relates to his psychological factors. </a:t>
          </a:r>
        </a:p>
      </dsp:txBody>
      <dsp:txXfrm>
        <a:off x="1435590" y="531"/>
        <a:ext cx="9080009" cy="1242935"/>
      </dsp:txXfrm>
    </dsp:sp>
    <dsp:sp modelId="{86B68523-65C1-4863-985E-D54ABA8DB67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0E61-D04C-4562-8229-5FEFEAECF4F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A48F8-866A-47AC-B6B9-5D0A0AC4677C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Concept used: Linear regression</a:t>
          </a:r>
        </a:p>
      </dsp:txBody>
      <dsp:txXfrm>
        <a:off x="1435590" y="1554201"/>
        <a:ext cx="9080009" cy="1242935"/>
      </dsp:txXfrm>
    </dsp:sp>
    <dsp:sp modelId="{3C8912DE-7935-411F-BB34-FBBFA01F736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EB905-B544-45B7-A13D-42309BCE870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6832D-A5BF-42DB-83B1-9F5431B5E05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Investigating significant relationship between the factors and how they affect social karma of a reddit user by performing linear regression analysis.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0D95-A231-C4F5-C94C-3BE667FC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4BBF9-C2F7-93F8-CA67-02071B427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9821B-03F1-8FB2-AB55-9C1317E1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3EEAB-B35A-AD9E-69CD-1A816BEC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C64F-2344-4518-CFF8-96BB2955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1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8038-D8D1-B740-0399-B38C1C3F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CABFD-16CD-0740-2F40-B813EFC81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153E-5B3E-E0DB-3AA9-332100C9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9FF5-1468-4A07-94C4-B3208692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0689-192D-4747-DF9D-CBB0145C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8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D6C64-74C5-32DA-26BF-DC0FA883D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D1D6-3112-E89B-4E45-18AFE0BD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A6588-1F78-7CC5-33B2-B916B826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9B78-661E-9700-3163-4D98C80B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511A-710F-A1C4-28EB-8412A110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8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ACB2-CB74-2AB3-8F9D-C0BF3FD4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8AF0F-09F3-DDA9-E5CE-5709F93D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C72A9-FC31-D2E1-BFE9-28A22CBD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45871-F177-9B79-12DB-9BCF847E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19453-73D9-D7CD-23E9-CE3E78D9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1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CFBE-03E6-5358-4799-9402077D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AC32-E686-CEB3-CCED-3F2B56502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7F41D-C40B-B4D2-55A2-D51F87DD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D3356-5743-5AF9-64F1-76A865BA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513BB-DA4C-6A09-22C5-CD03EAA5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1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7753-560E-EDAD-1486-1F956264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A5CF-5EBC-2F4F-8AFB-BC5B511E6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9CCE7-7D05-2E41-F640-74518C4FE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D36C-0B52-21E9-C849-F621E217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71226-8D42-0D30-C81D-14B8F049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C8FA1-A838-2FBB-BA22-1053D562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A1E4-4938-2830-8DC8-601D1893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CBF9A-8FD3-4607-CD69-82F803F0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7BD10-F984-411C-38E4-CC2781AA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1FEFA-92F9-5A87-906F-DC5F95DA3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C203F-BA96-DBBE-E3A8-1BB0B89D0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39E20-5A13-A51C-2C59-33B91C33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0A231-0A21-D310-57C7-70EE73A8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DB62D-C1A4-BFA6-1BBC-B8B9F1F4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D132-C7EE-F175-6522-1DE1516C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FA577-0686-BCB9-A2F0-047CCCAA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DE10C-0A38-0150-E60C-7B9005AE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578B0-DDD9-C208-08F5-6F842433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0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F4FB5-B8F9-87E3-467F-35B1A0089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6573E-CF4F-F9A6-3FDF-105F553F5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5165-19A2-7C1D-A829-2AEDC8CF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B15A-5341-050D-BF2E-5E56E4A3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49CC5-3E00-7654-8934-DE362CD2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21FEA-4900-3F9F-E346-584FB8139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0E335-3071-F1B4-4A36-7E9617CA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BAA02-C402-1E79-407F-11C0AE0C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8814-E0D9-E34B-1AE1-6B94FDD5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7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81FD-1B30-2F3F-4940-B1A2B93E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637F50-2EAE-F36A-5610-4315D4829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D5554-AED8-D320-69A6-0709A99E8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48F9A-DB4A-6086-F4FC-BBD488AD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E6FA9-BECC-9645-6D1A-8A65307E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BD97A-6C7B-CCA6-ED39-333179EE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E54C7-A2D1-B44A-03AC-285C2C03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CD1D-C29F-1E12-7FCA-2F8FBDB84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36BB9-48DD-85BB-53A8-66E987CB3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31AAD-9AF9-5044-96D0-AA819A08570D}" type="datetimeFigureOut">
              <a:rPr lang="en-US" smtClean="0"/>
              <a:t>5/13/23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65BB-627F-666A-B341-26BBB29E8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F283-9727-2387-ACFC-EBA150590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32C68-E8D4-D242-B4F5-06A6BF3A4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B347-0786-0D35-D6E9-32DBF0D3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 stress analysis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47E007A-F1BF-1888-2445-8EDD099013C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911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E928-D115-198F-9526-65B549CF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127233" cy="1609449"/>
          </a:xfrm>
        </p:spPr>
        <p:txBody>
          <a:bodyPr>
            <a:normAutofit fontScale="90000"/>
          </a:bodyPr>
          <a:lstStyle/>
          <a:p>
            <a:r>
              <a:rPr lang="en-US" sz="5600" kern="1200" dirty="0">
                <a:latin typeface="+mj-lt"/>
                <a:ea typeface="+mj-ea"/>
                <a:cs typeface="+mj-cs"/>
              </a:rPr>
              <a:t>Dataset and variables</a:t>
            </a:r>
            <a:endParaRPr lang="en-US" sz="5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A40B-E93C-952C-D41A-9EFBE4279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91824"/>
            <a:ext cx="5004915" cy="3167269"/>
          </a:xfrm>
        </p:spPr>
        <p:txBody>
          <a:bodyPr>
            <a:normAutofit fontScale="92500"/>
          </a:bodyPr>
          <a:lstStyle/>
          <a:p>
            <a:pPr marL="178308" indent="-178308" defTabSz="713232">
              <a:spcBef>
                <a:spcPts val="78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 of dataset: Kaggle</a:t>
            </a:r>
          </a:p>
          <a:p>
            <a:pPr marL="178308" indent="-178308" defTabSz="713232">
              <a:spcBef>
                <a:spcPts val="78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17 columns with different variables; 2839 rows describing various traumas, after data cleaning. </a:t>
            </a:r>
          </a:p>
          <a:p>
            <a:pPr marL="178308" indent="-178308" defTabSz="713232">
              <a:spcBef>
                <a:spcPts val="78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Chosen variables:</a:t>
            </a:r>
          </a:p>
          <a:p>
            <a:pPr marL="178308" indent="-178308" defTabSz="713232">
              <a:spcBef>
                <a:spcPts val="78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Ind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ependent variables: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syntax_ari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confidence, sentiment,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lex_dal_avg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social_upvote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  <a:buFont typeface="Courier New" panose="02070309020205020404" pitchFamily="49" charset="0"/>
              <a:buChar char="o"/>
            </a:pPr>
            <a:r>
              <a:rPr lang="en-US" sz="2000" dirty="0"/>
              <a:t>D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ependent variable: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social_karma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8308" indent="-178308" defTabSz="713232">
              <a:spcBef>
                <a:spcPts val="78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 r-square values obtained with the use of these variables. </a:t>
            </a:r>
          </a:p>
          <a:p>
            <a:endParaRPr lang="en-US" sz="1100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393344C-7B2A-4C84-C957-3D780491FF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647989"/>
              </p:ext>
            </p:extLst>
          </p:nvPr>
        </p:nvGraphicFramePr>
        <p:xfrm>
          <a:off x="5965434" y="365125"/>
          <a:ext cx="6054621" cy="612774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1131">
                  <a:extLst>
                    <a:ext uri="{9D8B030D-6E8A-4147-A177-3AD203B41FA5}">
                      <a16:colId xmlns:a16="http://schemas.microsoft.com/office/drawing/2014/main" val="4133807932"/>
                    </a:ext>
                  </a:extLst>
                </a:gridCol>
                <a:gridCol w="4453490">
                  <a:extLst>
                    <a:ext uri="{9D8B030D-6E8A-4147-A177-3AD203B41FA5}">
                      <a16:colId xmlns:a16="http://schemas.microsoft.com/office/drawing/2014/main" val="1615096359"/>
                    </a:ext>
                  </a:extLst>
                </a:gridCol>
              </a:tblGrid>
              <a:tr h="405141">
                <a:tc>
                  <a:txBody>
                    <a:bodyPr/>
                    <a:lstStyle/>
                    <a:p>
                      <a:r>
                        <a:rPr lang="en-US" sz="1600" b="1" dirty="0"/>
                        <a:t>Variables </a:t>
                      </a:r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948386633"/>
                  </a:ext>
                </a:extLst>
              </a:tr>
              <a:tr h="405141">
                <a:tc>
                  <a:txBody>
                    <a:bodyPr/>
                    <a:lstStyle/>
                    <a:p>
                      <a:r>
                        <a:rPr lang="en-US" sz="1500" dirty="0"/>
                        <a:t>Subreddit</a:t>
                      </a:r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Type of stress a person goes through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2413155022"/>
                  </a:ext>
                </a:extLst>
              </a:tr>
              <a:tr h="405141">
                <a:tc>
                  <a:txBody>
                    <a:bodyPr/>
                    <a:lstStyle/>
                    <a:p>
                      <a:r>
                        <a:rPr lang="en-US" sz="1500" dirty="0" err="1"/>
                        <a:t>Post_id</a:t>
                      </a:r>
                      <a:endParaRPr lang="en-US" sz="1500" dirty="0"/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Unique ID given to each post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4057195437"/>
                  </a:ext>
                </a:extLst>
              </a:tr>
              <a:tr h="405141">
                <a:tc>
                  <a:txBody>
                    <a:bodyPr/>
                    <a:lstStyle/>
                    <a:p>
                      <a:r>
                        <a:rPr lang="en-US" sz="1500" dirty="0"/>
                        <a:t>text</a:t>
                      </a:r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Description of the post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2695924977"/>
                  </a:ext>
                </a:extLst>
              </a:tr>
              <a:tr h="405141">
                <a:tc>
                  <a:txBody>
                    <a:bodyPr/>
                    <a:lstStyle/>
                    <a:p>
                      <a:r>
                        <a:rPr lang="en-US" sz="1500" dirty="0"/>
                        <a:t>confidence</a:t>
                      </a:r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Accuracy level of stress, ranging from 0-1.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1776761740"/>
                  </a:ext>
                </a:extLst>
              </a:tr>
              <a:tr h="658352">
                <a:tc>
                  <a:txBody>
                    <a:bodyPr/>
                    <a:lstStyle/>
                    <a:p>
                      <a:r>
                        <a:rPr lang="en-US" sz="1500" dirty="0" err="1"/>
                        <a:t>Social_karma</a:t>
                      </a:r>
                      <a:endParaRPr lang="en-US" sz="1500" dirty="0"/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User’s net score of the post, combining the upvotes and downvotes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491438905"/>
                  </a:ext>
                </a:extLst>
              </a:tr>
              <a:tr h="658352">
                <a:tc>
                  <a:txBody>
                    <a:bodyPr/>
                    <a:lstStyle/>
                    <a:p>
                      <a:r>
                        <a:rPr lang="en-US" sz="1500" dirty="0"/>
                        <a:t>sentiment</a:t>
                      </a:r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Score indicating positivity or negativity of the text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2341423513"/>
                  </a:ext>
                </a:extLst>
              </a:tr>
              <a:tr h="405141">
                <a:tc>
                  <a:txBody>
                    <a:bodyPr/>
                    <a:lstStyle/>
                    <a:p>
                      <a:r>
                        <a:rPr lang="en-US" sz="1500" dirty="0" err="1"/>
                        <a:t>Social_upvote</a:t>
                      </a:r>
                      <a:endParaRPr lang="en-US" sz="1500" dirty="0"/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Corresponds to the likes of the post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651877759"/>
                  </a:ext>
                </a:extLst>
              </a:tr>
              <a:tr h="658352">
                <a:tc>
                  <a:txBody>
                    <a:bodyPr/>
                    <a:lstStyle/>
                    <a:p>
                      <a:r>
                        <a:rPr lang="en-US" sz="1500" dirty="0" err="1"/>
                        <a:t>Lex_dal_avg</a:t>
                      </a:r>
                      <a:endParaRPr lang="en-US" sz="1500" dirty="0"/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Average of DAL score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3377487341"/>
                  </a:ext>
                </a:extLst>
              </a:tr>
              <a:tr h="405141">
                <a:tc>
                  <a:txBody>
                    <a:bodyPr/>
                    <a:lstStyle/>
                    <a:p>
                      <a:r>
                        <a:rPr lang="en-US" sz="1500" dirty="0" err="1"/>
                        <a:t>Lex_dal_min</a:t>
                      </a:r>
                      <a:endParaRPr lang="en-US" sz="1500" dirty="0"/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Minimum of DAL score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2384056881"/>
                  </a:ext>
                </a:extLst>
              </a:tr>
              <a:tr h="405141">
                <a:tc>
                  <a:txBody>
                    <a:bodyPr/>
                    <a:lstStyle/>
                    <a:p>
                      <a:r>
                        <a:rPr lang="en-US" sz="1500" dirty="0" err="1"/>
                        <a:t>Lex_dal_max</a:t>
                      </a:r>
                      <a:endParaRPr lang="en-US" sz="1500" dirty="0"/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Maximum of DAL score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27025209"/>
                  </a:ext>
                </a:extLst>
              </a:tr>
              <a:tr h="911565">
                <a:tc>
                  <a:txBody>
                    <a:bodyPr/>
                    <a:lstStyle/>
                    <a:p>
                      <a:r>
                        <a:rPr lang="en-US" sz="1500" dirty="0" err="1"/>
                        <a:t>Lex_liwc</a:t>
                      </a:r>
                      <a:endParaRPr lang="en-US" sz="1500" dirty="0"/>
                    </a:p>
                  </a:txBody>
                  <a:tcPr marL="93282" marR="93282" marT="46641" marB="466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Tool analyzing text data using predefined categories and provides LIWC scores for each line of text</a:t>
                      </a:r>
                    </a:p>
                  </a:txBody>
                  <a:tcPr marL="93282" marR="93282" marT="46641" marB="46641"/>
                </a:tc>
                <a:extLst>
                  <a:ext uri="{0D108BD9-81ED-4DB2-BD59-A6C34878D82A}">
                    <a16:rowId xmlns:a16="http://schemas.microsoft.com/office/drawing/2014/main" val="11509704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61542C2-EDFC-B7D3-F59B-782A0B454F56}"/>
              </a:ext>
            </a:extLst>
          </p:cNvPr>
          <p:cNvSpPr/>
          <p:nvPr/>
        </p:nvSpPr>
        <p:spPr>
          <a:xfrm>
            <a:off x="939041" y="5576344"/>
            <a:ext cx="4854445" cy="916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NOTE</a:t>
            </a:r>
            <a:r>
              <a:rPr lang="en-US" sz="1404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: Dictionary of Affect in Language (DAL) is a tool which rates words based on their impact on people’s emotions. It measures how pleasant, exciting and vivid the words are.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443-7DE9-F19F-317F-83BD5545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9"/>
            <a:ext cx="10515600" cy="4948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13D84C-12A2-4172-F622-67FE0D3B9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95355"/>
              </p:ext>
            </p:extLst>
          </p:nvPr>
        </p:nvGraphicFramePr>
        <p:xfrm>
          <a:off x="234043" y="786863"/>
          <a:ext cx="11723913" cy="5967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07971">
                  <a:extLst>
                    <a:ext uri="{9D8B030D-6E8A-4147-A177-3AD203B41FA5}">
                      <a16:colId xmlns:a16="http://schemas.microsoft.com/office/drawing/2014/main" val="1355833737"/>
                    </a:ext>
                  </a:extLst>
                </a:gridCol>
                <a:gridCol w="3907971">
                  <a:extLst>
                    <a:ext uri="{9D8B030D-6E8A-4147-A177-3AD203B41FA5}">
                      <a16:colId xmlns:a16="http://schemas.microsoft.com/office/drawing/2014/main" val="2762704728"/>
                    </a:ext>
                  </a:extLst>
                </a:gridCol>
                <a:gridCol w="3907971">
                  <a:extLst>
                    <a:ext uri="{9D8B030D-6E8A-4147-A177-3AD203B41FA5}">
                      <a16:colId xmlns:a16="http://schemas.microsoft.com/office/drawing/2014/main" val="3371640865"/>
                    </a:ext>
                  </a:extLst>
                </a:gridCol>
              </a:tblGrid>
              <a:tr h="345753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163411"/>
                  </a:ext>
                </a:extLst>
              </a:tr>
              <a:tr h="2509734">
                <a:tc>
                  <a:txBody>
                    <a:bodyPr/>
                    <a:lstStyle/>
                    <a:p>
                      <a:pPr marL="285750" indent="-285750" defTabSz="521208">
                        <a:spcBef>
                          <a:spcPts val="57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Statistical techniques used: Linear regression</a:t>
                      </a:r>
                    </a:p>
                    <a:p>
                      <a:pPr marL="285750" indent="-285750" defTabSz="521208">
                        <a:spcBef>
                          <a:spcPts val="57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Linear regression is being supported by Gradient boosting. </a:t>
                      </a:r>
                    </a:p>
                    <a:p>
                      <a:pPr marL="285750" indent="-285750" defTabSz="521208">
                        <a:spcBef>
                          <a:spcPts val="57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Gradient boosting accuracy level showed at 0.62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defTabSz="521208">
                        <a:spcBef>
                          <a:spcPts val="57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4 models on linear regression were tested.</a:t>
                      </a:r>
                    </a:p>
                    <a:p>
                      <a:pPr marL="285750" indent="-285750" defTabSz="521208">
                        <a:spcBef>
                          <a:spcPts val="57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Model 1 gave the highest r-square value. </a:t>
                      </a:r>
                      <a:endParaRPr lang="en-US" sz="1400" kern="12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Considering linear regression as effective, we then find out which variables are positively or negatively impacted.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Combinations of these variables are tested to arrive at a good model.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031340"/>
                  </a:ext>
                </a:extLst>
              </a:tr>
            </a:tbl>
          </a:graphicData>
        </a:graphic>
      </p:graphicFrame>
      <p:pic>
        <p:nvPicPr>
          <p:cNvPr id="5" name="Picture 4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4F16976A-15C6-AB31-12AD-2BFE48424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7" y="929197"/>
            <a:ext cx="3723847" cy="3098518"/>
          </a:xfrm>
          <a:prstGeom prst="rect">
            <a:avLst/>
          </a:prstGeom>
        </p:spPr>
      </p:pic>
      <p:pic>
        <p:nvPicPr>
          <p:cNvPr id="6" name="Picture 5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AD93EF14-BB44-5FB6-6E77-C37D446C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425" y="1000661"/>
            <a:ext cx="3725147" cy="309960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0D23DE-F532-D25A-C01C-4D31C9FC4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20432"/>
              </p:ext>
            </p:extLst>
          </p:nvPr>
        </p:nvGraphicFramePr>
        <p:xfrm>
          <a:off x="8138508" y="1112710"/>
          <a:ext cx="3723846" cy="28755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74943">
                  <a:extLst>
                    <a:ext uri="{9D8B030D-6E8A-4147-A177-3AD203B41FA5}">
                      <a16:colId xmlns:a16="http://schemas.microsoft.com/office/drawing/2014/main" val="3852018097"/>
                    </a:ext>
                  </a:extLst>
                </a:gridCol>
                <a:gridCol w="1174943">
                  <a:extLst>
                    <a:ext uri="{9D8B030D-6E8A-4147-A177-3AD203B41FA5}">
                      <a16:colId xmlns:a16="http://schemas.microsoft.com/office/drawing/2014/main" val="2932665275"/>
                    </a:ext>
                  </a:extLst>
                </a:gridCol>
                <a:gridCol w="1373960">
                  <a:extLst>
                    <a:ext uri="{9D8B030D-6E8A-4147-A177-3AD203B41FA5}">
                      <a16:colId xmlns:a16="http://schemas.microsoft.com/office/drawing/2014/main" val="640598609"/>
                    </a:ext>
                  </a:extLst>
                </a:gridCol>
              </a:tblGrid>
              <a:tr h="44384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Positive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06655"/>
                  </a:ext>
                </a:extLst>
              </a:tr>
              <a:tr h="6079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syntax_ari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social_upvote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subreddit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666103"/>
                  </a:ext>
                </a:extLst>
              </a:tr>
              <a:tr h="607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confidence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lex_dal_avg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lex-</a:t>
                      </a:r>
                      <a:r>
                        <a:rPr lang="en-US" sz="1400" dirty="0" err="1"/>
                        <a:t>dal_min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186440"/>
                  </a:ext>
                </a:extLst>
              </a:tr>
              <a:tr h="607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sentiment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lex_dal_max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syntax_fk_grade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93391"/>
                  </a:ext>
                </a:extLst>
              </a:tr>
              <a:tr h="6079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lex_dal_max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81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70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365</Words>
  <Application>Microsoft Macintosh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Reddit stress analysis</vt:lpstr>
      <vt:lpstr>Dataset and variables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stress analysis dataset</dc:title>
  <dc:creator>Anusha Girish</dc:creator>
  <cp:lastModifiedBy>Anusha Girish</cp:lastModifiedBy>
  <cp:revision>2</cp:revision>
  <dcterms:created xsi:type="dcterms:W3CDTF">2023-05-11T08:41:26Z</dcterms:created>
  <dcterms:modified xsi:type="dcterms:W3CDTF">2023-05-13T07:53:05Z</dcterms:modified>
</cp:coreProperties>
</file>