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F438-DDBC-4E72-A4E9-C90BEF21B2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65F5-6844-4623-8AF9-BBA55C9A14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152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ADM JAVA Interns batch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794"/>
          <a:stretch>
            <a:fillRect/>
          </a:stretch>
        </p:blipFill>
        <p:spPr bwMode="auto">
          <a:xfrm>
            <a:off x="0" y="1752600"/>
            <a:ext cx="9144000" cy="554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685800"/>
            <a:ext cx="68392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Objectives-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Provides online service for booking tickets for various types of events.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2" name="OTLSHAPE_M_23e90fc59a8740f39d4f9613df71a06d_Connector2"/>
          <p:cNvCxnSpPr/>
          <p:nvPr>
            <p:custDataLst>
              <p:tags r:id="rId2"/>
            </p:custDataLst>
          </p:nvPr>
        </p:nvCxnSpPr>
        <p:spPr>
          <a:xfrm>
            <a:off x="8140792" y="1191176"/>
            <a:ext cx="0" cy="25400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1" name="OTLSHAPE_M_23e90fc59a8740f39d4f9613df71a06d_Connector1"/>
          <p:cNvCxnSpPr>
            <a:stCxn id="3064" idx="0"/>
          </p:cNvCxnSpPr>
          <p:nvPr>
            <p:custDataLst>
              <p:tags r:id="rId3"/>
            </p:custDataLst>
          </p:nvPr>
        </p:nvCxnSpPr>
        <p:spPr>
          <a:xfrm flipH="1">
            <a:off x="8140792" y="840528"/>
            <a:ext cx="25400" cy="1000970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0" name="OTLSHAPE_M_e12b781c3a0944368804772ce1ad6ecb_Connector1"/>
          <p:cNvCxnSpPr>
            <a:stCxn id="3061" idx="0"/>
          </p:cNvCxnSpPr>
          <p:nvPr>
            <p:custDataLst>
              <p:tags r:id="rId4"/>
            </p:custDataLst>
          </p:nvPr>
        </p:nvCxnSpPr>
        <p:spPr>
          <a:xfrm flipH="1">
            <a:off x="7512138" y="1221529"/>
            <a:ext cx="6337" cy="226271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9" name="OTLSHAPE_M_ff6f5270ba40494490690e9682d21aab_Connector1"/>
          <p:cNvCxnSpPr>
            <a:stCxn id="3058" idx="0"/>
          </p:cNvCxnSpPr>
          <p:nvPr>
            <p:custDataLst>
              <p:tags r:id="rId5"/>
            </p:custDataLst>
          </p:nvPr>
        </p:nvCxnSpPr>
        <p:spPr>
          <a:xfrm flipH="1">
            <a:off x="6862742" y="755270"/>
            <a:ext cx="8017" cy="692530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8" name="OTLSHAPE_M_4336bbd2173043a2b0569e3c88679c2a_Connector1"/>
          <p:cNvCxnSpPr>
            <a:stCxn id="3055" idx="0"/>
          </p:cNvCxnSpPr>
          <p:nvPr>
            <p:custDataLst>
              <p:tags r:id="rId6"/>
            </p:custDataLst>
          </p:nvPr>
        </p:nvCxnSpPr>
        <p:spPr>
          <a:xfrm flipH="1">
            <a:off x="4920297" y="840528"/>
            <a:ext cx="7314" cy="60727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7" name="OTLSHAPE_M_0e836c24e3344a6b9c9bdee378815dda_Connector1"/>
          <p:cNvCxnSpPr>
            <a:stCxn id="3052" idx="0"/>
          </p:cNvCxnSpPr>
          <p:nvPr>
            <p:custDataLst>
              <p:tags r:id="rId7"/>
            </p:custDataLst>
          </p:nvPr>
        </p:nvCxnSpPr>
        <p:spPr>
          <a:xfrm flipH="1">
            <a:off x="3624865" y="840528"/>
            <a:ext cx="7314" cy="6072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6" name="OTLSHAPE_M_b630ca2ed0d34592ab7008303287ac5b_Connector1"/>
          <p:cNvCxnSpPr>
            <a:stCxn id="3049" idx="0"/>
          </p:cNvCxnSpPr>
          <p:nvPr>
            <p:custDataLst>
              <p:tags r:id="rId8"/>
            </p:custDataLst>
          </p:nvPr>
        </p:nvCxnSpPr>
        <p:spPr>
          <a:xfrm flipH="1">
            <a:off x="2329433" y="840528"/>
            <a:ext cx="7314" cy="60727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5" name="OTLSHAPE_M_76c33054d6844ad58e816cd1d9be50e3_Connector1"/>
          <p:cNvCxnSpPr>
            <a:stCxn id="3046" idx="0"/>
          </p:cNvCxnSpPr>
          <p:nvPr>
            <p:custDataLst>
              <p:tags r:id="rId9"/>
            </p:custDataLst>
          </p:nvPr>
        </p:nvCxnSpPr>
        <p:spPr>
          <a:xfrm flipH="1">
            <a:off x="1676400" y="375286"/>
            <a:ext cx="12631" cy="1072514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8" name="OTLSHAPE_TB_00000000000000000000000000000000_LeftEndCaps" hidden="1"/>
          <p:cNvSpPr txBox="1"/>
          <p:nvPr>
            <p:custDataLst>
              <p:tags r:id="rId10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09" name="OTLSHAPE_TB_00000000000000000000000000000000_RightEndCaps" hidden="1"/>
          <p:cNvSpPr txBox="1"/>
          <p:nvPr>
            <p:custDataLst>
              <p:tags r:id="rId11"/>
            </p:custDataLst>
          </p:nvPr>
        </p:nvSpPr>
        <p:spPr>
          <a:xfrm>
            <a:off x="84265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1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465" y="1447800"/>
            <a:ext cx="7467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BACC6"/>
              </a:gs>
              <a:gs pos="0">
                <a:srgbClr val="4BACC6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" name="OTLSHAPE_TB_00000000000000000000000000000000_ElapsedTime"/>
          <p:cNvSpPr/>
          <p:nvPr>
            <p:custDataLst>
              <p:tags r:id="rId13"/>
            </p:custDataLst>
          </p:nvPr>
        </p:nvSpPr>
        <p:spPr>
          <a:xfrm>
            <a:off x="844465" y="1447800"/>
            <a:ext cx="6959600" cy="381000"/>
          </a:xfrm>
          <a:prstGeom prst="roundRect">
            <a:avLst>
              <a:gd name="adj" fmla="val 10000000"/>
            </a:avLst>
          </a:prstGeom>
          <a:solidFill>
            <a:srgbClr val="FFC000">
              <a:alpha val="30196"/>
            </a:srgb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" name="OTLSHAPE_TB_00000000000000000000000000000000_TodayMarkerShape"/>
          <p:cNvSpPr/>
          <p:nvPr>
            <p:custDataLst>
              <p:tags r:id="rId14"/>
            </p:custDataLst>
          </p:nvPr>
        </p:nvSpPr>
        <p:spPr>
          <a:xfrm>
            <a:off x="7745206" y="1828800"/>
            <a:ext cx="114300" cy="127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" name="OTLSHAPE_TB_00000000000000000000000000000000_TodayMarkerText"/>
          <p:cNvSpPr txBox="1"/>
          <p:nvPr>
            <p:custDataLst>
              <p:tags r:id="rId15"/>
            </p:custDataLst>
          </p:nvPr>
        </p:nvSpPr>
        <p:spPr>
          <a:xfrm>
            <a:off x="7619507" y="1955800"/>
            <a:ext cx="36830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4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073065" y="1545272"/>
            <a:ext cx="34176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dk1"/>
                </a:solidFill>
                <a:latin typeface="Calibri"/>
              </a:rPr>
              <a:t>Day 1</a:t>
            </a:r>
            <a:endParaRPr lang="en-US" sz="1200" spc="-14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15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1657273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1720781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2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17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2304989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8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368497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3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19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2952706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3016213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4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21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3600422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2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3663929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5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2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4248138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4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4311645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6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25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4895854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6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4959361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7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27" name="OTLSHAPE_TB_00000000000000000000000000000000_Separator7"/>
          <p:cNvCxnSpPr/>
          <p:nvPr>
            <p:custDataLst>
              <p:tags r:id="rId29"/>
            </p:custDataLst>
          </p:nvPr>
        </p:nvCxnSpPr>
        <p:spPr>
          <a:xfrm>
            <a:off x="5543570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5607077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8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29" name="OTLSHAPE_TB_00000000000000000000000000000000_Separator8"/>
          <p:cNvCxnSpPr/>
          <p:nvPr>
            <p:custDataLst>
              <p:tags r:id="rId31"/>
            </p:custDataLst>
          </p:nvPr>
        </p:nvCxnSpPr>
        <p:spPr>
          <a:xfrm>
            <a:off x="6191286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0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6254793" y="1545272"/>
            <a:ext cx="75470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9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31" name="OTLSHAPE_TB_00000000000000000000000000000000_Separator9"/>
          <p:cNvCxnSpPr/>
          <p:nvPr>
            <p:custDataLst>
              <p:tags r:id="rId33"/>
            </p:custDataLst>
          </p:nvPr>
        </p:nvCxnSpPr>
        <p:spPr>
          <a:xfrm>
            <a:off x="6839002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2" name="OTLSHAPE_TB_00000000000000000000000000000000_TimescaleInterval10"/>
          <p:cNvSpPr txBox="1"/>
          <p:nvPr>
            <p:custDataLst>
              <p:tags r:id="rId34"/>
            </p:custDataLst>
          </p:nvPr>
        </p:nvSpPr>
        <p:spPr>
          <a:xfrm>
            <a:off x="6902509" y="1545272"/>
            <a:ext cx="150939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10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033" name="OTLSHAPE_TB_00000000000000000000000000000000_Separator10"/>
          <p:cNvCxnSpPr/>
          <p:nvPr>
            <p:custDataLst>
              <p:tags r:id="rId35"/>
            </p:custDataLst>
          </p:nvPr>
        </p:nvCxnSpPr>
        <p:spPr>
          <a:xfrm>
            <a:off x="7486718" y="151130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4" name="OTLSHAPE_TB_00000000000000000000000000000000_TimescaleInterval11"/>
          <p:cNvSpPr txBox="1"/>
          <p:nvPr>
            <p:custDataLst>
              <p:tags r:id="rId36"/>
            </p:custDataLst>
          </p:nvPr>
        </p:nvSpPr>
        <p:spPr>
          <a:xfrm>
            <a:off x="7550225" y="1545272"/>
            <a:ext cx="150939" cy="18605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dk1"/>
                </a:solidFill>
                <a:latin typeface="Calibri"/>
              </a:rPr>
              <a:t>11</a:t>
            </a:r>
            <a:endParaRPr lang="en-US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4" name="OTLSHAPE_M_76c33054d6844ad58e816cd1d9be50e3_Title"/>
          <p:cNvSpPr txBox="1"/>
          <p:nvPr>
            <p:custDataLst>
              <p:tags r:id="rId37"/>
            </p:custDataLst>
          </p:nvPr>
        </p:nvSpPr>
        <p:spPr>
          <a:xfrm>
            <a:off x="1828800" y="228600"/>
            <a:ext cx="8763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/>
              </a:rPr>
              <a:t>Project Kick off</a:t>
            </a:r>
            <a:endParaRPr lang="en-US" sz="1100" b="1" spc="-6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5" name="OTLSHAPE_M_76c33054d6844ad58e816cd1d9be50e3_Date"/>
          <p:cNvSpPr txBox="1"/>
          <p:nvPr>
            <p:custDataLst>
              <p:tags r:id="rId38"/>
            </p:custDataLst>
          </p:nvPr>
        </p:nvSpPr>
        <p:spPr>
          <a:xfrm>
            <a:off x="1885881" y="370334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4/29/2016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46" name="OTLSHAPE_M_76c33054d6844ad58e816cd1d9be50e3_Shape"/>
          <p:cNvSpPr/>
          <p:nvPr>
            <p:custDataLst>
              <p:tags r:id="rId39"/>
            </p:custDataLst>
          </p:nvPr>
        </p:nvSpPr>
        <p:spPr>
          <a:xfrm rot="16200000">
            <a:off x="1689031" y="292736"/>
            <a:ext cx="165100" cy="165100"/>
          </a:xfrm>
          <a:prstGeom prst="flowChartMerge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7" name="OTLSHAPE_M_b630ca2ed0d34592ab7008303287ac5b_Title"/>
          <p:cNvSpPr txBox="1"/>
          <p:nvPr>
            <p:custDataLst>
              <p:tags r:id="rId40"/>
            </p:custDataLst>
          </p:nvPr>
        </p:nvSpPr>
        <p:spPr>
          <a:xfrm>
            <a:off x="2533597" y="639657"/>
            <a:ext cx="609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User Story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8" name="OTLSHAPE_M_b630ca2ed0d34592ab7008303287ac5b_Date"/>
          <p:cNvSpPr txBox="1"/>
          <p:nvPr>
            <p:custDataLst>
              <p:tags r:id="rId41"/>
            </p:custDataLst>
          </p:nvPr>
        </p:nvSpPr>
        <p:spPr>
          <a:xfrm>
            <a:off x="2533597" y="835576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4/30/2016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49" name="OTLSHAPE_M_b630ca2ed0d34592ab7008303287ac5b_Shape"/>
          <p:cNvSpPr/>
          <p:nvPr>
            <p:custDataLst>
              <p:tags r:id="rId42"/>
            </p:custDataLst>
          </p:nvPr>
        </p:nvSpPr>
        <p:spPr>
          <a:xfrm rot="16200000">
            <a:off x="2336747" y="757978"/>
            <a:ext cx="165100" cy="165100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0" name="OTLSHAPE_M_0e836c24e3344a6b9c9bdee378815dda_Title"/>
          <p:cNvSpPr txBox="1"/>
          <p:nvPr>
            <p:custDataLst>
              <p:tags r:id="rId43"/>
            </p:custDataLst>
          </p:nvPr>
        </p:nvSpPr>
        <p:spPr>
          <a:xfrm>
            <a:off x="3829029" y="639657"/>
            <a:ext cx="901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Mentor Review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1" name="OTLSHAPE_M_0e836c24e3344a6b9c9bdee378815dda_Date"/>
          <p:cNvSpPr txBox="1"/>
          <p:nvPr>
            <p:custDataLst>
              <p:tags r:id="rId44"/>
            </p:custDataLst>
          </p:nvPr>
        </p:nvSpPr>
        <p:spPr>
          <a:xfrm>
            <a:off x="3829029" y="835576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5/2/2016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52" name="OTLSHAPE_M_0e836c24e3344a6b9c9bdee378815dda_Shape"/>
          <p:cNvSpPr/>
          <p:nvPr>
            <p:custDataLst>
              <p:tags r:id="rId45"/>
            </p:custDataLst>
          </p:nvPr>
        </p:nvSpPr>
        <p:spPr>
          <a:xfrm rot="16200000">
            <a:off x="3632179" y="757978"/>
            <a:ext cx="165100" cy="165100"/>
          </a:xfrm>
          <a:prstGeom prst="flowChartMerge">
            <a:avLst/>
          </a:prstGeom>
          <a:solidFill>
            <a:schemeClr val="dk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3" name="OTLSHAPE_M_4336bbd2173043a2b0569e3c88679c2a_Title"/>
          <p:cNvSpPr txBox="1"/>
          <p:nvPr>
            <p:custDataLst>
              <p:tags r:id="rId46"/>
            </p:custDataLst>
          </p:nvPr>
        </p:nvSpPr>
        <p:spPr>
          <a:xfrm>
            <a:off x="5124461" y="639657"/>
            <a:ext cx="8890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Database Entry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4" name="OTLSHAPE_M_4336bbd2173043a2b0569e3c88679c2a_Date"/>
          <p:cNvSpPr txBox="1"/>
          <p:nvPr>
            <p:custDataLst>
              <p:tags r:id="rId47"/>
            </p:custDataLst>
          </p:nvPr>
        </p:nvSpPr>
        <p:spPr>
          <a:xfrm>
            <a:off x="5124461" y="835576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5/4/2016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55" name="OTLSHAPE_M_4336bbd2173043a2b0569e3c88679c2a_Shape"/>
          <p:cNvSpPr/>
          <p:nvPr>
            <p:custDataLst>
              <p:tags r:id="rId48"/>
            </p:custDataLst>
          </p:nvPr>
        </p:nvSpPr>
        <p:spPr>
          <a:xfrm rot="16200000">
            <a:off x="4927611" y="757978"/>
            <a:ext cx="165100" cy="165100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6" name="OTLSHAPE_M_ff6f5270ba40494490690e9682d21aab_Title"/>
          <p:cNvSpPr txBox="1"/>
          <p:nvPr>
            <p:custDataLst>
              <p:tags r:id="rId49"/>
            </p:custDataLst>
          </p:nvPr>
        </p:nvSpPr>
        <p:spPr>
          <a:xfrm>
            <a:off x="7067609" y="469139"/>
            <a:ext cx="711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 Integrated, Testing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7" name="OTLSHAPE_M_ff6f5270ba40494490690e9682d21aab_Date"/>
          <p:cNvSpPr txBox="1"/>
          <p:nvPr>
            <p:custDataLst>
              <p:tags r:id="rId50"/>
            </p:custDataLst>
          </p:nvPr>
        </p:nvSpPr>
        <p:spPr>
          <a:xfrm>
            <a:off x="7067609" y="835576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5/7/2016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58" name="OTLSHAPE_M_ff6f5270ba40494490690e9682d21aab_Shape"/>
          <p:cNvSpPr/>
          <p:nvPr>
            <p:custDataLst>
              <p:tags r:id="rId51"/>
            </p:custDataLst>
          </p:nvPr>
        </p:nvSpPr>
        <p:spPr>
          <a:xfrm rot="16200000">
            <a:off x="6870759" y="672720"/>
            <a:ext cx="165100" cy="165100"/>
          </a:xfrm>
          <a:prstGeom prst="flowChartMerge">
            <a:avLst/>
          </a:prstGeom>
          <a:solidFill>
            <a:schemeClr val="dk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9" name="OTLSHAPE_M_e12b781c3a0944368804772ce1ad6ecb_Title"/>
          <p:cNvSpPr txBox="1"/>
          <p:nvPr>
            <p:custDataLst>
              <p:tags r:id="rId52"/>
            </p:custDataLst>
          </p:nvPr>
        </p:nvSpPr>
        <p:spPr>
          <a:xfrm>
            <a:off x="7715325" y="1020658"/>
            <a:ext cx="13462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Successful Deployment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0" name="OTLSHAPE_M_e12b781c3a0944368804772ce1ad6ecb_Date"/>
          <p:cNvSpPr txBox="1"/>
          <p:nvPr>
            <p:custDataLst>
              <p:tags r:id="rId53"/>
            </p:custDataLst>
          </p:nvPr>
        </p:nvSpPr>
        <p:spPr>
          <a:xfrm>
            <a:off x="7715325" y="1216576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5/8/2016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61" name="OTLSHAPE_M_e12b781c3a0944368804772ce1ad6ecb_Shape"/>
          <p:cNvSpPr/>
          <p:nvPr>
            <p:custDataLst>
              <p:tags r:id="rId54"/>
            </p:custDataLst>
          </p:nvPr>
        </p:nvSpPr>
        <p:spPr>
          <a:xfrm rot="16200000">
            <a:off x="7518475" y="1138979"/>
            <a:ext cx="165100" cy="165100"/>
          </a:xfrm>
          <a:prstGeom prst="flowChartMerge">
            <a:avLst/>
          </a:prstGeom>
          <a:solidFill>
            <a:schemeClr val="dk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2" name="OTLSHAPE_M_23e90fc59a8740f39d4f9613df71a06d_Title"/>
          <p:cNvSpPr txBox="1"/>
          <p:nvPr>
            <p:custDataLst>
              <p:tags r:id="rId55"/>
            </p:custDataLst>
          </p:nvPr>
        </p:nvSpPr>
        <p:spPr>
          <a:xfrm>
            <a:off x="8363042" y="639657"/>
            <a:ext cx="609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/>
              </a:rPr>
              <a:t>Evaluation</a:t>
            </a:r>
            <a:endParaRPr lang="en-US" sz="1100" b="1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3" name="OTLSHAPE_M_23e90fc59a8740f39d4f9613df71a06d_Date"/>
          <p:cNvSpPr txBox="1"/>
          <p:nvPr>
            <p:custDataLst>
              <p:tags r:id="rId56"/>
            </p:custDataLst>
          </p:nvPr>
        </p:nvSpPr>
        <p:spPr>
          <a:xfrm>
            <a:off x="8363042" y="835576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64" name="OTLSHAPE_M_23e90fc59a8740f39d4f9613df71a06d_Shape"/>
          <p:cNvSpPr/>
          <p:nvPr>
            <p:custDataLst>
              <p:tags r:id="rId57"/>
            </p:custDataLst>
          </p:nvPr>
        </p:nvSpPr>
        <p:spPr>
          <a:xfrm rot="16200000">
            <a:off x="8166192" y="757978"/>
            <a:ext cx="165100" cy="165100"/>
          </a:xfrm>
          <a:prstGeom prst="flowChartMerge">
            <a:avLst/>
          </a:prstGeom>
          <a:solidFill>
            <a:schemeClr val="dk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5" name="OTLSHAPE_T_773a994b96d84918981e1252f53d4283_Shape"/>
          <p:cNvSpPr/>
          <p:nvPr>
            <p:custDataLst>
              <p:tags r:id="rId58"/>
            </p:custDataLst>
          </p:nvPr>
        </p:nvSpPr>
        <p:spPr>
          <a:xfrm>
            <a:off x="1009565" y="2686092"/>
            <a:ext cx="660400" cy="203200"/>
          </a:xfrm>
          <a:prstGeom prst="roundRect">
            <a:avLst>
              <a:gd name="adj" fmla="val 100000"/>
            </a:avLst>
          </a:prstGeom>
          <a:solidFill>
            <a:srgbClr val="A2D6E4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6" name="OTLSHAPE_T_773a994b96d84918981e1252f53d4283_ShapePercentage" hidden="1"/>
          <p:cNvSpPr/>
          <p:nvPr>
            <p:custDataLst>
              <p:tags r:id="rId59"/>
            </p:custDataLst>
          </p:nvPr>
        </p:nvSpPr>
        <p:spPr>
          <a:xfrm>
            <a:off x="1009565" y="428629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7" name="OTLSHAPE_T_773a994b96d84918981e1252f53d4283_Duration" hidden="1"/>
          <p:cNvSpPr txBox="1"/>
          <p:nvPr>
            <p:custDataLst>
              <p:tags r:id="rId60"/>
            </p:custDataLst>
          </p:nvPr>
        </p:nvSpPr>
        <p:spPr>
          <a:xfrm>
            <a:off x="0" y="3945254"/>
            <a:ext cx="279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1 day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68" name="OTLSHAPE_T_773a994b96d84918981e1252f53d4283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41002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69" name="OTLSHAPE_T_773a994b96d84918981e1252f53d4283_JoinedDate" hidden="1"/>
          <p:cNvSpPr txBox="1"/>
          <p:nvPr>
            <p:custDataLst>
              <p:tags r:id="rId62"/>
            </p:custDataLst>
          </p:nvPr>
        </p:nvSpPr>
        <p:spPr>
          <a:xfrm>
            <a:off x="0" y="41002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70" name="OTLSHAPE_T_773a994b96d84918981e1252f53d4283_StartDate"/>
          <p:cNvSpPr txBox="1"/>
          <p:nvPr>
            <p:custDataLst>
              <p:tags r:id="rId63"/>
            </p:custDataLst>
          </p:nvPr>
        </p:nvSpPr>
        <p:spPr>
          <a:xfrm>
            <a:off x="409913" y="2710179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4/29/2016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71" name="OTLSHAPE_T_773a994b96d84918981e1252f53d4283_Title"/>
          <p:cNvSpPr txBox="1"/>
          <p:nvPr>
            <p:custDataLst>
              <p:tags r:id="rId64"/>
            </p:custDataLst>
          </p:nvPr>
        </p:nvSpPr>
        <p:spPr>
          <a:xfrm>
            <a:off x="1009565" y="2345054"/>
            <a:ext cx="1270000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/>
              </a:rPr>
              <a:t>• Project Briefing</a:t>
            </a:r>
          </a:p>
          <a:p>
            <a:r>
              <a:rPr lang="en-US" sz="1100" b="1" spc="-24" smtClean="0">
                <a:solidFill>
                  <a:schemeClr val="dk1"/>
                </a:solidFill>
                <a:latin typeface="Calibri"/>
              </a:rPr>
              <a:t>• Module distribution</a:t>
            </a:r>
          </a:p>
          <a:p>
            <a:endParaRPr lang="en-US" sz="1100" b="1" spc="-2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2" name="OTLSHAPE_T_773a994b96d84918981e1252f53d4283_EndDate"/>
          <p:cNvSpPr txBox="1"/>
          <p:nvPr>
            <p:custDataLst>
              <p:tags r:id="rId65"/>
            </p:custDataLst>
          </p:nvPr>
        </p:nvSpPr>
        <p:spPr>
          <a:xfrm>
            <a:off x="1708081" y="2710179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4/29/2016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73" name="OTLSHAPE_T_e50b869d0ec64adcb8463b2a5a86a26a_Shape"/>
          <p:cNvSpPr/>
          <p:nvPr>
            <p:custDataLst>
              <p:tags r:id="rId66"/>
            </p:custDataLst>
          </p:nvPr>
        </p:nvSpPr>
        <p:spPr>
          <a:xfrm>
            <a:off x="1657281" y="3293829"/>
            <a:ext cx="660400" cy="203200"/>
          </a:xfrm>
          <a:prstGeom prst="roundRect">
            <a:avLst>
              <a:gd name="adj" fmla="val 100000"/>
            </a:avLst>
          </a:prstGeom>
          <a:solidFill>
            <a:srgbClr val="75CCED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OTLSHAPE_T_e50b869d0ec64adcb8463b2a5a86a26a_ShapePercentage" hidden="1"/>
          <p:cNvSpPr/>
          <p:nvPr>
            <p:custDataLst>
              <p:tags r:id="rId67"/>
            </p:custDataLst>
          </p:nvPr>
        </p:nvSpPr>
        <p:spPr>
          <a:xfrm>
            <a:off x="1657281" y="489402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OTLSHAPE_T_e50b869d0ec64adcb8463b2a5a86a26a_Duration" hidden="1"/>
          <p:cNvSpPr txBox="1"/>
          <p:nvPr>
            <p:custDataLst>
              <p:tags r:id="rId68"/>
            </p:custDataLst>
          </p:nvPr>
        </p:nvSpPr>
        <p:spPr>
          <a:xfrm>
            <a:off x="0" y="4552992"/>
            <a:ext cx="330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0 days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76" name="OTLSHAPE_T_e50b869d0ec64adcb8463b2a5a86a26a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7080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77" name="OTLSHAPE_T_e50b869d0ec64adcb8463b2a5a86a26a_JoinedDate" hidden="1"/>
          <p:cNvSpPr txBox="1"/>
          <p:nvPr>
            <p:custDataLst>
              <p:tags r:id="rId70"/>
            </p:custDataLst>
          </p:nvPr>
        </p:nvSpPr>
        <p:spPr>
          <a:xfrm>
            <a:off x="0" y="47080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78" name="OTLSHAPE_T_e50b869d0ec64adcb8463b2a5a86a26a_StartDate"/>
          <p:cNvSpPr txBox="1"/>
          <p:nvPr>
            <p:custDataLst>
              <p:tags r:id="rId71"/>
            </p:custDataLst>
          </p:nvPr>
        </p:nvSpPr>
        <p:spPr>
          <a:xfrm>
            <a:off x="1057629" y="3317917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4/30/2016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79" name="OTLSHAPE_T_e50b869d0ec64adcb8463b2a5a86a26a_Title"/>
          <p:cNvSpPr txBox="1"/>
          <p:nvPr>
            <p:custDataLst>
              <p:tags r:id="rId72"/>
            </p:custDataLst>
          </p:nvPr>
        </p:nvSpPr>
        <p:spPr>
          <a:xfrm>
            <a:off x="1657281" y="2952792"/>
            <a:ext cx="1244600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/>
              </a:rPr>
              <a:t>• User-story</a:t>
            </a:r>
          </a:p>
          <a:p>
            <a:r>
              <a:rPr lang="en-US" sz="1100" b="1" spc="-24" smtClean="0">
                <a:solidFill>
                  <a:schemeClr val="dk1"/>
                </a:solidFill>
                <a:latin typeface="Calibri"/>
              </a:rPr>
              <a:t>• Architecture Design</a:t>
            </a:r>
          </a:p>
          <a:p>
            <a:endParaRPr lang="en-US" sz="1100" b="1" spc="-2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0" name="OTLSHAPE_T_e50b869d0ec64adcb8463b2a5a86a26a_EndDate"/>
          <p:cNvSpPr txBox="1"/>
          <p:nvPr>
            <p:custDataLst>
              <p:tags r:id="rId73"/>
            </p:custDataLst>
          </p:nvPr>
        </p:nvSpPr>
        <p:spPr>
          <a:xfrm>
            <a:off x="2355797" y="3317917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4/30/2016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81" name="OTLSHAPE_T_4190ec8506854207b748268e25f35e2b_Shape"/>
          <p:cNvSpPr/>
          <p:nvPr>
            <p:custDataLst>
              <p:tags r:id="rId74"/>
            </p:custDataLst>
          </p:nvPr>
        </p:nvSpPr>
        <p:spPr>
          <a:xfrm>
            <a:off x="2952713" y="4583641"/>
            <a:ext cx="660400" cy="203200"/>
          </a:xfrm>
          <a:prstGeom prst="roundRect">
            <a:avLst>
              <a:gd name="adj" fmla="val 100000"/>
            </a:avLst>
          </a:prstGeom>
          <a:solidFill>
            <a:srgbClr val="8EBAE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OTLSHAPE_T_4190ec8506854207b748268e25f35e2b_ShapePercentage" hidden="1"/>
          <p:cNvSpPr/>
          <p:nvPr>
            <p:custDataLst>
              <p:tags r:id="rId75"/>
            </p:custDataLst>
          </p:nvPr>
        </p:nvSpPr>
        <p:spPr>
          <a:xfrm>
            <a:off x="2952713" y="618384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OTLSHAPE_T_4190ec8506854207b748268e25f35e2b_Duration" hidden="1"/>
          <p:cNvSpPr txBox="1"/>
          <p:nvPr>
            <p:custDataLst>
              <p:tags r:id="rId76"/>
            </p:custDataLst>
          </p:nvPr>
        </p:nvSpPr>
        <p:spPr>
          <a:xfrm>
            <a:off x="0" y="5160729"/>
            <a:ext cx="279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1 day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84" name="OTLSHAPE_T_4190ec8506854207b748268e25f35e2b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531575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85" name="OTLSHAPE_T_4190ec8506854207b748268e25f35e2b_JoinedDate" hidden="1"/>
          <p:cNvSpPr txBox="1"/>
          <p:nvPr>
            <p:custDataLst>
              <p:tags r:id="rId78"/>
            </p:custDataLst>
          </p:nvPr>
        </p:nvSpPr>
        <p:spPr>
          <a:xfrm>
            <a:off x="0" y="531575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86" name="OTLSHAPE_T_4190ec8506854207b748268e25f35e2b_StartDate"/>
          <p:cNvSpPr txBox="1"/>
          <p:nvPr>
            <p:custDataLst>
              <p:tags r:id="rId79"/>
            </p:custDataLst>
          </p:nvPr>
        </p:nvSpPr>
        <p:spPr>
          <a:xfrm>
            <a:off x="2417450" y="460772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5/2/2016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87" name="OTLSHAPE_T_4190ec8506854207b748268e25f35e2b_Title"/>
          <p:cNvSpPr txBox="1"/>
          <p:nvPr>
            <p:custDataLst>
              <p:tags r:id="rId80"/>
            </p:custDataLst>
          </p:nvPr>
        </p:nvSpPr>
        <p:spPr>
          <a:xfrm>
            <a:off x="2952713" y="3560529"/>
            <a:ext cx="1651000" cy="10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 Module Wise Presentation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  Metor ReviewDB model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•page layout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•HTML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•architecture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•package structure 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8" name="OTLSHAPE_T_4190ec8506854207b748268e25f35e2b_EndDate"/>
          <p:cNvSpPr txBox="1"/>
          <p:nvPr>
            <p:custDataLst>
              <p:tags r:id="rId81"/>
            </p:custDataLst>
          </p:nvPr>
        </p:nvSpPr>
        <p:spPr>
          <a:xfrm>
            <a:off x="3651229" y="460772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5/2/2016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89" name="OTLSHAPE_T_d6ec67209fa44bd4a74274adda763ba0_Shape"/>
          <p:cNvSpPr/>
          <p:nvPr>
            <p:custDataLst>
              <p:tags r:id="rId82"/>
            </p:custDataLst>
          </p:nvPr>
        </p:nvSpPr>
        <p:spPr>
          <a:xfrm>
            <a:off x="3600429" y="4850341"/>
            <a:ext cx="3251200" cy="203200"/>
          </a:xfrm>
          <a:prstGeom prst="roundRect">
            <a:avLst>
              <a:gd name="adj" fmla="val 100000"/>
            </a:avLst>
          </a:prstGeom>
          <a:solidFill>
            <a:srgbClr val="7ED0E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OTLSHAPE_T_d6ec67209fa44bd4a74274adda763ba0_ShapePercentage" hidden="1"/>
          <p:cNvSpPr/>
          <p:nvPr>
            <p:custDataLst>
              <p:tags r:id="rId83"/>
            </p:custDataLst>
          </p:nvPr>
        </p:nvSpPr>
        <p:spPr>
          <a:xfrm>
            <a:off x="3600429" y="645054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OTLSHAPE_T_d6ec67209fa44bd4a74274adda763ba0_Duration" hidden="1"/>
          <p:cNvSpPr txBox="1"/>
          <p:nvPr>
            <p:custDataLst>
              <p:tags r:id="rId84"/>
            </p:custDataLst>
          </p:nvPr>
        </p:nvSpPr>
        <p:spPr>
          <a:xfrm>
            <a:off x="0" y="6450541"/>
            <a:ext cx="330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4 days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92" name="OTLSHAPE_T_d6ec67209fa44bd4a74274adda763ba0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660556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093" name="OTLSHAPE_T_d6ec67209fa44bd4a74274adda763ba0_JoinedDate" hidden="1"/>
          <p:cNvSpPr txBox="1"/>
          <p:nvPr>
            <p:custDataLst>
              <p:tags r:id="rId86"/>
            </p:custDataLst>
          </p:nvPr>
        </p:nvSpPr>
        <p:spPr>
          <a:xfrm>
            <a:off x="0" y="660556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94" name="OTLSHAPE_T_d6ec67209fa44bd4a74274adda763ba0_StartDate"/>
          <p:cNvSpPr txBox="1"/>
          <p:nvPr>
            <p:custDataLst>
              <p:tags r:id="rId87"/>
            </p:custDataLst>
          </p:nvPr>
        </p:nvSpPr>
        <p:spPr>
          <a:xfrm>
            <a:off x="3065166" y="487442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5/3/2016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95" name="OTLSHAPE_T_d6ec67209fa44bd4a74274adda763ba0_EndDate"/>
          <p:cNvSpPr txBox="1"/>
          <p:nvPr>
            <p:custDataLst>
              <p:tags r:id="rId88"/>
            </p:custDataLst>
          </p:nvPr>
        </p:nvSpPr>
        <p:spPr>
          <a:xfrm>
            <a:off x="6889809" y="487442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5/7/2016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096" name="OTLSHAPE_T_d6ec67209fa44bd4a74274adda763ba0_Title"/>
          <p:cNvSpPr txBox="1"/>
          <p:nvPr>
            <p:custDataLst>
              <p:tags r:id="rId89"/>
            </p:custDataLst>
          </p:nvPr>
        </p:nvSpPr>
        <p:spPr>
          <a:xfrm>
            <a:off x="4734748" y="4866682"/>
            <a:ext cx="9779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•Indivisual Work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7" name="OTLSHAPE_T_942964f266834afaa4b8cacdd724f623_Shape"/>
          <p:cNvSpPr/>
          <p:nvPr>
            <p:custDataLst>
              <p:tags r:id="rId90"/>
            </p:custDataLst>
          </p:nvPr>
        </p:nvSpPr>
        <p:spPr>
          <a:xfrm>
            <a:off x="6191293" y="5628597"/>
            <a:ext cx="660400" cy="203200"/>
          </a:xfrm>
          <a:prstGeom prst="roundRect">
            <a:avLst>
              <a:gd name="adj" fmla="val 100000"/>
            </a:avLst>
          </a:prstGeom>
          <a:solidFill>
            <a:srgbClr val="7CDCF6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_942964f266834afaa4b8cacdd724f623_ShapePercentage" hidden="1"/>
          <p:cNvSpPr/>
          <p:nvPr>
            <p:custDataLst>
              <p:tags r:id="rId91"/>
            </p:custDataLst>
          </p:nvPr>
        </p:nvSpPr>
        <p:spPr>
          <a:xfrm>
            <a:off x="6191293" y="722879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_942964f266834afaa4b8cacdd724f623_Duration" hidden="1"/>
          <p:cNvSpPr txBox="1"/>
          <p:nvPr>
            <p:custDataLst>
              <p:tags r:id="rId92"/>
            </p:custDataLst>
          </p:nvPr>
        </p:nvSpPr>
        <p:spPr>
          <a:xfrm>
            <a:off x="0" y="6717241"/>
            <a:ext cx="330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0 days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100" name="OTLSHAPE_T_942964f266834afaa4b8cacdd724f623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687226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101" name="OTLSHAPE_T_942964f266834afaa4b8cacdd724f623_JoinedDate" hidden="1"/>
          <p:cNvSpPr txBox="1"/>
          <p:nvPr>
            <p:custDataLst>
              <p:tags r:id="rId94"/>
            </p:custDataLst>
          </p:nvPr>
        </p:nvSpPr>
        <p:spPr>
          <a:xfrm>
            <a:off x="0" y="687226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02" name="OTLSHAPE_T_942964f266834afaa4b8cacdd724f623_StartDate"/>
          <p:cNvSpPr txBox="1"/>
          <p:nvPr>
            <p:custDataLst>
              <p:tags r:id="rId95"/>
            </p:custDataLst>
          </p:nvPr>
        </p:nvSpPr>
        <p:spPr>
          <a:xfrm>
            <a:off x="5656031" y="5652685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5/7/2016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03" name="OTLSHAPE_T_942964f266834afaa4b8cacdd724f623_Title"/>
          <p:cNvSpPr txBox="1"/>
          <p:nvPr>
            <p:custDataLst>
              <p:tags r:id="rId96"/>
            </p:custDataLst>
          </p:nvPr>
        </p:nvSpPr>
        <p:spPr>
          <a:xfrm>
            <a:off x="6191293" y="5117041"/>
            <a:ext cx="1828800" cy="5115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 Complete Module finalisation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•Testing </a:t>
            </a:r>
          </a:p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•UI Design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4" name="OTLSHAPE_T_942964f266834afaa4b8cacdd724f623_EndDate"/>
          <p:cNvSpPr txBox="1"/>
          <p:nvPr>
            <p:custDataLst>
              <p:tags r:id="rId97"/>
            </p:custDataLst>
          </p:nvPr>
        </p:nvSpPr>
        <p:spPr>
          <a:xfrm>
            <a:off x="6889809" y="5652685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5/7/2016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05" name="OTLSHAPE_T_b6cb609fce214f54bd9cb505c7d56911_Shape"/>
          <p:cNvSpPr/>
          <p:nvPr>
            <p:custDataLst>
              <p:tags r:id="rId98"/>
            </p:custDataLst>
          </p:nvPr>
        </p:nvSpPr>
        <p:spPr>
          <a:xfrm>
            <a:off x="7486725" y="6577372"/>
            <a:ext cx="660400" cy="203200"/>
          </a:xfrm>
          <a:prstGeom prst="roundRect">
            <a:avLst>
              <a:gd name="adj" fmla="val 100000"/>
            </a:avLst>
          </a:prstGeom>
          <a:solidFill>
            <a:schemeClr val="dk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OTLSHAPE_T_b6cb609fce214f54bd9cb505c7d56911_ShapePercentage" hidden="1"/>
          <p:cNvSpPr/>
          <p:nvPr>
            <p:custDataLst>
              <p:tags r:id="rId99"/>
            </p:custDataLst>
          </p:nvPr>
        </p:nvSpPr>
        <p:spPr>
          <a:xfrm>
            <a:off x="7486725" y="81775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7" name="OTLSHAPE_T_b6cb609fce214f54bd9cb505c7d56911_Duration" hidden="1"/>
          <p:cNvSpPr txBox="1"/>
          <p:nvPr>
            <p:custDataLst>
              <p:tags r:id="rId100"/>
            </p:custDataLst>
          </p:nvPr>
        </p:nvSpPr>
        <p:spPr>
          <a:xfrm>
            <a:off x="0" y="7495497"/>
            <a:ext cx="279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1 day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108" name="OTLSHAPE_T_b6cb609fce214f54bd9cb505c7d56911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765052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109" name="OTLSHAPE_T_b6cb609fce214f54bd9cb505c7d56911_JoinedDate" hidden="1"/>
          <p:cNvSpPr txBox="1"/>
          <p:nvPr>
            <p:custDataLst>
              <p:tags r:id="rId102"/>
            </p:custDataLst>
          </p:nvPr>
        </p:nvSpPr>
        <p:spPr>
          <a:xfrm>
            <a:off x="0" y="765052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10" name="OTLSHAPE_T_b6cb609fce214f54bd9cb505c7d56911_StartDate"/>
          <p:cNvSpPr txBox="1"/>
          <p:nvPr>
            <p:custDataLst>
              <p:tags r:id="rId103"/>
            </p:custDataLst>
          </p:nvPr>
        </p:nvSpPr>
        <p:spPr>
          <a:xfrm>
            <a:off x="6951463" y="660145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11" name="OTLSHAPE_T_b6cb609fce214f54bd9cb505c7d56911_Title"/>
          <p:cNvSpPr txBox="1"/>
          <p:nvPr>
            <p:custDataLst>
              <p:tags r:id="rId104"/>
            </p:custDataLst>
          </p:nvPr>
        </p:nvSpPr>
        <p:spPr>
          <a:xfrm>
            <a:off x="7486725" y="5895297"/>
            <a:ext cx="1435100" cy="682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 • Database Entry</a:t>
            </a:r>
          </a:p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• Deployment UAT</a:t>
            </a:r>
          </a:p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•Final Meeting </a:t>
            </a:r>
          </a:p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• Evalutaion Preparation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2" name="OTLSHAPE_T_b6cb609fce214f54bd9cb505c7d56911_EndDate"/>
          <p:cNvSpPr txBox="1"/>
          <p:nvPr>
            <p:custDataLst>
              <p:tags r:id="rId105"/>
            </p:custDataLst>
          </p:nvPr>
        </p:nvSpPr>
        <p:spPr>
          <a:xfrm>
            <a:off x="8185242" y="6601459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76200"/>
            <a:ext cx="139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Technologies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548322"/>
          <a:ext cx="6096000" cy="630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371600"/>
                <a:gridCol w="1066800"/>
                <a:gridCol w="1524000"/>
              </a:tblGrid>
              <a:tr h="38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My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521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END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4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4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connection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ORM </a:t>
                      </a:r>
                    </a:p>
                    <a:p>
                      <a:pPr algn="ctr"/>
                      <a:r>
                        <a:rPr lang="en-US" dirty="0" err="1" smtClean="0"/>
                        <a:t>Hibernarte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3.2.3.ga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Aspect Orientation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AspectJ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439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FRONT END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REPOSITRY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5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28600"/>
          <a:ext cx="7543800" cy="557212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  <a:gridCol w="2667000"/>
                <a:gridCol w="2819400"/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</a:t>
                      </a:r>
                      <a:endParaRPr lang="en-US" sz="18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 up and 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time user can create account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Event Module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CRUD operation</a:t>
                      </a:r>
                      <a:r>
                        <a:rPr lang="en-US" sz="1400" baseline="0" dirty="0" smtClean="0"/>
                        <a:t> on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delivering</a:t>
                      </a:r>
                      <a:r>
                        <a:rPr lang="en-US" sz="1400" baseline="0" dirty="0" smtClean="0"/>
                        <a:t> JSON Object</a:t>
                      </a:r>
                      <a:endParaRPr lang="en-US" sz="1400" dirty="0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</a:t>
                      </a:r>
                      <a:r>
                        <a:rPr lang="en-US" sz="1400" baseline="0" dirty="0" smtClean="0"/>
                        <a:t> Module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</a:t>
                      </a:r>
                      <a:r>
                        <a:rPr lang="en-US" sz="1400" baseline="0" dirty="0" smtClean="0"/>
                        <a:t> Event Details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history and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delivering</a:t>
                      </a:r>
                      <a:r>
                        <a:rPr lang="en-US" sz="1400" baseline="0" dirty="0" smtClean="0"/>
                        <a:t> JSON Object</a:t>
                      </a:r>
                      <a:endParaRPr lang="en-US" sz="14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Approval</a:t>
                      </a:r>
                      <a:r>
                        <a:rPr lang="en-US" sz="1400" baseline="0" dirty="0" smtClean="0"/>
                        <a:t> and rejection of Events, Record keeping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Completed delivering</a:t>
                      </a:r>
                      <a:r>
                        <a:rPr lang="en-US" sz="1400" baseline="0" dirty="0" smtClean="0"/>
                        <a:t> JSON Object</a:t>
                      </a:r>
                      <a:endParaRPr lang="en-US" sz="1400" dirty="0" smtClean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 &amp; Cancellation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 Events , cancel events</a:t>
                      </a:r>
                      <a:r>
                        <a:rPr lang="en-US" sz="1400" baseline="0" dirty="0" smtClean="0"/>
                        <a:t> 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Completed delivering</a:t>
                      </a:r>
                      <a:r>
                        <a:rPr lang="en-US" sz="1400" baseline="0" dirty="0" smtClean="0"/>
                        <a:t> JSON Object</a:t>
                      </a:r>
                      <a:endParaRPr lang="en-US" sz="1400" dirty="0" smtClean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Aspect oriented Programming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Logging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creation and login events.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en-US" sz="1400" dirty="0" smtClean="0"/>
                        <a:t>Logging</a:t>
                      </a:r>
                      <a:r>
                        <a:rPr lang="en-US" sz="1400" baseline="0" dirty="0" smtClean="0"/>
                        <a:t> in DATABASE</a:t>
                      </a:r>
                      <a:endParaRPr lang="en-US" sz="1400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BANK Module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Payment Gateway,</a:t>
                      </a:r>
                      <a:r>
                        <a:rPr lang="en-US" sz="1400" baseline="0" dirty="0" smtClean="0"/>
                        <a:t> Transactions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Completed delivering</a:t>
                      </a:r>
                      <a:r>
                        <a:rPr lang="en-US" sz="1400" baseline="0" dirty="0" smtClean="0"/>
                        <a:t> JSON Object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Like , Dislike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 Comments on events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Help</a:t>
                      </a:r>
                      <a:r>
                        <a:rPr lang="en-US" sz="1400" baseline="0" dirty="0" smtClean="0"/>
                        <a:t> Desk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FAQ ,  Feedback, Contact</a:t>
                      </a:r>
                      <a:r>
                        <a:rPr lang="en-US" sz="1400" baseline="0" dirty="0" smtClean="0"/>
                        <a:t> 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FRONT 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UI Design</a:t>
                      </a:r>
                      <a:r>
                        <a:rPr lang="en-US" sz="1400" baseline="0" dirty="0" smtClean="0"/>
                        <a:t>, Angular 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Ni4wM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c1LCJHIjoxNzIsIkIiOjE5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3M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wNC0yOVQwMDowMDowMFoiLCJFbmREYXRlIjoiMjAxNi0wNS0wOVQyMzo1OTo1OS45OTlaIiwiRm9ybWF0IjoiZCIsIlR5cGUiOjAsIkF1dG9EYXRlUmFuZ2UiOnRydWUsIldvcmtpbmdEYXlzIjozMSwiVG9kYXlNYXJrZXJUZXh0IjoiVG9kYXkiLCJBdXRvU2NhbGVUeXBlIjpmYWxzZX0sIk1pbGVzdG9uZXMiOlt7IiRpZCI6IjEyMyIsIkRhdGUiOiIyMDE2LTA0LTI5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0MTM4ODg4NDEzMjI5MTA2NSwiSXNDdXN0b20iOnRydWV9LCJJZCI6Ijc2YzMzMDU0LWQ2ODQtNGFkNS04ZTgxLTZjZDFkOWJlNTBlMyIsIkltcG9ydElkIjpudWxsLCJUaXRsZSI6IlByb2plY3QgS2ljayBvZmYiLCJOb3RlIjpudWxsLCJIeXBlcmxpbmsiOm51bGwsIklzQ2hhbmdlZCI6ZmFsc2UsIklzTmV3IjpmYWxzZX0seyIkaWQiOiIxMzgiLCJEYXRlIjoiMjAxNi0wNC0zMF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c5LCJHIjoxMjksIkIiOjE4OX19LCJMaW5lV2VpZ2h0IjoxLjAsIkxpbmVUeXBlIjowLCJQYXJlbnRTdHlsZSI6eyIkcmVmIjoiNTUifX0sIklzQmVsb3dUaW1lYmFuZCI6ZmFsc2UsIkhpZGVEYXRlIjpmYWxzZSwiU2hhcGVTaXplIjoxLCJTcGFjaW5nIjoyLjAsIlBhZGRpbmciOnsiJHJlZiI6IjU4In0sIlNoYXBlU3R5bGUiOnsiJGlkIjoiMTQzIiwiTWFyZ2luIjp7IiRyZWYiOiI2MCJ9LCJQYWRkaW5nIjp7IiRyZWYiOiI2MSJ9LCJCYWNrZ3JvdW5kIjp7IiRpZCI6IjE0NCIsIkNvbG9yIjp7IiRpZCI6IjE0NSIsIkEiOjI1NSwiUiI6NzksIkciOjEyOSwiQiI6MTg5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kiLCJMaW5lQ29sb3IiOm51bGwsIkxpbmVXZWlnaHQiOjAuMCwiTGluZVR5cGUiOjAsIlBhcmVudFN0eWxlIjpudWxsfSwiUGFyZW50U3R5bGUiOnsiJHJlZiI6IjY1In19LCJEYXRlU3R5bGUiOnsiJGlkIjoiMTUwIiwiRm9udFNldHRpbmdzIjp7IiRpZCI6IjE1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iIsIkxpbmVDb2xvciI6bnVsbCwiTGluZVdlaWdodCI6MC4wLCJMaW5lVHlwZSI6MCwiUGFyZW50U3R5bGUiOm51bGx9LCJQYXJlbnRTdHlsZSI6eyIkcmVmIjoiNzIifX0sIkRhdGVGb3JtYXQiOnsiJHJlZiI6Ijc5In0sIklzVmlzaWJsZSI6dHJ1ZSwiUGFyZW50U3R5bGUiOnsiJHJlZiI6IjUzIn19LCJQb3NpdGlvbiI6eyJSYXRpbyI6MC4zNDYwNDk1Mjk2NTI1MzY2NiwiSXNDdXN0b20iOnRydWV9LCJJZCI6ImI2MzBjYTJlLWQwZDMtNDU5Mi1hYjcwLTA4MzAzMjg3YWM1YiIsIkltcG9ydElkIjpudWxsLCJUaXRsZSI6IlVzZXIgU3RvcnkiLCJOb3RlIjpudWxsLCJIeXBlcmxpbmsiOm51bGwsIklzQ2hhbmdlZCI6ZmFsc2UsIklzTmV3IjpmYWxzZX0seyIkaWQiOiIxNTMiLCJEYXRlIjoiMjAxNi0wNS0wMl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MxLCJHIjo3MywiQiI6MTI1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zMSwiRyI6NzMsIkIiOjEyNX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zQ2MDQ5NTI5NjUyNTM2NjYsIklzQ3VzdG9tIjp0cnVlfSwiSWQiOiIwZTgzNmMyNC1lMzM0LTRhNmItOWM5Yi1kZWUzNzg4MTVkZGEiLCJJbXBvcnRJZCI6bnVsbCwiVGl0bGUiOiJNZW50b3IgUmV2aWV3IiwiTm90ZSI6bnVsbCwiSHlwZXJsaW5rIjpudWxsLCJJc0NoYW5nZWQiOmZhbHNlLCJJc05ldyI6ZmFsc2V9LHsiJGlkIjoiMTY4IiwiRGF0ZSI6IjIwMTYtMDUtMDRUMjM6NTk6NTkuOTk5WiIsIlN0eWxlIjp7IiRpZCI6IjE2OSIsIlNoYXBlIjoyLCJDb25uZWN0b3JNYXJnaW4iOnsiJHJlZiI6IjU0In0sIkNvbm5lY3RvclN0eWxlIjp7IiRpZCI6IjE3MCIsIkxpbmVDb2xvciI6eyIkaWQiOiIxNzEiLCIkdHlwZSI6Ik5MUkUuQ29tbW9uLkRvbS5Tb2xpZENvbG9yQnJ1c2gsIE5MUkUuQ29tbW9uIiwiQ29sb3IiOnsiJGlkIjoiMTcyIiwiQSI6MTI3LCJSIjo3OSwiRyI6MTI5LCJCIjoxODl9fSwiTGluZVdlaWdodCI6MS4wLCJMaW5lVHlwZSI6MCwiUGFyZW50U3R5bGUiOnsiJHJlZiI6IjU1In19LCJJc0JlbG93VGltZWJhbmQiOmZhbHNlLCJIaWRlRGF0ZSI6ZmFsc2UsIlNoYXBlU2l6ZSI6MSwiU3BhY2luZyI6Mi4wLCJQYWRkaW5nIjp7IiRyZWYiOiI1OCJ9LCJTaGFwZVN0eWxlIjp7IiRpZCI6IjE3MyIsIk1hcmdpbiI6eyIkcmVmIjoiNjAifSwiUGFkZGluZyI6eyIkcmVmIjoiNjEifSwiQmFja2dyb3VuZCI6eyIkaWQiOiIxNzQiLCJDb2xvciI6eyIkaWQiOiIxNzUiLCJBIjoyNTUsIlIiOjc5LCJHIjoxMjksIkIiOjE4OX19LCJJc1Zpc2libGUiOnRydWUsIldpZHRoIjoxOC4wLCJIZWlnaHQiOjIwLjAsIkJvcmRlclN0eWxlIjp7IiRpZCI6IjE3NiIsIkxpbmVDb2xvciI6eyIkcmVmIjoiNjMifSwiTGluZVdlaWdodCI6MC4wLCJMaW5lVHlwZSI6MCwiUGFyZW50U3R5bGUiOnsiJHJlZiI6IjYyIn19LCJQYXJlbnRTdHlsZSI6eyIkcmVmIjoiNTkifX0sIlRpdGxlU3R5bGUiOnsiJGlkIjoiMTc3IiwiRm9udFNldHRpbmdzIjp7IiRpZCI6IjE3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zQ2MDQ5NTI5NjUyNTM2NjYsIklzQ3VzdG9tIjp0cnVlfSwiSWQiOiI0MzM2YmJkMi0xNzMwLTQzYTItYjA1Ni05ZTNjODg2NzljMmEiLCJJbXBvcnRJZCI6bnVsbCwiVGl0bGUiOiJEYXRhYmFzZSBFbnRyeSIsIk5vdGUiOm51bGwsIkh5cGVybGluayI6bnVsbCwiSXNDaGFuZ2VkIjpmYWxzZSwiSXNOZXciOmZhbHNlfSx7IiRpZCI6IjE4MyIsIkRhdGUiOiIyMDE2LTA1LTA3VDIzOjU5OjU5Ljk5OVoiLCJTdHlsZSI6eyIkaWQiOiIxODQiLCJTaGFwZSI6MiwiQ29ubmVjdG9yTWFyZ2luIjp7IiRyZWYiOiI1NCJ9LCJDb25uZWN0b3JTdHlsZSI6eyIkaWQiOiIxODUiLCJMaW5lQ29sb3IiOnsiJGlkIjoiMTg2IiwiJHR5cGUiOiJOTFJFLkNvbW1vbi5Eb20uU29saWRDb2xvckJydXNoLCBOTFJFLkNvbW1vbiIsIkNvbG9yIjp7IiRpZCI6IjE4NyIsIkEiOjEyNywiUiI6MzEsIkciOjczLCJCIjoxMjV9fSwiTGluZVdlaWdodCI6MS4wLCJMaW5lVHlwZSI6MCwiUGFyZW50U3R5bGUiOnsiJHJlZiI6IjU1In19LCJJc0JlbG93VGltZWJhbmQiOmZhbHNlLCJIaWRlRGF0ZSI6ZmFsc2UsIlNoYXBlU2l6ZSI6MSwiU3BhY2luZyI6Mi4wLCJQYWRkaW5nIjp7IiRyZWYiOiI1OCJ9LCJTaGFwZVN0eWxlIjp7IiRpZCI6IjE4OCIsIk1hcmdpbiI6eyIkcmVmIjoiNjAifSwiUGFkZGluZyI6eyIkcmVmIjoiNjEifSwiQmFja2dyb3VuZCI6eyIkaWQiOiIxODkiLCJDb2xvciI6eyIkaWQiOiIxOTAiLCJBIjoyNTUsIlIiOjMxLCJHIjo3MywiQiI6MTI1fX0sIklzVmlzaWJsZSI6dHJ1ZSwiV2lkdGgiOjE4LjAsIkhlaWdodCI6MjAuMCwiQm9yZGVyU3R5bGUiOnsiJGlkIjoiMTkxIiwiTGluZUNvbG9yIjp7IiRyZWYiOiI2MyJ9LCJMaW5lV2VpZ2h0IjowLjAsIkxpbmVUeXBlIjowLCJQYXJlbnRTdHlsZSI6eyIkcmVmIjoiNjIifX0sIlBhcmVudFN0eWxlIjp7IiRyZWYiOiI1OSJ9fSwiVGl0bGVTdHlsZSI6eyIkaWQiOiIxOTIiLCJGb250U2V0dGluZ3MiOnsiJGlkIjoiMTkzIiwiRm9udFNpemUiOjExLCJGb250TmFtZSI6IkNhbGlicmkiLCJJc0JvbGQiOnRydWUsIklzSXRhbGljIjpmYWxzZSwiSXNVbmRlcmxpbmVkIjpmYWxzZSwiUGFyZW50U3R5bGUiOnsiJHJlZiI6IjY2In19LCJBdXRvU2l6ZSI6MiwiRm9yZWdyb3VuZCI6eyIkcmVmIjoiNjcifSwiTWF4V2lkdGgiOjU2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CIsIkxpbmVDb2xvciI6bnVsbCwiTGluZVdlaWdodCI6MC4wLCJMaW5lVHlwZSI6MCwiUGFyZW50U3R5bGUiOm51bGx9LCJQYXJlbnRTdHlsZSI6eyIkcmVmIjoiNjUifX0sIkRhdGVTdHlsZSI6eyIkaWQiOiIxOTUiLCJGb250U2V0dGluZ3MiOnsiJGlkIjoiMTk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3IiwiTGluZUNvbG9yIjpudWxsLCJMaW5lV2VpZ2h0IjowLjAsIkxpbmVUeXBlIjowLCJQYXJlbnRTdHlsZSI6bnVsbH0sIlBhcmVudFN0eWxlIjp7IiRyZWYiOiI3MiJ9fSwiRGF0ZUZvcm1hdCI6eyIkcmVmIjoiNzkifSwiSXNWaXNpYmxlIjp0cnVlLCJQYXJlbnRTdHlsZSI6eyIkcmVmIjoiNTMifX0sIlBvc2l0aW9uIjp7IlJhdGlvIjowLjM3MDkxMzY3NzM1Njg2MTI2LCJJc0N1c3RvbSI6dHJ1ZX0sIklkIjoiZmY2ZjUyNzAtYmE0MC00OTQ0LTkwNjktMGU5NjgyZDIxYWFiIiwiSW1wb3J0SWQiOm51bGwsIlRpdGxlIjoiIEludGVncmF0ZWQsIFRlc3RpbmciLCJOb3RlIjpudWxsLCJIeXBlcmxpbmsiOm51bGwsIklzQ2hhbmdlZCI6ZmFsc2UsIklzTmV3IjpmYWxzZX0seyIkaWQiOiIxOTgiLCJEYXRlIjoiMjAxNi0wNS0wOFQyMzo1OTo1OS45OTlaIiwiU3R5bGUiOnsiJGlkIjoiMTk5IiwiU2hhcGUiOjIsIkNvbm5lY3Rvck1hcmdpbiI6eyIkcmVmIjoiNTQifSwiQ29ubmVjdG9yU3R5bGUiOnsiJGlkIjoiMjAwIiwiTGluZUNvbG9yIjp7IiRpZCI6IjIwMSIsIiR0eXBlIjoiTkxSRS5Db21tb24uRG9tLlNvbGlkQ29sb3JCcnVzaCwgTkxSRS5Db21tb24iLCJDb2xvciI6eyIkaWQiOiIyMDIiLCJBIjoxMjcsIlIiOjMxLCJHIjo3MywiQiI6MTI1fX0sIkxpbmVXZWlnaHQiOjEuMCwiTGluZVR5cGUiOjAsIlBhcmVudFN0eWxlIjp7IiRyZWYiOiI1NSJ9fSwiSXNCZWxvd1RpbWViYW5kIjpmYWxzZSwiSGlkZURhdGUiOmZhbHNlLCJTaGFwZVNpemUiOjEsIlNwYWNpbmciOjIuMCwiUGFkZGluZyI6eyIkcmVmIjoiNTgifSwiU2hhcGVTdHlsZSI6eyIkaWQiOiIyMDMiLCJNYXJnaW4iOnsiJHJlZiI6IjYwIn0sIlBhZGRpbmciOnsiJHJlZiI6IjYxIn0sIkJhY2tncm91bmQiOnsiJGlkIjoiMjA0IiwiQ29sb3IiOnsiJGlkIjoiMjA1IiwiQSI6MjU1LCJSIjozMSwiRyI6NzMsIkIiOjEyNX19LCJJc1Zpc2libGUiOnRydWUsIldpZHRoIjoxOC4wLCJIZWlnaHQiOjIwLjAsIkJvcmRlclN0eWxlIjp7IiRpZCI6IjIwNiIsIkxpbmVDb2xvciI6eyIkcmVmIjoiNjMifSwiTGluZVdlaWdodCI6MC4wLCJMaW5lVHlwZSI6MCwiUGFyZW50U3R5bGUiOnsiJHJlZiI6IjYyIn19LCJQYXJlbnRTdHlsZSI6eyIkcmVmIjoiNTkifX0sIlRpdGxlU3R5bGUiOnsiJGlkIjoiMjA3IiwiRm9udFNldHRpbmdzIjp7IiRpZCI6IjIw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A5IiwiTGluZUNvbG9yIjpudWxsLCJMaW5lV2VpZ2h0IjowLjAsIkxpbmVUeXBlIjowLCJQYXJlbnRTdHlsZSI6bnVsbH0sIlBhcmVudFN0eWxlIjp7IiRyZWYiOiI2NSJ9fSwiRGF0ZVN0eWxlIjp7IiRpZCI6IjIxMCIsIkZvbnRTZXR0aW5ncyI6eyIkaWQiOiIyM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IiLCJMaW5lQ29sb3IiOm51bGwsIkxpbmVXZWlnaHQiOjAuMCwiTGluZVR5cGUiOjAsIlBhcmVudFN0eWxlIjpudWxsfSwiUGFyZW50U3R5bGUiOnsiJHJlZiI6IjcyIn19LCJEYXRlRm9ybWF0Ijp7IiRyZWYiOiI3OSJ9LCJJc1Zpc2libGUiOnRydWUsIlBhcmVudFN0eWxlIjp7IiRyZWYiOiI1MyJ9fSwiUG9zaXRpb24iOnsiUmF0aW8iOjAuMTcwODAyODE3NjM5MDA5NDUsIklzQ3VzdG9tIjp0cnVlfSwiSWQiOiJlMTJiNzgxYy0zYTA5LTQ0MzYtODgwNC03NzJjZTFhZDZlY2IiLCJJbXBvcnRJZCI6bnVsbCwiVGl0bGUiOiJTdWNjZXNzZnVsIERlcGxveW1lbnQiLCJOb3RlIjpudWxsLCJIeXBlcmxpbmsiOm51bGwsIklzQ2hhbmdlZCI6ZmFsc2UsIklzTmV3IjpmYWxzZX0seyIkaWQiOiIyMTMiLCJEYXRlIjoiMjAxNi0wNS0wOVQyMzo1OTo1OS45OTlaIiwiU3R5bGUiOnsiJGlkIjoiMjE0IiwiU2hhcGUiOjIsIkNvbm5lY3Rvck1hcmdpbiI6eyIkcmVmIjoiNTQifSwiQ29ubmVjdG9yU3R5bGUiOnsiJGlkIjoiMjE1IiwiTGluZUNvbG9yIjp7IiRpZCI6IjIxNiIsIiR0eXBlIjoiTkxSRS5Db21tb24uRG9tLlNvbGlkQ29sb3JCcnVzaCwgTkxSRS5Db21tb24iLCJDb2xvciI6eyIkaWQiOiIyMTciLCJBIjoxMjcsIlIiOjMxLCJHIjo3MywiQiI6MTI1fX0sIkxpbmVXZWlnaHQiOjEuMCwiTGluZVR5cGUiOjAsIlBhcmVudFN0eWxlIjp7IiRyZWYiOiI1NSJ9fSwiSXNCZWxvd1RpbWViYW5kIjpmYWxzZSwiSGlkZURhdGUiOmZhbHNlLCJTaGFwZVNpemUiOjEsIlNwYWNpbmciOjIuMCwiUGFkZGluZyI6eyIkcmVmIjoiNTgifSwiU2hhcGVTdHlsZSI6eyIkaWQiOiIyMTgiLCJNYXJnaW4iOnsiJHJlZiI6IjYwIn0sIlBhZGRpbmciOnsiJHJlZiI6IjYxIn0sIkJhY2tncm91bmQiOnsiJGlkIjoiMjE5IiwiQ29sb3IiOnsiJGlkIjoiMjIwIiwiQSI6MjU1LCJSIjozMSwiRyI6NzMsIkIiOjEyNX19LCJJc1Zpc2libGUiOnRydWUsIldpZHRoIjoxOC4wLCJIZWlnaHQiOjIwLjAsIkJvcmRlclN0eWxlIjp7IiRpZCI6IjIyMSIsIkxpbmVDb2xvciI6eyIkcmVmIjoiNjMifSwiTGluZVdlaWdodCI6MC4wLCJMaW5lVHlwZSI6MCwiUGFyZW50U3R5bGUiOnsiJHJlZiI6IjYyIn19LCJQYXJlbnRTdHlsZSI6eyIkcmVmIjoiNTkifX0sIlRpdGxlU3R5bGUiOnsiJGlkIjoiMjIyIiwiRm9udFNldHRpbmdzIjp7IiRpZCI6IjIyMyIsIkZvbnRTaXplIjoxMSwiRm9udE5hbWUiOiJDYWxpYnJpIiwiSXNCb2xkIjp0cnVlLCJJc0l0YWxpYyI6ZmFsc2UsIklzVW5kZXJsaW5lZCI6ZmFsc2UsIlBhcmVudFN0eWxlIjp7IiRyZWYiOiI2NiJ9fSwiQXV0b1NpemUiOjIsIkZvcmVncm91bmQiOnsiJHJlZiI6IjY3In0sIk1heFdpZHRoIjo2MS40OTI3NTU4ODk4OTI1Nzg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yNCIsIkxpbmVDb2xvciI6bnVsbCwiTGluZVdlaWdodCI6MC4wLCJMaW5lVHlwZSI6MCwiUGFyZW50U3R5bGUiOm51bGx9LCJQYXJlbnRTdHlsZSI6eyIkcmVmIjoiNjUifX0sIkRhdGVTdHlsZSI6eyIkaWQiOiIyMjUiLCJGb250U2V0dGluZ3MiOnsiJGlkIjoiMjI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3IiwiTGluZUNvbG9yIjpudWxsLCJMaW5lV2VpZ2h0IjowLjAsIkxpbmVUeXBlIjowLCJQYXJlbnRTdHlsZSI6bnVsbH0sIlBhcmVudFN0eWxlIjp7IiRyZWYiOiI3MiJ9fSwiRGF0ZUZvcm1hdCI6eyIkcmVmIjoiNzkifSwiSXNWaXNpYmxlIjp0cnVlLCJQYXJlbnRTdHlsZSI6eyIkcmVmIjoiNTMifX0sIlBvc2l0aW9uIjp7IlJhdGlvIjowLjM0NjA0OTUyOTY1MjUzNjY2LCJJc0N1c3RvbSI6dHJ1ZX0sIklkIjoiMjNlOTBmYzUtOWE4Ny00MGYzLTlkNGYtOTYxM2RmNzFhMDZkIiwiSW1wb3J0SWQiOm51bGwsIlRpdGxlIjoiRXZhbHVhdGlvbiIsIk5vdGUiOm51bGwsIkh5cGVybGluayI6bnVsbCwiSXNDaGFuZ2VkIjpmYWxzZSwiSXNOZXciOmZhbHNlfV0sIlRhc2tzIjpbeyIkaWQiOiIyMjgiLCJHcm91cE5hbWUiOm51bGwsIlN0YXJ0RGF0ZSI6IjIwMTYtMDQtMjlUMDA6MDA6MDBaIiwiRW5kRGF0ZSI6IjIwMTYtMDQtMjlUMjM6NTk6NTkuOTk5WiIsIlBlcmNlbnRhZ2VDb21wbGV0ZSI6bnVsbCwiU3R5bGUiOnsiJGlkIjoiMjI5IiwiU2hhcGUiOjIsIlNoYXBlVGhpY2tuZXNzIjoxLCJEdXJhdGlvbkZvcm1hdCI6MCwiSW5jbHVkZU5vbldvcmtpbmdEYXlzSW5EdXJhdGlvbiI6ZmFsc2UsIlBlcmNlbnRhZ2VDb21wbGV0ZVN0eWxlIjp7IiRpZCI6IjIzMCIsIkZvbnRTZXR0aW5ncyI6eyIkaWQiOiIyMz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UiLCJMaW5lQ29sb3IiOm51bGwsIkxpbmVXZWlnaHQiOjAuMCwiTGluZVR5cGUiOjAsIlBhcmVudFN0eWxlIjpudWxsfSwiUGFyZW50U3R5bGUiOnsiJHJlZiI6Ijg4In19LCJIb3Jpem9udGFsQ29ubmVjdG9yU3R5bGUiOnsiJGlkIjoiMjM2IiwiTGluZUNvbG9yIjp7IiRyZWYiOiI5NiJ9LCJMaW5lV2VpZ2h0IjoxLjAsIkxpbmVUeXBlIjowLCJQYXJlbnRTdHlsZSI6eyIkcmVmIjoiOTUifX0sIlZlcnRpY2FsQ29ubmVjdG9yU3R5bGUiOnsiJGlkIjoiMjM3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jM4IiwiTWFyZ2luIjp7IiRyZWYiOiIxMDIifSwiUGFkZGluZyI6eyIkcmVmIjoiMTAzIn0sIkJhY2tncm91bmQiOnsiJGlkIjoiMjM5IiwiQ29sb3IiOnsiJGlkIjoiMjQwIiwiQSI6MjU1LCJSIjoxNjIsIkciOjIxNCwiQiI6MjI4fX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0IiwiTGluZUNvbG9yIjpudWxsLCJMaW5lV2VpZ2h0IjowLjAsIkxpbmVUeXBlIjowLCJQYXJlbnRTdHlsZSI6bnVsbH0sIlBhcmVudFN0eWxlIjp7IiRyZWYiOiIxMDcifX0sIkRhdGVTdHlsZSI6eyIkaWQiOiIyNDUiLCJGb250U2V0dGluZ3MiOnsiJGlkIjoiMjQ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NDciLCJMaW5lQ29sb3IiOm51bGwsIkxpbmVXZWlnaHQiOjAuMCwiTGluZVR5cGUiOjAsIlBhcmVudFN0eWxlIjpudWxsfSwiUGFyZW50U3R5bGUiOnsiJHJlZiI6IjExNCJ9fSwiRGF0ZUZvcm1hdCI6eyIkcmVmIjoiMTIxIn0sIklzVmlzaWJsZSI6dHJ1ZSwiUGFyZW50U3R5bGUiOnsiJHJlZiI6IjgwIn19LCJJbmRleCI6MSwiSWQiOiI3NzNhOTk0Yi05NmQ4LTQ5MTgtOTgxZS0xMjUyZjUzZDQyODMiLCJJbXBvcnRJZCI6bnVsbCwiVGl0bGUiOiLigKIgUHJvamVjdCBCcmllZmluZ1xy4oCiIE1vZHVsZSBkaXN0cmlidXRpb25cciIsIk5vdGUiOm51bGwsIkh5cGVybGluayI6bnVsbCwiSXNDaGFuZ2VkIjpmYWxzZSwiSXNOZXciOmZhbHNlfSx7IiRpZCI6IjI0OCIsIkdyb3VwTmFtZSI6bnVsbCwiU3RhcnREYXRlIjoiMjAxNi0wNC0zMFQwMDowMDowMFoiLCJFbmREYXRlIjoiMjAxNi0wNC0zMFQyMzo1OTo1OS45OTlaIiwiUGVyY2VudGFnZUNvbXBsZXRlIjpudWxsLCJTdHlsZSI6eyIkaWQiOiIyNDkiLCJTaGFwZSI6MiwiU2hhcGVUaGlja25lc3MiOjEsIkR1cmF0aW9uRm9ybWF0IjowLCJJbmNsdWRlTm9uV29ya2luZ0RheXNJbkR1cmF0aW9uIjpmYWxzZSwiUGVyY2VudGFnZUNvbXBsZXRlU3R5bGUiOnsiJGlkIjoiMjUwIiwiRm9udFNldHRpbmdzIjp7IiRpZCI6IjI1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MiIsIkxpbmVDb2xvciI6bnVsbCwiTGluZVdlaWdodCI6MC4wLCJMaW5lVHlwZSI6MCwiUGFyZW50U3R5bGUiOm51bGx9LCJQYXJlbnRTdHlsZSI6eyIkcmVmIjoiODEifX0sIkR1cmF0aW9uU3R5bGUiOnsiJGlkIjoiMjUzIiwiRm9udFNldHRpbmdzIjp7IiRpZCI6IjI1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NSIsIkxpbmVDb2xvciI6bnVsbCwiTGluZVdlaWdodCI6MC4wLCJMaW5lVHlwZSI6MCwiUGFyZW50U3R5bGUiOm51bGx9LCJQYXJlbnRTdHlsZSI6eyIkcmVmIjoiODgifX0sIkhvcml6b250YWxDb25uZWN0b3JTdHlsZSI6eyIkaWQiOiIyNTYiLCJMaW5lQ29sb3IiOnsiJHJlZiI6Ijk2In0sIkxpbmVXZWlnaHQiOjEuMCwiTGluZVR5cGUiOjAsIlBhcmVudFN0eWxlIjp7IiRyZWYiOiI5NSJ9fSwiVmVydGljYWxDb25uZWN0b3JTdHlsZSI6eyIkaWQiOiIyNTc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yNTgiLCJNYXJnaW4iOnsiJHJlZiI6IjEwMiJ9LCJQYWRkaW5nIjp7IiRyZWYiOiIxMDMifSwiQmFja2dyb3VuZCI6eyIkaWQiOiIyNTkiLCJDb2xvciI6eyIkaWQiOiIyNjAiLCJBIjoyNTUsIlIiOjExNywiRyI6MjA0LCJCIjoyMzd9fSwiSXNWaXNpYmxlIjp0cnVlLCJXaWR0aCI6MC4wLCJIZWlnaHQiOjE2LjAsIkJvcmRlclN0eWxlIjp7IiRpZCI6IjI2MSIsIkxpbmVDb2xvciI6eyIkcmVmIjoiMTA1In0sIkxpbmVXZWlnaHQiOjAuMCwiTGluZVR5cGUiOjAsIlBhcmVudFN0eWxlIjp7IiRyZWYiOiIxMDQifX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QiLCJMaW5lQ29sb3IiOm51bGwsIkxpbmVXZWlnaHQiOjAuMCwiTGluZVR5cGUiOjAsIlBhcmVudFN0eWxlIjpudWxsfSwiUGFyZW50U3R5bGUiOnsiJHJlZiI6IjEwNyJ9fSwiRGF0ZVN0eWxlIjp7IiRpZCI6IjI2NSIsIkZvbnRTZXR0aW5ncyI6eyIkaWQiOiIyNj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2NyIsIkxpbmVDb2xvciI6bnVsbCwiTGluZVdlaWdodCI6MC4wLCJMaW5lVHlwZSI6MCwiUGFyZW50U3R5bGUiOm51bGx9LCJQYXJlbnRTdHlsZSI6eyIkcmVmIjoiMTE0In19LCJEYXRlRm9ybWF0Ijp7IiRyZWYiOiIxMjEifSwiSXNWaXNpYmxlIjp0cnVlLCJQYXJlbnRTdHlsZSI6eyIkcmVmIjoiODAifX0sIkluZGV4IjoyLCJJZCI6ImU1MGI4NjlkLTBlYzYtNGFkYy1iODQ2LTNiMmE1YTg2YTI2YSIsIkltcG9ydElkIjpudWxsLCJUaXRsZSI6IuKAoiBVc2VyLXN0b3J5XHLigKIgQXJjaGl0ZWN0dXJlIERlc2lnblxyIiwiTm90ZSI6bnVsbCwiSHlwZXJsaW5rIjpudWxsLCJJc0NoYW5nZWQiOmZhbHNlLCJJc05ldyI6ZmFsc2V9LHsiJGlkIjoiMjY4IiwiR3JvdXBOYW1lIjpudWxsLCJTdGFydERhdGUiOiIyMDE2LTA1LTAyVDAwOjAwOjAwWiIsIkVuZERhdGUiOiIyMDE2LTA1LTAyVDIzOjU5OjU5Ljk5OVoiLCJQZXJjZW50YWdlQ29tcGxldGUiOm51bGwsIlN0eWxlIjp7IiRpZCI6IjI2OSIsIlNoYXBlIjoy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yIiwiTGluZUNvbG9yIjpudWxsLCJMaW5lV2VpZ2h0IjowLjAsIkxpbmVUeXBlIjowLCJQYXJlbnRTdHlsZSI6bnVsbH0sIlBhcmVudFN0eWxlIjp7IiRyZWYiOiI4MSJ9fSwiRHVyYXRpb25TdHlsZSI6eyIkaWQiOiIyNzMiLCJGb250U2V0dGluZ3MiOnsiJGlkIjoiMjc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1IiwiTGluZUNvbG9yIjpudWxsLCJMaW5lV2VpZ2h0IjowLjAsIkxpbmVUeXBlIjowLCJQYXJlbnRTdHlsZSI6bnVsbH0sIlBhcmVudFN0eWxlIjp7IiRyZWYiOiI4OCJ9fSwiSG9yaXpvbnRhbENvbm5lY3RvclN0eWxlIjp7IiRpZCI6IjI3NiIsIkxpbmVDb2xvciI6eyIkcmVmIjoiOTYifSwiTGluZVdlaWdodCI6MS4wLCJMaW5lVHlwZSI6MCwiUGFyZW50U3R5bGUiOnsiJHJlZiI6Ijk1In19LCJWZXJ0aWNhbENvbm5lY3RvclN0eWxlIjp7IiRpZCI6IjI3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I3OCIsIk1hcmdpbiI6eyIkcmVmIjoiMTAyIn0sIlBhZGRpbmciOnsiJHJlZiI6IjEwMyJ9LCJCYWNrZ3JvdW5kIjp7IiRpZCI6IjI3OSIsIkNvbG9yIjp7IiRpZCI6IjI4MCIsIkEiOjI1NSwiUiI6MTQyLCJHIjoxODYsIkIiOjIzNn19LCJJc1Zpc2libGUiOnRydWUsIldpZHRoIjowLjAsIkhlaWdodCI6MTYuMCwiQm9yZGVyU3R5bGUiOnsiJGlkIjoiMjgxIiwiTGluZUNvbG9yIjp7IiRyZWYiOiIxMDUifSwiTGluZVdlaWdodCI6MC4wLCJMaW5lVHlwZSI6MCwiUGFyZW50U3R5bGUiOnsiJHJlZiI6IjEwNCJ9fSwiUGFyZW50U3R5bGUiOnsiJHJlZiI6IjEwMSJ9fSwiVGl0bGVTdHlsZSI6eyIkaWQiOiIyODIiLCJGb250U2V0dGluZ3MiOnsiJGlkIjoiMjg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NCIsIkxpbmVDb2xvciI6bnVsbCwiTGluZVdlaWdodCI6MC4wLCJMaW5lVHlwZSI6MCwiUGFyZW50U3R5bGUiOm51bGx9LCJQYXJlbnRTdHlsZSI6eyIkcmVmIjoiMTA3In19LCJEYXRlU3R5bGUiOnsiJGlkIjoiMjg1IiwiRm9udFNldHRpbmdzIjp7IiRpZCI6IjI4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3IiwiTGluZUNvbG9yIjpudWxsLCJMaW5lV2VpZ2h0IjowLjAsIkxpbmVUeXBlIjowLCJQYXJlbnRTdHlsZSI6bnVsbH0sIlBhcmVudFN0eWxlIjp7IiRyZWYiOiIxMTQifX0sIkRhdGVGb3JtYXQiOnsiJHJlZiI6IjEyMSJ9LCJJc1Zpc2libGUiOnRydWUsIlBhcmVudFN0eWxlIjp7IiRyZWYiOiI4MCJ9fSwiSW5kZXgiOjMsIklkIjoiNDE5MGVjODUtMDY4NS00MjA3LWI3NDgtMjY4ZTI1ZjM1ZTJiIiwiSW1wb3J0SWQiOm51bGwsIlRpdGxlIjoi4oCiIE1vZHVsZSBXaXNlIFByZXNlbnRhdGlvblxy4oCiICBNZXRvciBSZXZpZXdEQiBtb2RlbFxy4oCicGFnZSBsYXlvdXRccuKAokhUTUxccuKAomFyY2hpdGVjdHVyZVxy4oCicGFja2FnZSBzdHJ1Y3R1cmUgIiwiTm90ZSI6bnVsbCwiSHlwZXJsaW5rIjpudWxsLCJJc0NoYW5nZWQiOmZhbHNlLCJJc05ldyI6ZmFsc2V9LHsiJGlkIjoiMjg4IiwiR3JvdXBOYW1lIjpudWxsLCJTdGFydERhdGUiOiIyMDE2LTA1LTAzVDAwOjAwOjAwWiIsIkVuZERhdGUiOiIyMDE2LTA1LTA3VDIzOjU5OjU5Ljk5OVoiLCJQZXJjZW50YWdlQ29tcGxldGUiOm51bGwsIlN0eWxlIjp7IiRpZCI6IjI4OSIsIlNoYXBlIjoyLCJTaGFwZVRoaWNrbmVzcyI6MSwiRHVyYXRpb25Gb3JtYXQiOjAsIkluY2x1ZGVOb25Xb3JraW5nRGF5c0luRHVyYXRpb24iOmZhbHNlLCJQZXJjZW50YWdlQ29tcGxldGVTdHlsZSI6eyIkaWQiOiIyOTAiLCJGb250U2V0dGluZ3MiOnsiJGlkIjoiMjk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yIiwiTGluZUNvbG9yIjpudWxsLCJMaW5lV2VpZ2h0IjowLjAsIkxpbmVUeXBlIjowLCJQYXJlbnRTdHlsZSI6bnVsbH0sIlBhcmVudFN0eWxlIjp7IiRyZWYiOiI4MSJ9fSwiRHVyYXRpb25TdHlsZSI6eyIkaWQiOiIyOTMiLCJGb250U2V0dGluZ3MiOnsiJGlkIjoiMjk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1IiwiTGluZUNvbG9yIjpudWxsLCJMaW5lV2VpZ2h0IjowLjAsIkxpbmVUeXBlIjowLCJQYXJlbnRTdHlsZSI6bnVsbH0sIlBhcmVudFN0eWxlIjp7IiRyZWYiOiI4OCJ9fSwiSG9yaXpvbnRhbENvbm5lY3RvclN0eWxlIjp7IiRpZCI6IjI5NiIsIkxpbmVDb2xvciI6eyIkcmVmIjoiOTYifSwiTGluZVdlaWdodCI6MS4wLCJMaW5lVHlwZSI6MCwiUGFyZW50U3R5bGUiOnsiJHJlZiI6Ijk1In19LCJWZXJ0aWNhbENvbm5lY3RvclN0eWxlIjp7IiRpZCI6IjI5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I5OCIsIk1hcmdpbiI6eyIkcmVmIjoiMTAyIn0sIlBhZGRpbmciOnsiJHJlZiI6IjEwMyJ9LCJCYWNrZ3JvdW5kIjp7IiRpZCI6IjI5OSIsIkNvbG9yIjp7IiRpZCI6IjMwMCIsIkEiOjI1NSwiUiI6MTI2LCJHIjoyMDgsIkIiOjIzNn19LCJJc1Zpc2libGUiOnRydWUsIldpZHRoIjowLjAsIkhlaWdodCI6MTYuMCwiQm9yZGVyU3R5bGUiOnsiJGlkIjoiMzAxIiwiTGluZUNvbG9yIjp7IiRyZWYiOiIxMDUifSwiTGluZVdlaWdodCI6MC4wLCJMaW5lVHlwZSI6MCwiUGFyZW50U3R5bGUiOnsiJHJlZiI6IjEwNCJ9fSwiUGFyZW50U3R5bGUiOnsiJHJlZiI6IjEwMSJ9fSwiVGl0bGVTdHlsZSI6eyIkaWQiOiIzMDIiLCJGb250U2V0dGluZ3MiOnsiJGlkIjoiMzA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NCIsIkxpbmVDb2xvciI6bnVsbCwiTGluZVdlaWdodCI6MC4wLCJMaW5lVHlwZSI6MCwiUGFyZW50U3R5bGUiOm51bGx9LCJQYXJlbnRTdHlsZSI6eyIkcmVmIjoiMTA3In19LCJEYXRlU3R5bGUiOnsiJGlkIjoiMzA1IiwiRm9udFNldHRpbmdzIjp7IiRpZCI6IjMw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A3IiwiTGluZUNvbG9yIjpudWxsLCJMaW5lV2VpZ2h0IjowLjAsIkxpbmVUeXBlIjowLCJQYXJlbnRTdHlsZSI6bnVsbH0sIlBhcmVudFN0eWxlIjp7IiRyZWYiOiIxMTQifX0sIkRhdGVGb3JtYXQiOnsiJHJlZiI6IjEyMSJ9LCJJc1Zpc2libGUiOnRydWUsIlBhcmVudFN0eWxlIjp7IiRyZWYiOiI4MCJ9fSwiSW5kZXgiOjQsIklkIjoiZDZlYzY3MjAtOWZhNC00YmQ0LWE3NDItNzRhZGRhNzYzYmEwIiwiSW1wb3J0SWQiOm51bGwsIlRpdGxlIjoi4oCiSW5kaXZpc3VhbCBXb3JrIiwiTm90ZSI6bnVsbCwiSHlwZXJsaW5rIjpudWxsLCJJc0NoYW5nZWQiOmZhbHNlLCJJc05ldyI6ZmFsc2V9LHsiJGlkIjoiMzA4IiwiR3JvdXBOYW1lIjpudWxsLCJTdGFydERhdGUiOiIyMDE2LTA1LTA3VDAwOjAwOjAwWiIsIkVuZERhdGUiOiIyMDE2LTA1LTA3VDIzOjU5OjU5Ljk5OVoiLCJQZXJjZW50YWdlQ29tcGxldGUiOm51bGwsIlN0eWxlIjp7IiRpZCI6IjMwOSIsIlNoYXBlIjoyLCJTaGFwZVRoaWNrbmVzcyI6MSwiRHVyYXRpb25Gb3JtYXQiOjAsIkluY2x1ZGVOb25Xb3JraW5nRGF5c0luRHVyYXRpb24iOmZhbHNlLCJQZXJjZW50YWdlQ29tcGxldGVTdHlsZSI6eyIkaWQiOiIzMTAiLCJGb250U2V0dGluZ3MiOnsiJGlkIjoiMzE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yIiwiTGluZUNvbG9yIjpudWxsLCJMaW5lV2VpZ2h0IjowLjAsIkxpbmVUeXBlIjowLCJQYXJlbnRTdHlsZSI6bnVsbH0sIlBhcmVudFN0eWxlIjp7IiRyZWYiOiI4MSJ9fSwiRHVyYXRpb25TdHlsZSI6eyIkaWQiOiIzMTMiLCJGb250U2V0dGluZ3MiOnsiJGlkIjoiMzE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1IiwiTGluZUNvbG9yIjpudWxsLCJMaW5lV2VpZ2h0IjowLjAsIkxpbmVUeXBlIjowLCJQYXJlbnRTdHlsZSI6bnVsbH0sIlBhcmVudFN0eWxlIjp7IiRyZWYiOiI4OCJ9fSwiSG9yaXpvbnRhbENvbm5lY3RvclN0eWxlIjp7IiRpZCI6IjMxNiIsIkxpbmVDb2xvciI6eyIkcmVmIjoiOTYifSwiTGluZVdlaWdodCI6MS4wLCJMaW5lVHlwZSI6MCwiUGFyZW50U3R5bGUiOnsiJHJlZiI6Ijk1In19LCJWZXJ0aWNhbENvbm5lY3RvclN0eWxlIjp7IiRpZCI6IjMx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MxOCIsIk1hcmdpbiI6eyIkcmVmIjoiMTAyIn0sIlBhZGRpbmciOnsiJHJlZiI6IjEwMyJ9LCJCYWNrZ3JvdW5kIjp7IiRpZCI6IjMxOSIsIkNvbG9yIjp7IiRpZCI6IjMyMCIsIkEiOjI1NSwiUiI6MTI0LCJHIjoyMjAsIkIiOjI0Nn19LCJJc1Zpc2libGUiOnRydWUsIldpZHRoIjowLjAsIkhlaWdodCI6MTYuMCwiQm9yZGVyU3R5bGUiOnsiJGlkIjoiMzIxIiwiTGluZUNvbG9yIjp7IiRyZWYiOiIxMDUifSwiTGluZVdlaWdodCI6MC4wLCJMaW5lVHlwZSI6MCwiUGFyZW50U3R5bGUiOnsiJHJlZiI6IjEwNCJ9fSwiUGFyZW50U3R5bGUiOnsiJHJlZiI6IjEwMSJ9fSwiVGl0bGVTdHlsZSI6eyIkaWQiOiIzMjIiLCJGb250U2V0dGluZ3MiOnsiJGlkIjoiMzI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yNCIsIkxpbmVDb2xvciI6bnVsbCwiTGluZVdlaWdodCI6MC4wLCJMaW5lVHlwZSI6MCwiUGFyZW50U3R5bGUiOm51bGx9LCJQYXJlbnRTdHlsZSI6eyIkcmVmIjoiMTA3In19LCJEYXRlU3R5bGUiOnsiJGlkIjoiMzI1IiwiRm9udFNldHRpbmdzIjp7IiRpZCI6IjMy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I3IiwiTGluZUNvbG9yIjpudWxsLCJMaW5lV2VpZ2h0IjowLjAsIkxpbmVUeXBlIjowLCJQYXJlbnRTdHlsZSI6bnVsbH0sIlBhcmVudFN0eWxlIjp7IiRyZWYiOiIxMTQifX0sIkRhdGVGb3JtYXQiOnsiJHJlZiI6IjEyMSJ9LCJJc1Zpc2libGUiOnRydWUsIlBhcmVudFN0eWxlIjp7IiRyZWYiOiI4MCJ9fSwiSW5kZXgiOjUsIklkIjoiOTQyOTY0ZjItNjY4My00YWZhLWE0YjgtY2FjZGQ3MjRmNjIzIiwiSW1wb3J0SWQiOm51bGwsIlRpdGxlIjoi4oCiIENvbXBsZXRlIE1vZHVsZSBmaW5hbGlzYXRpb25cclxu4oCiVGVzdGluZyBcclxu4oCiVUkgRGVzaWduIiwiTm90ZSI6bnVsbCwiSHlwZXJsaW5rIjpudWxsLCJJc0NoYW5nZWQiOmZhbHNlLCJJc05ldyI6ZmFsc2V9LHsiJGlkIjoiMzI4IiwiR3JvdXBOYW1lIjpudWxsLCJTdGFydERhdGUiOiIyMDE2LTA1LTA5VDAwOjAwOjAwWiIsIkVuZERhdGUiOiIyMDE2LTA1LTA5VDIzOjU5OjU5Ljk5OVoiLCJQZXJjZW50YWdlQ29tcGxldGUiOm51bGwsIlN0eWxlIjp7IiRpZCI6IjMyOSIsIlNoYXBlIjoyLCJTaGFwZVRoaWNrbmVzcyI6MSwiRHVyYXRpb25Gb3JtYXQiOjAsIkluY2x1ZGVOb25Xb3JraW5nRGF5c0luRHVyYXRpb24iOmZhbHNlLCJQZXJjZW50YWdlQ29tcGxldGVTdHlsZSI6eyIkaWQiOiIzMzAiLCJGb250U2V0dGluZ3MiOnsiJGlkIjoiMzM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yIiwiTGluZUNvbG9yIjpudWxsLCJMaW5lV2VpZ2h0IjowLjAsIkxpbmVUeXBlIjowLCJQYXJlbnRTdHlsZSI6bnVsbH0sIlBhcmVudFN0eWxlIjp7IiRyZWYiOiI4MSJ9fSwiRHVyYXRpb25TdHlsZSI6eyIkaWQiOiIzMzMiLCJGb250U2V0dGluZ3MiOnsiJGlkIjoiMzM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1IiwiTGluZUNvbG9yIjpudWxsLCJMaW5lV2VpZ2h0IjowLjAsIkxpbmVUeXBlIjowLCJQYXJlbnRTdHlsZSI6bnVsbH0sIlBhcmVudFN0eWxlIjp7IiRyZWYiOiI4OCJ9fSwiSG9yaXpvbnRhbENvbm5lY3RvclN0eWxlIjp7IiRpZCI6IjMzNiIsIkxpbmVDb2xvciI6eyIkcmVmIjoiOTYifSwiTGluZVdlaWdodCI6MS4wLCJMaW5lVHlwZSI6MCwiUGFyZW50U3R5bGUiOnsiJHJlZiI6Ijk1In19LCJWZXJ0aWNhbENvbm5lY3RvclN0eWxlIjp7IiRpZCI6IjM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MzOCIsIk1hcmdpbiI6eyIkcmVmIjoiMTAyIn0sIlBhZGRpbmciOnsiJHJlZiI6IjEwMyJ9LCJCYWNrZ3JvdW5kIjp7IiRpZCI6IjMzOSIsIkNvbG9yIjp7IiRpZCI6IjM0MCIsIkEiOjI1NSwiUiI6MzEsIkciOjczLCJCIjoxMjV9fSwiSXNWaXNpYmxlIjp0cnVlLCJXaWR0aCI6MC4wLCJIZWlnaHQiOjE2LjAsIkJvcmRlclN0eWxlIjp7IiRpZCI6IjM0MSIsIkxpbmVDb2xvciI6eyIkcmVmIjoiMTA1In0sIkxpbmVXZWlnaHQiOjAuMCwiTGluZVR5cGUiOjAsIlBhcmVudFN0eWxlIjp7IiRyZWYiOiIxMDQifX0sIlBhcmVudFN0eWxlIjp7IiRyZWYiOiIxMDEifX0sIlRpdGxlU3R5bGUiOnsiJGlkIjoiMzQyIiwiRm9udFNldHRpbmdzIjp7IiRpZCI6IjM0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NDQiLCJMaW5lQ29sb3IiOm51bGwsIkxpbmVXZWlnaHQiOjAuMCwiTGluZVR5cGUiOjAsIlBhcmVudFN0eWxlIjpudWxsfSwiUGFyZW50U3R5bGUiOnsiJHJlZiI6IjEwNyJ9fSwiRGF0ZVN0eWxlIjp7IiRpZCI6IjM0NSIsIkZvbnRTZXR0aW5ncyI6eyIkaWQiOiIzND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0NyIsIkxpbmVDb2xvciI6bnVsbCwiTGluZVdlaWdodCI6MC4wLCJMaW5lVHlwZSI6MCwiUGFyZW50U3R5bGUiOm51bGx9LCJQYXJlbnRTdHlsZSI6eyIkcmVmIjoiMTE0In19LCJEYXRlRm9ybWF0Ijp7IiRyZWYiOiIxMjEifSwiSXNWaXNpYmxlIjp0cnVlLCJQYXJlbnRTdHlsZSI6eyIkcmVmIjoiODAifX0sIkluZGV4Ijo2LCJJZCI6ImI2Y2I2MDlmLWNlMjEtNGY1NC1iZDljLWI1MDVjN2Q1NjkxMSIsIkltcG9ydElkIjpudWxsLCJUaXRsZSI6IiDigKIgRGF0YWJhc2UgRW50cnlcclxu4oCiIERlcGxveW1lbnQgVUFUXHJcbuKAokZpbmFsIE1lZXRpbmcgXHJcbuKAoiBFdmFsdXRhaW9uIFByZXBhcmF0aW9uIiwiTm90ZSI6bnVsbCwiSHlwZXJsaW5rIjpudWxsLCJJc0NoYW5nZWQiOmZhbHNlLCJJc05ldyI6ZmFsc2V9XSwiTXNQcm9qZWN0SXRlbXNUcmVlIjp7IiRpZCI6IjM0OCIsIlJvb3QiOnsiSW1wb3J0SWQiOm51bGwsIklzSW1wb3J0ZWQiOmZhbHNlLCJDaGlsZHJlbiI6W119fSwiTWV0YWRhdGEiOnsiJGlkIjoiMzQ5In0sIlNldHRpbmdzIjp7IiRpZCI6IjM1MCIsIkltcGFPcHRpb25zIjp7IiRpZCI6IjM1M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292</Words>
  <Application>Microsoft Office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Ashutosh Singla</dc:creator>
  <cp:lastModifiedBy>Ashutosh Singla</cp:lastModifiedBy>
  <cp:revision>23</cp:revision>
  <dcterms:created xsi:type="dcterms:W3CDTF">2016-05-09T04:16:16Z</dcterms:created>
  <dcterms:modified xsi:type="dcterms:W3CDTF">2016-05-09T08:39:18Z</dcterms:modified>
</cp:coreProperties>
</file>