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59" r:id="rId3"/>
    <p:sldId id="273" r:id="rId4"/>
    <p:sldId id="278" r:id="rId6"/>
    <p:sldId id="262" r:id="rId7"/>
    <p:sldId id="263" r:id="rId8"/>
    <p:sldId id="264" r:id="rId9"/>
    <p:sldId id="279" r:id="rId10"/>
    <p:sldId id="26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 showGuides="1">
      <p:cViewPr>
        <p:scale>
          <a:sx n="70" d="100"/>
          <a:sy n="70" d="100"/>
        </p:scale>
        <p:origin x="536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/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/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-1" fmla="*/ 0 w 5864280"/>
              <a:gd name="connsiteY0-2" fmla="*/ 0 h 6938010"/>
              <a:gd name="connsiteX1-3" fmla="*/ 5864280 w 5864280"/>
              <a:gd name="connsiteY1-4" fmla="*/ 0 h 6938010"/>
              <a:gd name="connsiteX2-5" fmla="*/ 5864280 w 5864280"/>
              <a:gd name="connsiteY2-6" fmla="*/ 6938010 h 6938010"/>
              <a:gd name="connsiteX3-7" fmla="*/ 4899969 w 5864280"/>
              <a:gd name="connsiteY3-8" fmla="*/ 6938010 h 6938010"/>
              <a:gd name="connsiteX4-9" fmla="*/ 4880783 w 5864280"/>
              <a:gd name="connsiteY4-10" fmla="*/ 6771085 h 6938010"/>
              <a:gd name="connsiteX5-11" fmla="*/ 5036864 w 5864280"/>
              <a:gd name="connsiteY5-12" fmla="*/ 1534679 h 6938010"/>
              <a:gd name="connsiteX6-13" fmla="*/ 438790 w 5864280"/>
              <a:gd name="connsiteY6-14" fmla="*/ 927368 h 6938010"/>
              <a:gd name="connsiteX7-15" fmla="*/ 39064 w 5864280"/>
              <a:gd name="connsiteY7-16" fmla="*/ 165620 h 6938010"/>
              <a:gd name="connsiteX8" fmla="*/ 91440 w 5864280"/>
              <a:gd name="connsiteY8" fmla="*/ 91440 h 6938010"/>
              <a:gd name="connsiteX0-17" fmla="*/ 7620 w 5871900"/>
              <a:gd name="connsiteY0-18" fmla="*/ 0 h 6938010"/>
              <a:gd name="connsiteX1-19" fmla="*/ 5871900 w 5871900"/>
              <a:gd name="connsiteY1-20" fmla="*/ 0 h 6938010"/>
              <a:gd name="connsiteX2-21" fmla="*/ 5871900 w 5871900"/>
              <a:gd name="connsiteY2-22" fmla="*/ 6938010 h 6938010"/>
              <a:gd name="connsiteX3-23" fmla="*/ 4907589 w 5871900"/>
              <a:gd name="connsiteY3-24" fmla="*/ 6938010 h 6938010"/>
              <a:gd name="connsiteX4-25" fmla="*/ 4888403 w 5871900"/>
              <a:gd name="connsiteY4-26" fmla="*/ 6771085 h 6938010"/>
              <a:gd name="connsiteX5-27" fmla="*/ 5044484 w 5871900"/>
              <a:gd name="connsiteY5-28" fmla="*/ 1534679 h 6938010"/>
              <a:gd name="connsiteX6-29" fmla="*/ 446410 w 5871900"/>
              <a:gd name="connsiteY6-30" fmla="*/ 927368 h 6938010"/>
              <a:gd name="connsiteX7-31" fmla="*/ 46684 w 5871900"/>
              <a:gd name="connsiteY7-32" fmla="*/ 165620 h 6938010"/>
              <a:gd name="connsiteX8-33" fmla="*/ 0 w 5871900"/>
              <a:gd name="connsiteY8-34" fmla="*/ 15240 h 6938010"/>
              <a:gd name="connsiteX0-35" fmla="*/ 0 w 5864280"/>
              <a:gd name="connsiteY0-36" fmla="*/ 0 h 6938010"/>
              <a:gd name="connsiteX1-37" fmla="*/ 5864280 w 5864280"/>
              <a:gd name="connsiteY1-38" fmla="*/ 0 h 6938010"/>
              <a:gd name="connsiteX2-39" fmla="*/ 5864280 w 5864280"/>
              <a:gd name="connsiteY2-40" fmla="*/ 6938010 h 6938010"/>
              <a:gd name="connsiteX3-41" fmla="*/ 4899969 w 5864280"/>
              <a:gd name="connsiteY3-42" fmla="*/ 6938010 h 6938010"/>
              <a:gd name="connsiteX4-43" fmla="*/ 4880783 w 5864280"/>
              <a:gd name="connsiteY4-44" fmla="*/ 6771085 h 6938010"/>
              <a:gd name="connsiteX5-45" fmla="*/ 5036864 w 5864280"/>
              <a:gd name="connsiteY5-46" fmla="*/ 1534679 h 6938010"/>
              <a:gd name="connsiteX6-47" fmla="*/ 438790 w 5864280"/>
              <a:gd name="connsiteY6-48" fmla="*/ 927368 h 6938010"/>
              <a:gd name="connsiteX7-49" fmla="*/ 39064 w 5864280"/>
              <a:gd name="connsiteY7-50" fmla="*/ 165620 h 6938010"/>
              <a:gd name="connsiteX8-51" fmla="*/ 7620 w 5864280"/>
              <a:gd name="connsiteY8-52" fmla="*/ 17780 h 6938010"/>
              <a:gd name="connsiteX0-53" fmla="*/ 12700 w 5856660"/>
              <a:gd name="connsiteY0-54" fmla="*/ 0 h 7004050"/>
              <a:gd name="connsiteX1-55" fmla="*/ 5856660 w 5856660"/>
              <a:gd name="connsiteY1-56" fmla="*/ 66040 h 7004050"/>
              <a:gd name="connsiteX2-57" fmla="*/ 5856660 w 5856660"/>
              <a:gd name="connsiteY2-58" fmla="*/ 7004050 h 7004050"/>
              <a:gd name="connsiteX3-59" fmla="*/ 4892349 w 5856660"/>
              <a:gd name="connsiteY3-60" fmla="*/ 7004050 h 7004050"/>
              <a:gd name="connsiteX4-61" fmla="*/ 4873163 w 5856660"/>
              <a:gd name="connsiteY4-62" fmla="*/ 6837125 h 7004050"/>
              <a:gd name="connsiteX5-63" fmla="*/ 5029244 w 5856660"/>
              <a:gd name="connsiteY5-64" fmla="*/ 1600719 h 7004050"/>
              <a:gd name="connsiteX6-65" fmla="*/ 431170 w 5856660"/>
              <a:gd name="connsiteY6-66" fmla="*/ 993408 h 7004050"/>
              <a:gd name="connsiteX7-67" fmla="*/ 31444 w 5856660"/>
              <a:gd name="connsiteY7-68" fmla="*/ 231660 h 7004050"/>
              <a:gd name="connsiteX8-69" fmla="*/ 0 w 5856660"/>
              <a:gd name="connsiteY8-70" fmla="*/ 83820 h 7004050"/>
              <a:gd name="connsiteX0-71" fmla="*/ 5856660 w 5856660"/>
              <a:gd name="connsiteY0-72" fmla="*/ 0 h 6938010"/>
              <a:gd name="connsiteX1-73" fmla="*/ 5856660 w 5856660"/>
              <a:gd name="connsiteY1-74" fmla="*/ 6938010 h 6938010"/>
              <a:gd name="connsiteX2-75" fmla="*/ 4892349 w 5856660"/>
              <a:gd name="connsiteY2-76" fmla="*/ 6938010 h 6938010"/>
              <a:gd name="connsiteX3-77" fmla="*/ 4873163 w 5856660"/>
              <a:gd name="connsiteY3-78" fmla="*/ 6771085 h 6938010"/>
              <a:gd name="connsiteX4-79" fmla="*/ 5029244 w 5856660"/>
              <a:gd name="connsiteY4-80" fmla="*/ 1534679 h 6938010"/>
              <a:gd name="connsiteX5-81" fmla="*/ 431170 w 5856660"/>
              <a:gd name="connsiteY5-82" fmla="*/ 927368 h 6938010"/>
              <a:gd name="connsiteX6-83" fmla="*/ 31444 w 5856660"/>
              <a:gd name="connsiteY6-84" fmla="*/ 165620 h 6938010"/>
              <a:gd name="connsiteX7-85" fmla="*/ 0 w 5856660"/>
              <a:gd name="connsiteY7-86" fmla="*/ 17780 h 6938010"/>
              <a:gd name="connsiteX0-87" fmla="*/ 5856660 w 5856660"/>
              <a:gd name="connsiteY0-88" fmla="*/ 6920230 h 6920230"/>
              <a:gd name="connsiteX1-89" fmla="*/ 4892349 w 5856660"/>
              <a:gd name="connsiteY1-90" fmla="*/ 6920230 h 6920230"/>
              <a:gd name="connsiteX2-91" fmla="*/ 4873163 w 5856660"/>
              <a:gd name="connsiteY2-92" fmla="*/ 6753305 h 6920230"/>
              <a:gd name="connsiteX3-93" fmla="*/ 5029244 w 5856660"/>
              <a:gd name="connsiteY3-94" fmla="*/ 1516899 h 6920230"/>
              <a:gd name="connsiteX4-95" fmla="*/ 431170 w 5856660"/>
              <a:gd name="connsiteY4-96" fmla="*/ 909588 h 6920230"/>
              <a:gd name="connsiteX5-97" fmla="*/ 31444 w 5856660"/>
              <a:gd name="connsiteY5-98" fmla="*/ 147840 h 6920230"/>
              <a:gd name="connsiteX6-99" fmla="*/ 0 w 5856660"/>
              <a:gd name="connsiteY6-100" fmla="*/ 0 h 6920230"/>
              <a:gd name="connsiteX0-101" fmla="*/ 4892349 w 5371060"/>
              <a:gd name="connsiteY0-102" fmla="*/ 6920230 h 6920230"/>
              <a:gd name="connsiteX1-103" fmla="*/ 4873163 w 5371060"/>
              <a:gd name="connsiteY1-104" fmla="*/ 6753305 h 6920230"/>
              <a:gd name="connsiteX2-105" fmla="*/ 5029244 w 5371060"/>
              <a:gd name="connsiteY2-106" fmla="*/ 1516899 h 6920230"/>
              <a:gd name="connsiteX3-107" fmla="*/ 431170 w 5371060"/>
              <a:gd name="connsiteY3-108" fmla="*/ 909588 h 6920230"/>
              <a:gd name="connsiteX4-109" fmla="*/ 31444 w 5371060"/>
              <a:gd name="connsiteY4-110" fmla="*/ 147840 h 6920230"/>
              <a:gd name="connsiteX5-111" fmla="*/ 0 w 5371060"/>
              <a:gd name="connsiteY5-112" fmla="*/ 0 h 6920230"/>
              <a:gd name="connsiteX0-113" fmla="*/ 4889809 w 5371060"/>
              <a:gd name="connsiteY0-114" fmla="*/ 6904990 h 6904990"/>
              <a:gd name="connsiteX1-115" fmla="*/ 4873163 w 5371060"/>
              <a:gd name="connsiteY1-116" fmla="*/ 6753305 h 6904990"/>
              <a:gd name="connsiteX2-117" fmla="*/ 5029244 w 5371060"/>
              <a:gd name="connsiteY2-118" fmla="*/ 1516899 h 6904990"/>
              <a:gd name="connsiteX3-119" fmla="*/ 431170 w 5371060"/>
              <a:gd name="connsiteY3-120" fmla="*/ 909588 h 6904990"/>
              <a:gd name="connsiteX4-121" fmla="*/ 31444 w 5371060"/>
              <a:gd name="connsiteY4-122" fmla="*/ 147840 h 6904990"/>
              <a:gd name="connsiteX5-123" fmla="*/ 0 w 5371060"/>
              <a:gd name="connsiteY5-124" fmla="*/ 0 h 6904990"/>
              <a:gd name="connsiteX0-125" fmla="*/ 4892349 w 5371060"/>
              <a:gd name="connsiteY0-126" fmla="*/ 6899910 h 6899910"/>
              <a:gd name="connsiteX1-127" fmla="*/ 4873163 w 5371060"/>
              <a:gd name="connsiteY1-128" fmla="*/ 6753305 h 6899910"/>
              <a:gd name="connsiteX2-129" fmla="*/ 5029244 w 5371060"/>
              <a:gd name="connsiteY2-130" fmla="*/ 1516899 h 6899910"/>
              <a:gd name="connsiteX3-131" fmla="*/ 431170 w 5371060"/>
              <a:gd name="connsiteY3-132" fmla="*/ 909588 h 6899910"/>
              <a:gd name="connsiteX4-133" fmla="*/ 31444 w 5371060"/>
              <a:gd name="connsiteY4-134" fmla="*/ 147840 h 6899910"/>
              <a:gd name="connsiteX5-135" fmla="*/ 0 w 5371060"/>
              <a:gd name="connsiteY5-136" fmla="*/ 0 h 68999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3" name="Text Placeholder 46"/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4" name="Text Placeholder 46"/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5" name="Text Placeholder 46"/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Picture Placeholder 38"/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/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/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/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/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46"/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6"/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46"/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46"/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46"/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46"/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/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-1" fmla="*/ 1708401 w 8339975"/>
              <a:gd name="connsiteY0-2" fmla="*/ 472905 h 5016456"/>
              <a:gd name="connsiteX1-3" fmla="*/ 3848638 w 8339975"/>
              <a:gd name="connsiteY1-4" fmla="*/ 256 h 5016456"/>
              <a:gd name="connsiteX2-5" fmla="*/ 5854939 w 8339975"/>
              <a:gd name="connsiteY2-6" fmla="*/ 453958 h 5016456"/>
              <a:gd name="connsiteX3-7" fmla="*/ 7528125 w 8339975"/>
              <a:gd name="connsiteY3-8" fmla="*/ 1647586 h 5016456"/>
              <a:gd name="connsiteX4-9" fmla="*/ 7964917 w 8339975"/>
              <a:gd name="connsiteY4-10" fmla="*/ 2141444 h 5016456"/>
              <a:gd name="connsiteX5-11" fmla="*/ 8282443 w 8339975"/>
              <a:gd name="connsiteY5-12" fmla="*/ 3652263 h 5016456"/>
              <a:gd name="connsiteX6-13" fmla="*/ 7614819 w 8339975"/>
              <a:gd name="connsiteY6-14" fmla="*/ 4625329 h 5016456"/>
              <a:gd name="connsiteX7-15" fmla="*/ 6295036 w 8339975"/>
              <a:gd name="connsiteY7-16" fmla="*/ 4840094 h 5016456"/>
              <a:gd name="connsiteX8-17" fmla="*/ 5873978 w 8339975"/>
              <a:gd name="connsiteY8-18" fmla="*/ 4635681 h 5016456"/>
              <a:gd name="connsiteX9-19" fmla="*/ 4908200 w 8339975"/>
              <a:gd name="connsiteY9-20" fmla="*/ 4320645 h 5016456"/>
              <a:gd name="connsiteX10-21" fmla="*/ 4012453 w 8339975"/>
              <a:gd name="connsiteY10-22" fmla="*/ 4430992 h 5016456"/>
              <a:gd name="connsiteX11-23" fmla="*/ 3293564 w 8339975"/>
              <a:gd name="connsiteY11-24" fmla="*/ 4694916 h 5016456"/>
              <a:gd name="connsiteX12-25" fmla="*/ 900660 w 8339975"/>
              <a:gd name="connsiteY12-26" fmla="*/ 4775642 h 5016456"/>
              <a:gd name="connsiteX13-27" fmla="*/ 464143 w 8339975"/>
              <a:gd name="connsiteY13-28" fmla="*/ 4374943 h 5016456"/>
              <a:gd name="connsiteX14-29" fmla="*/ 100508 w 8339975"/>
              <a:gd name="connsiteY14-30" fmla="*/ 3580002 h 5016456"/>
              <a:gd name="connsiteX15-31" fmla="*/ 1210 w 8339975"/>
              <a:gd name="connsiteY15-32" fmla="*/ 2578945 h 5016456"/>
              <a:gd name="connsiteX16-33" fmla="*/ 500797 w 8339975"/>
              <a:gd name="connsiteY16-34" fmla="*/ 1384103 h 5016456"/>
              <a:gd name="connsiteX17-35" fmla="*/ 1318314 w 8339975"/>
              <a:gd name="connsiteY17-36" fmla="*/ 689794 h 5016456"/>
              <a:gd name="connsiteX18-37" fmla="*/ 1799841 w 8339975"/>
              <a:gd name="connsiteY18-38" fmla="*/ 564345 h 5016456"/>
              <a:gd name="connsiteX0-39" fmla="*/ 1708401 w 8339975"/>
              <a:gd name="connsiteY0-40" fmla="*/ 472905 h 5016456"/>
              <a:gd name="connsiteX1-41" fmla="*/ 3848638 w 8339975"/>
              <a:gd name="connsiteY1-42" fmla="*/ 256 h 5016456"/>
              <a:gd name="connsiteX2-43" fmla="*/ 5854939 w 8339975"/>
              <a:gd name="connsiteY2-44" fmla="*/ 453958 h 5016456"/>
              <a:gd name="connsiteX3-45" fmla="*/ 7528125 w 8339975"/>
              <a:gd name="connsiteY3-46" fmla="*/ 1647586 h 5016456"/>
              <a:gd name="connsiteX4-47" fmla="*/ 7964917 w 8339975"/>
              <a:gd name="connsiteY4-48" fmla="*/ 2141444 h 5016456"/>
              <a:gd name="connsiteX5-49" fmla="*/ 8282443 w 8339975"/>
              <a:gd name="connsiteY5-50" fmla="*/ 3652263 h 5016456"/>
              <a:gd name="connsiteX6-51" fmla="*/ 7614819 w 8339975"/>
              <a:gd name="connsiteY6-52" fmla="*/ 4625329 h 5016456"/>
              <a:gd name="connsiteX7-53" fmla="*/ 6295036 w 8339975"/>
              <a:gd name="connsiteY7-54" fmla="*/ 4840094 h 5016456"/>
              <a:gd name="connsiteX8-55" fmla="*/ 5873978 w 8339975"/>
              <a:gd name="connsiteY8-56" fmla="*/ 4635681 h 5016456"/>
              <a:gd name="connsiteX9-57" fmla="*/ 4908200 w 8339975"/>
              <a:gd name="connsiteY9-58" fmla="*/ 4320645 h 5016456"/>
              <a:gd name="connsiteX10-59" fmla="*/ 4012453 w 8339975"/>
              <a:gd name="connsiteY10-60" fmla="*/ 4430992 h 5016456"/>
              <a:gd name="connsiteX11-61" fmla="*/ 3293564 w 8339975"/>
              <a:gd name="connsiteY11-62" fmla="*/ 4694916 h 5016456"/>
              <a:gd name="connsiteX12-63" fmla="*/ 900660 w 8339975"/>
              <a:gd name="connsiteY12-64" fmla="*/ 4775642 h 5016456"/>
              <a:gd name="connsiteX13-65" fmla="*/ 464143 w 8339975"/>
              <a:gd name="connsiteY13-66" fmla="*/ 4374943 h 5016456"/>
              <a:gd name="connsiteX14-67" fmla="*/ 100508 w 8339975"/>
              <a:gd name="connsiteY14-68" fmla="*/ 3580002 h 5016456"/>
              <a:gd name="connsiteX15-69" fmla="*/ 1210 w 8339975"/>
              <a:gd name="connsiteY15-70" fmla="*/ 2578945 h 5016456"/>
              <a:gd name="connsiteX16-71" fmla="*/ 500797 w 8339975"/>
              <a:gd name="connsiteY16-72" fmla="*/ 1384103 h 5016456"/>
              <a:gd name="connsiteX17-73" fmla="*/ 1318314 w 8339975"/>
              <a:gd name="connsiteY17-74" fmla="*/ 689794 h 5016456"/>
              <a:gd name="connsiteX18-75" fmla="*/ 1799841 w 8339975"/>
              <a:gd name="connsiteY18-76" fmla="*/ 564345 h 5016456"/>
              <a:gd name="connsiteX0-77" fmla="*/ 1708401 w 8339975"/>
              <a:gd name="connsiteY0-78" fmla="*/ 472905 h 5016456"/>
              <a:gd name="connsiteX1-79" fmla="*/ 3848638 w 8339975"/>
              <a:gd name="connsiteY1-80" fmla="*/ 256 h 5016456"/>
              <a:gd name="connsiteX2-81" fmla="*/ 5854939 w 8339975"/>
              <a:gd name="connsiteY2-82" fmla="*/ 453958 h 5016456"/>
              <a:gd name="connsiteX3-83" fmla="*/ 7528125 w 8339975"/>
              <a:gd name="connsiteY3-84" fmla="*/ 1647586 h 5016456"/>
              <a:gd name="connsiteX4-85" fmla="*/ 7964917 w 8339975"/>
              <a:gd name="connsiteY4-86" fmla="*/ 2141444 h 5016456"/>
              <a:gd name="connsiteX5-87" fmla="*/ 8282443 w 8339975"/>
              <a:gd name="connsiteY5-88" fmla="*/ 3652263 h 5016456"/>
              <a:gd name="connsiteX6-89" fmla="*/ 7614819 w 8339975"/>
              <a:gd name="connsiteY6-90" fmla="*/ 4625329 h 5016456"/>
              <a:gd name="connsiteX7-91" fmla="*/ 6295036 w 8339975"/>
              <a:gd name="connsiteY7-92" fmla="*/ 4840094 h 5016456"/>
              <a:gd name="connsiteX8-93" fmla="*/ 5873978 w 8339975"/>
              <a:gd name="connsiteY8-94" fmla="*/ 4635681 h 5016456"/>
              <a:gd name="connsiteX9-95" fmla="*/ 4908200 w 8339975"/>
              <a:gd name="connsiteY9-96" fmla="*/ 4320645 h 5016456"/>
              <a:gd name="connsiteX10-97" fmla="*/ 4012453 w 8339975"/>
              <a:gd name="connsiteY10-98" fmla="*/ 4430992 h 5016456"/>
              <a:gd name="connsiteX11-99" fmla="*/ 3293564 w 8339975"/>
              <a:gd name="connsiteY11-100" fmla="*/ 4694916 h 5016456"/>
              <a:gd name="connsiteX12-101" fmla="*/ 900660 w 8339975"/>
              <a:gd name="connsiteY12-102" fmla="*/ 4775642 h 5016456"/>
              <a:gd name="connsiteX13-103" fmla="*/ 464143 w 8339975"/>
              <a:gd name="connsiteY13-104" fmla="*/ 4374943 h 5016456"/>
              <a:gd name="connsiteX14-105" fmla="*/ 100508 w 8339975"/>
              <a:gd name="connsiteY14-106" fmla="*/ 3580002 h 5016456"/>
              <a:gd name="connsiteX15-107" fmla="*/ 1210 w 8339975"/>
              <a:gd name="connsiteY15-108" fmla="*/ 2578945 h 5016456"/>
              <a:gd name="connsiteX16-109" fmla="*/ 500797 w 8339975"/>
              <a:gd name="connsiteY16-110" fmla="*/ 1384103 h 5016456"/>
              <a:gd name="connsiteX17-111" fmla="*/ 1318314 w 8339975"/>
              <a:gd name="connsiteY17-112" fmla="*/ 689794 h 5016456"/>
              <a:gd name="connsiteX18-113" fmla="*/ 1799841 w 8339975"/>
              <a:gd name="connsiteY18-114" fmla="*/ 564345 h 5016456"/>
              <a:gd name="connsiteX0-115" fmla="*/ 1708401 w 8339975"/>
              <a:gd name="connsiteY0-116" fmla="*/ 472905 h 5016456"/>
              <a:gd name="connsiteX1-117" fmla="*/ 3848638 w 8339975"/>
              <a:gd name="connsiteY1-118" fmla="*/ 256 h 5016456"/>
              <a:gd name="connsiteX2-119" fmla="*/ 5854939 w 8339975"/>
              <a:gd name="connsiteY2-120" fmla="*/ 453958 h 5016456"/>
              <a:gd name="connsiteX3-121" fmla="*/ 7528125 w 8339975"/>
              <a:gd name="connsiteY3-122" fmla="*/ 1647586 h 5016456"/>
              <a:gd name="connsiteX4-123" fmla="*/ 7964917 w 8339975"/>
              <a:gd name="connsiteY4-124" fmla="*/ 2141444 h 5016456"/>
              <a:gd name="connsiteX5-125" fmla="*/ 8282443 w 8339975"/>
              <a:gd name="connsiteY5-126" fmla="*/ 3652263 h 5016456"/>
              <a:gd name="connsiteX6-127" fmla="*/ 7614819 w 8339975"/>
              <a:gd name="connsiteY6-128" fmla="*/ 4625329 h 5016456"/>
              <a:gd name="connsiteX7-129" fmla="*/ 6295036 w 8339975"/>
              <a:gd name="connsiteY7-130" fmla="*/ 4840094 h 5016456"/>
              <a:gd name="connsiteX8-131" fmla="*/ 5873978 w 8339975"/>
              <a:gd name="connsiteY8-132" fmla="*/ 4635681 h 5016456"/>
              <a:gd name="connsiteX9-133" fmla="*/ 4908200 w 8339975"/>
              <a:gd name="connsiteY9-134" fmla="*/ 4320645 h 5016456"/>
              <a:gd name="connsiteX10-135" fmla="*/ 4012453 w 8339975"/>
              <a:gd name="connsiteY10-136" fmla="*/ 4430992 h 5016456"/>
              <a:gd name="connsiteX11-137" fmla="*/ 3293564 w 8339975"/>
              <a:gd name="connsiteY11-138" fmla="*/ 4694916 h 5016456"/>
              <a:gd name="connsiteX12-139" fmla="*/ 900660 w 8339975"/>
              <a:gd name="connsiteY12-140" fmla="*/ 4775642 h 5016456"/>
              <a:gd name="connsiteX13-141" fmla="*/ 464143 w 8339975"/>
              <a:gd name="connsiteY13-142" fmla="*/ 4374943 h 5016456"/>
              <a:gd name="connsiteX14-143" fmla="*/ 100508 w 8339975"/>
              <a:gd name="connsiteY14-144" fmla="*/ 3580002 h 5016456"/>
              <a:gd name="connsiteX15-145" fmla="*/ 1210 w 8339975"/>
              <a:gd name="connsiteY15-146" fmla="*/ 2578945 h 5016456"/>
              <a:gd name="connsiteX16-147" fmla="*/ 500797 w 8339975"/>
              <a:gd name="connsiteY16-148" fmla="*/ 1384103 h 5016456"/>
              <a:gd name="connsiteX17-149" fmla="*/ 1318314 w 8339975"/>
              <a:gd name="connsiteY17-150" fmla="*/ 689794 h 5016456"/>
              <a:gd name="connsiteX18-151" fmla="*/ 1799841 w 8339975"/>
              <a:gd name="connsiteY18-152" fmla="*/ 564345 h 5016456"/>
              <a:gd name="connsiteX0-153" fmla="*/ 1708401 w 8339975"/>
              <a:gd name="connsiteY0-154" fmla="*/ 472905 h 5016456"/>
              <a:gd name="connsiteX1-155" fmla="*/ 3848638 w 8339975"/>
              <a:gd name="connsiteY1-156" fmla="*/ 256 h 5016456"/>
              <a:gd name="connsiteX2-157" fmla="*/ 5854939 w 8339975"/>
              <a:gd name="connsiteY2-158" fmla="*/ 453958 h 5016456"/>
              <a:gd name="connsiteX3-159" fmla="*/ 7528125 w 8339975"/>
              <a:gd name="connsiteY3-160" fmla="*/ 1647586 h 5016456"/>
              <a:gd name="connsiteX4-161" fmla="*/ 7964917 w 8339975"/>
              <a:gd name="connsiteY4-162" fmla="*/ 2141444 h 5016456"/>
              <a:gd name="connsiteX5-163" fmla="*/ 8282443 w 8339975"/>
              <a:gd name="connsiteY5-164" fmla="*/ 3652263 h 5016456"/>
              <a:gd name="connsiteX6-165" fmla="*/ 7614819 w 8339975"/>
              <a:gd name="connsiteY6-166" fmla="*/ 4625329 h 5016456"/>
              <a:gd name="connsiteX7-167" fmla="*/ 6295036 w 8339975"/>
              <a:gd name="connsiteY7-168" fmla="*/ 4840094 h 5016456"/>
              <a:gd name="connsiteX8-169" fmla="*/ 5873978 w 8339975"/>
              <a:gd name="connsiteY8-170" fmla="*/ 4635681 h 5016456"/>
              <a:gd name="connsiteX9-171" fmla="*/ 4908200 w 8339975"/>
              <a:gd name="connsiteY9-172" fmla="*/ 4320645 h 5016456"/>
              <a:gd name="connsiteX10-173" fmla="*/ 4012453 w 8339975"/>
              <a:gd name="connsiteY10-174" fmla="*/ 4430992 h 5016456"/>
              <a:gd name="connsiteX11-175" fmla="*/ 3293564 w 8339975"/>
              <a:gd name="connsiteY11-176" fmla="*/ 4694916 h 5016456"/>
              <a:gd name="connsiteX12-177" fmla="*/ 900660 w 8339975"/>
              <a:gd name="connsiteY12-178" fmla="*/ 4775642 h 5016456"/>
              <a:gd name="connsiteX13-179" fmla="*/ 464143 w 8339975"/>
              <a:gd name="connsiteY13-180" fmla="*/ 4374943 h 5016456"/>
              <a:gd name="connsiteX14-181" fmla="*/ 100508 w 8339975"/>
              <a:gd name="connsiteY14-182" fmla="*/ 3580002 h 5016456"/>
              <a:gd name="connsiteX15-183" fmla="*/ 1210 w 8339975"/>
              <a:gd name="connsiteY15-184" fmla="*/ 2578945 h 5016456"/>
              <a:gd name="connsiteX16-185" fmla="*/ 500797 w 8339975"/>
              <a:gd name="connsiteY16-186" fmla="*/ 1384103 h 5016456"/>
              <a:gd name="connsiteX17-187" fmla="*/ 1318314 w 8339975"/>
              <a:gd name="connsiteY17-188" fmla="*/ 689794 h 5016456"/>
              <a:gd name="connsiteX0-189" fmla="*/ 1708401 w 8339975"/>
              <a:gd name="connsiteY0-190" fmla="*/ 472905 h 5016456"/>
              <a:gd name="connsiteX1-191" fmla="*/ 3848638 w 8339975"/>
              <a:gd name="connsiteY1-192" fmla="*/ 256 h 5016456"/>
              <a:gd name="connsiteX2-193" fmla="*/ 5854939 w 8339975"/>
              <a:gd name="connsiteY2-194" fmla="*/ 453958 h 5016456"/>
              <a:gd name="connsiteX3-195" fmla="*/ 7528125 w 8339975"/>
              <a:gd name="connsiteY3-196" fmla="*/ 1647586 h 5016456"/>
              <a:gd name="connsiteX4-197" fmla="*/ 7964917 w 8339975"/>
              <a:gd name="connsiteY4-198" fmla="*/ 2141444 h 5016456"/>
              <a:gd name="connsiteX5-199" fmla="*/ 8282443 w 8339975"/>
              <a:gd name="connsiteY5-200" fmla="*/ 3652263 h 5016456"/>
              <a:gd name="connsiteX6-201" fmla="*/ 7614819 w 8339975"/>
              <a:gd name="connsiteY6-202" fmla="*/ 4625329 h 5016456"/>
              <a:gd name="connsiteX7-203" fmla="*/ 6295036 w 8339975"/>
              <a:gd name="connsiteY7-204" fmla="*/ 4840094 h 5016456"/>
              <a:gd name="connsiteX8-205" fmla="*/ 5873978 w 8339975"/>
              <a:gd name="connsiteY8-206" fmla="*/ 4635681 h 5016456"/>
              <a:gd name="connsiteX9-207" fmla="*/ 4908200 w 8339975"/>
              <a:gd name="connsiteY9-208" fmla="*/ 4320645 h 5016456"/>
              <a:gd name="connsiteX10-209" fmla="*/ 4012453 w 8339975"/>
              <a:gd name="connsiteY10-210" fmla="*/ 4430992 h 5016456"/>
              <a:gd name="connsiteX11-211" fmla="*/ 3293564 w 8339975"/>
              <a:gd name="connsiteY11-212" fmla="*/ 4694916 h 5016456"/>
              <a:gd name="connsiteX12-213" fmla="*/ 900660 w 8339975"/>
              <a:gd name="connsiteY12-214" fmla="*/ 4775642 h 5016456"/>
              <a:gd name="connsiteX13-215" fmla="*/ 464143 w 8339975"/>
              <a:gd name="connsiteY13-216" fmla="*/ 4374943 h 5016456"/>
              <a:gd name="connsiteX14-217" fmla="*/ 100508 w 8339975"/>
              <a:gd name="connsiteY14-218" fmla="*/ 3580002 h 5016456"/>
              <a:gd name="connsiteX15-219" fmla="*/ 1210 w 8339975"/>
              <a:gd name="connsiteY15-220" fmla="*/ 2578945 h 5016456"/>
              <a:gd name="connsiteX16-221" fmla="*/ 500797 w 8339975"/>
              <a:gd name="connsiteY16-222" fmla="*/ 1384103 h 5016456"/>
              <a:gd name="connsiteX0-223" fmla="*/ 1708401 w 8339975"/>
              <a:gd name="connsiteY0-224" fmla="*/ 472905 h 5016456"/>
              <a:gd name="connsiteX1-225" fmla="*/ 3848638 w 8339975"/>
              <a:gd name="connsiteY1-226" fmla="*/ 256 h 5016456"/>
              <a:gd name="connsiteX2-227" fmla="*/ 5854939 w 8339975"/>
              <a:gd name="connsiteY2-228" fmla="*/ 453958 h 5016456"/>
              <a:gd name="connsiteX3-229" fmla="*/ 7528125 w 8339975"/>
              <a:gd name="connsiteY3-230" fmla="*/ 1647586 h 5016456"/>
              <a:gd name="connsiteX4-231" fmla="*/ 7964917 w 8339975"/>
              <a:gd name="connsiteY4-232" fmla="*/ 2141444 h 5016456"/>
              <a:gd name="connsiteX5-233" fmla="*/ 8282443 w 8339975"/>
              <a:gd name="connsiteY5-234" fmla="*/ 3652263 h 5016456"/>
              <a:gd name="connsiteX6-235" fmla="*/ 7614819 w 8339975"/>
              <a:gd name="connsiteY6-236" fmla="*/ 4625329 h 5016456"/>
              <a:gd name="connsiteX7-237" fmla="*/ 6295036 w 8339975"/>
              <a:gd name="connsiteY7-238" fmla="*/ 4840094 h 5016456"/>
              <a:gd name="connsiteX8-239" fmla="*/ 5873978 w 8339975"/>
              <a:gd name="connsiteY8-240" fmla="*/ 4635681 h 5016456"/>
              <a:gd name="connsiteX9-241" fmla="*/ 4908200 w 8339975"/>
              <a:gd name="connsiteY9-242" fmla="*/ 4320645 h 5016456"/>
              <a:gd name="connsiteX10-243" fmla="*/ 4012453 w 8339975"/>
              <a:gd name="connsiteY10-244" fmla="*/ 4430992 h 5016456"/>
              <a:gd name="connsiteX11-245" fmla="*/ 3293564 w 8339975"/>
              <a:gd name="connsiteY11-246" fmla="*/ 4694916 h 5016456"/>
              <a:gd name="connsiteX12-247" fmla="*/ 900660 w 8339975"/>
              <a:gd name="connsiteY12-248" fmla="*/ 4775642 h 5016456"/>
              <a:gd name="connsiteX13-249" fmla="*/ 464143 w 8339975"/>
              <a:gd name="connsiteY13-250" fmla="*/ 4374943 h 5016456"/>
              <a:gd name="connsiteX14-251" fmla="*/ 100508 w 8339975"/>
              <a:gd name="connsiteY14-252" fmla="*/ 3580002 h 5016456"/>
              <a:gd name="connsiteX15-253" fmla="*/ 1210 w 8339975"/>
              <a:gd name="connsiteY15-254" fmla="*/ 2578945 h 5016456"/>
              <a:gd name="connsiteX0-255" fmla="*/ 1607893 w 8239467"/>
              <a:gd name="connsiteY0-256" fmla="*/ 472905 h 5016456"/>
              <a:gd name="connsiteX1-257" fmla="*/ 3748130 w 8239467"/>
              <a:gd name="connsiteY1-258" fmla="*/ 256 h 5016456"/>
              <a:gd name="connsiteX2-259" fmla="*/ 5754431 w 8239467"/>
              <a:gd name="connsiteY2-260" fmla="*/ 453958 h 5016456"/>
              <a:gd name="connsiteX3-261" fmla="*/ 7427617 w 8239467"/>
              <a:gd name="connsiteY3-262" fmla="*/ 1647586 h 5016456"/>
              <a:gd name="connsiteX4-263" fmla="*/ 7864409 w 8239467"/>
              <a:gd name="connsiteY4-264" fmla="*/ 2141444 h 5016456"/>
              <a:gd name="connsiteX5-265" fmla="*/ 8181935 w 8239467"/>
              <a:gd name="connsiteY5-266" fmla="*/ 3652263 h 5016456"/>
              <a:gd name="connsiteX6-267" fmla="*/ 7514311 w 8239467"/>
              <a:gd name="connsiteY6-268" fmla="*/ 4625329 h 5016456"/>
              <a:gd name="connsiteX7-269" fmla="*/ 6194528 w 8239467"/>
              <a:gd name="connsiteY7-270" fmla="*/ 4840094 h 5016456"/>
              <a:gd name="connsiteX8-271" fmla="*/ 5773470 w 8239467"/>
              <a:gd name="connsiteY8-272" fmla="*/ 4635681 h 5016456"/>
              <a:gd name="connsiteX9-273" fmla="*/ 4807692 w 8239467"/>
              <a:gd name="connsiteY9-274" fmla="*/ 4320645 h 5016456"/>
              <a:gd name="connsiteX10-275" fmla="*/ 3911945 w 8239467"/>
              <a:gd name="connsiteY10-276" fmla="*/ 4430992 h 5016456"/>
              <a:gd name="connsiteX11-277" fmla="*/ 3193056 w 8239467"/>
              <a:gd name="connsiteY11-278" fmla="*/ 4694916 h 5016456"/>
              <a:gd name="connsiteX12-279" fmla="*/ 800152 w 8239467"/>
              <a:gd name="connsiteY12-280" fmla="*/ 4775642 h 5016456"/>
              <a:gd name="connsiteX13-281" fmla="*/ 363635 w 8239467"/>
              <a:gd name="connsiteY13-282" fmla="*/ 4374943 h 5016456"/>
              <a:gd name="connsiteX14-283" fmla="*/ 0 w 8239467"/>
              <a:gd name="connsiteY14-284" fmla="*/ 3580002 h 5016456"/>
              <a:gd name="connsiteX0-285" fmla="*/ 1244258 w 7875832"/>
              <a:gd name="connsiteY0-286" fmla="*/ 472905 h 5016456"/>
              <a:gd name="connsiteX1-287" fmla="*/ 3384495 w 7875832"/>
              <a:gd name="connsiteY1-288" fmla="*/ 256 h 5016456"/>
              <a:gd name="connsiteX2-289" fmla="*/ 5390796 w 7875832"/>
              <a:gd name="connsiteY2-290" fmla="*/ 453958 h 5016456"/>
              <a:gd name="connsiteX3-291" fmla="*/ 7063982 w 7875832"/>
              <a:gd name="connsiteY3-292" fmla="*/ 1647586 h 5016456"/>
              <a:gd name="connsiteX4-293" fmla="*/ 7500774 w 7875832"/>
              <a:gd name="connsiteY4-294" fmla="*/ 2141444 h 5016456"/>
              <a:gd name="connsiteX5-295" fmla="*/ 7818300 w 7875832"/>
              <a:gd name="connsiteY5-296" fmla="*/ 3652263 h 5016456"/>
              <a:gd name="connsiteX6-297" fmla="*/ 7150676 w 7875832"/>
              <a:gd name="connsiteY6-298" fmla="*/ 4625329 h 5016456"/>
              <a:gd name="connsiteX7-299" fmla="*/ 5830893 w 7875832"/>
              <a:gd name="connsiteY7-300" fmla="*/ 4840094 h 5016456"/>
              <a:gd name="connsiteX8-301" fmla="*/ 5409835 w 7875832"/>
              <a:gd name="connsiteY8-302" fmla="*/ 4635681 h 5016456"/>
              <a:gd name="connsiteX9-303" fmla="*/ 4444057 w 7875832"/>
              <a:gd name="connsiteY9-304" fmla="*/ 4320645 h 5016456"/>
              <a:gd name="connsiteX10-305" fmla="*/ 3548310 w 7875832"/>
              <a:gd name="connsiteY10-306" fmla="*/ 4430992 h 5016456"/>
              <a:gd name="connsiteX11-307" fmla="*/ 2829421 w 7875832"/>
              <a:gd name="connsiteY11-308" fmla="*/ 4694916 h 5016456"/>
              <a:gd name="connsiteX12-309" fmla="*/ 436517 w 7875832"/>
              <a:gd name="connsiteY12-310" fmla="*/ 4775642 h 5016456"/>
              <a:gd name="connsiteX13-311" fmla="*/ 0 w 7875832"/>
              <a:gd name="connsiteY13-312" fmla="*/ 4374943 h 5016456"/>
              <a:gd name="connsiteX0-313" fmla="*/ 807741 w 7439315"/>
              <a:gd name="connsiteY0-314" fmla="*/ 472905 h 5016456"/>
              <a:gd name="connsiteX1-315" fmla="*/ 2947978 w 7439315"/>
              <a:gd name="connsiteY1-316" fmla="*/ 256 h 5016456"/>
              <a:gd name="connsiteX2-317" fmla="*/ 4954279 w 7439315"/>
              <a:gd name="connsiteY2-318" fmla="*/ 453958 h 5016456"/>
              <a:gd name="connsiteX3-319" fmla="*/ 6627465 w 7439315"/>
              <a:gd name="connsiteY3-320" fmla="*/ 1647586 h 5016456"/>
              <a:gd name="connsiteX4-321" fmla="*/ 7064257 w 7439315"/>
              <a:gd name="connsiteY4-322" fmla="*/ 2141444 h 5016456"/>
              <a:gd name="connsiteX5-323" fmla="*/ 7381783 w 7439315"/>
              <a:gd name="connsiteY5-324" fmla="*/ 3652263 h 5016456"/>
              <a:gd name="connsiteX6-325" fmla="*/ 6714159 w 7439315"/>
              <a:gd name="connsiteY6-326" fmla="*/ 4625329 h 5016456"/>
              <a:gd name="connsiteX7-327" fmla="*/ 5394376 w 7439315"/>
              <a:gd name="connsiteY7-328" fmla="*/ 4840094 h 5016456"/>
              <a:gd name="connsiteX8-329" fmla="*/ 4973318 w 7439315"/>
              <a:gd name="connsiteY8-330" fmla="*/ 4635681 h 5016456"/>
              <a:gd name="connsiteX9-331" fmla="*/ 4007540 w 7439315"/>
              <a:gd name="connsiteY9-332" fmla="*/ 4320645 h 5016456"/>
              <a:gd name="connsiteX10-333" fmla="*/ 3111793 w 7439315"/>
              <a:gd name="connsiteY10-334" fmla="*/ 4430992 h 5016456"/>
              <a:gd name="connsiteX11-335" fmla="*/ 2392904 w 7439315"/>
              <a:gd name="connsiteY11-336" fmla="*/ 4694916 h 5016456"/>
              <a:gd name="connsiteX12-337" fmla="*/ 0 w 7439315"/>
              <a:gd name="connsiteY12-338" fmla="*/ 4775642 h 5016456"/>
              <a:gd name="connsiteX0-339" fmla="*/ 0 w 6631574"/>
              <a:gd name="connsiteY0-340" fmla="*/ 472905 h 4914632"/>
              <a:gd name="connsiteX1-341" fmla="*/ 2140237 w 6631574"/>
              <a:gd name="connsiteY1-342" fmla="*/ 256 h 4914632"/>
              <a:gd name="connsiteX2-343" fmla="*/ 4146538 w 6631574"/>
              <a:gd name="connsiteY2-344" fmla="*/ 453958 h 4914632"/>
              <a:gd name="connsiteX3-345" fmla="*/ 5819724 w 6631574"/>
              <a:gd name="connsiteY3-346" fmla="*/ 1647586 h 4914632"/>
              <a:gd name="connsiteX4-347" fmla="*/ 6256516 w 6631574"/>
              <a:gd name="connsiteY4-348" fmla="*/ 2141444 h 4914632"/>
              <a:gd name="connsiteX5-349" fmla="*/ 6574042 w 6631574"/>
              <a:gd name="connsiteY5-350" fmla="*/ 3652263 h 4914632"/>
              <a:gd name="connsiteX6-351" fmla="*/ 5906418 w 6631574"/>
              <a:gd name="connsiteY6-352" fmla="*/ 4625329 h 4914632"/>
              <a:gd name="connsiteX7-353" fmla="*/ 4586635 w 6631574"/>
              <a:gd name="connsiteY7-354" fmla="*/ 4840094 h 4914632"/>
              <a:gd name="connsiteX8-355" fmla="*/ 4165577 w 6631574"/>
              <a:gd name="connsiteY8-356" fmla="*/ 4635681 h 4914632"/>
              <a:gd name="connsiteX9-357" fmla="*/ 3199799 w 6631574"/>
              <a:gd name="connsiteY9-358" fmla="*/ 4320645 h 4914632"/>
              <a:gd name="connsiteX10-359" fmla="*/ 2304052 w 6631574"/>
              <a:gd name="connsiteY10-360" fmla="*/ 4430992 h 4914632"/>
              <a:gd name="connsiteX11-361" fmla="*/ 1585163 w 6631574"/>
              <a:gd name="connsiteY11-362" fmla="*/ 4694916 h 4914632"/>
              <a:gd name="connsiteX0-363" fmla="*/ 0 w 6631574"/>
              <a:gd name="connsiteY0-364" fmla="*/ 472905 h 4914632"/>
              <a:gd name="connsiteX1-365" fmla="*/ 2140237 w 6631574"/>
              <a:gd name="connsiteY1-366" fmla="*/ 256 h 4914632"/>
              <a:gd name="connsiteX2-367" fmla="*/ 4146538 w 6631574"/>
              <a:gd name="connsiteY2-368" fmla="*/ 453958 h 4914632"/>
              <a:gd name="connsiteX3-369" fmla="*/ 5819724 w 6631574"/>
              <a:gd name="connsiteY3-370" fmla="*/ 1647586 h 4914632"/>
              <a:gd name="connsiteX4-371" fmla="*/ 6256516 w 6631574"/>
              <a:gd name="connsiteY4-372" fmla="*/ 2141444 h 4914632"/>
              <a:gd name="connsiteX5-373" fmla="*/ 6574042 w 6631574"/>
              <a:gd name="connsiteY5-374" fmla="*/ 3652263 h 4914632"/>
              <a:gd name="connsiteX6-375" fmla="*/ 5906418 w 6631574"/>
              <a:gd name="connsiteY6-376" fmla="*/ 4625329 h 4914632"/>
              <a:gd name="connsiteX7-377" fmla="*/ 4586635 w 6631574"/>
              <a:gd name="connsiteY7-378" fmla="*/ 4840094 h 4914632"/>
              <a:gd name="connsiteX8-379" fmla="*/ 4165577 w 6631574"/>
              <a:gd name="connsiteY8-380" fmla="*/ 4635681 h 4914632"/>
              <a:gd name="connsiteX9-381" fmla="*/ 3199799 w 6631574"/>
              <a:gd name="connsiteY9-382" fmla="*/ 4320645 h 4914632"/>
              <a:gd name="connsiteX10-383" fmla="*/ 2304052 w 6631574"/>
              <a:gd name="connsiteY10-384" fmla="*/ 4430992 h 4914632"/>
              <a:gd name="connsiteX0-385" fmla="*/ 0 w 6631574"/>
              <a:gd name="connsiteY0-386" fmla="*/ 472905 h 4914632"/>
              <a:gd name="connsiteX1-387" fmla="*/ 2140237 w 6631574"/>
              <a:gd name="connsiteY1-388" fmla="*/ 256 h 4914632"/>
              <a:gd name="connsiteX2-389" fmla="*/ 4146538 w 6631574"/>
              <a:gd name="connsiteY2-390" fmla="*/ 453958 h 4914632"/>
              <a:gd name="connsiteX3-391" fmla="*/ 5819724 w 6631574"/>
              <a:gd name="connsiteY3-392" fmla="*/ 1647586 h 4914632"/>
              <a:gd name="connsiteX4-393" fmla="*/ 6256516 w 6631574"/>
              <a:gd name="connsiteY4-394" fmla="*/ 2141444 h 4914632"/>
              <a:gd name="connsiteX5-395" fmla="*/ 6574042 w 6631574"/>
              <a:gd name="connsiteY5-396" fmla="*/ 3652263 h 4914632"/>
              <a:gd name="connsiteX6-397" fmla="*/ 5906418 w 6631574"/>
              <a:gd name="connsiteY6-398" fmla="*/ 4625329 h 4914632"/>
              <a:gd name="connsiteX7-399" fmla="*/ 4586635 w 6631574"/>
              <a:gd name="connsiteY7-400" fmla="*/ 4840094 h 4914632"/>
              <a:gd name="connsiteX8-401" fmla="*/ 4165577 w 6631574"/>
              <a:gd name="connsiteY8-402" fmla="*/ 4635681 h 4914632"/>
              <a:gd name="connsiteX9-403" fmla="*/ 3199799 w 6631574"/>
              <a:gd name="connsiteY9-404" fmla="*/ 4320645 h 4914632"/>
              <a:gd name="connsiteX0-405" fmla="*/ 0 w 6631574"/>
              <a:gd name="connsiteY0-406" fmla="*/ 472905 h 4914632"/>
              <a:gd name="connsiteX1-407" fmla="*/ 2140237 w 6631574"/>
              <a:gd name="connsiteY1-408" fmla="*/ 256 h 4914632"/>
              <a:gd name="connsiteX2-409" fmla="*/ 4146538 w 6631574"/>
              <a:gd name="connsiteY2-410" fmla="*/ 453958 h 4914632"/>
              <a:gd name="connsiteX3-411" fmla="*/ 5819724 w 6631574"/>
              <a:gd name="connsiteY3-412" fmla="*/ 1647586 h 4914632"/>
              <a:gd name="connsiteX4-413" fmla="*/ 6256516 w 6631574"/>
              <a:gd name="connsiteY4-414" fmla="*/ 2141444 h 4914632"/>
              <a:gd name="connsiteX5-415" fmla="*/ 6574042 w 6631574"/>
              <a:gd name="connsiteY5-416" fmla="*/ 3652263 h 4914632"/>
              <a:gd name="connsiteX6-417" fmla="*/ 5906418 w 6631574"/>
              <a:gd name="connsiteY6-418" fmla="*/ 4625329 h 4914632"/>
              <a:gd name="connsiteX7-419" fmla="*/ 4586635 w 6631574"/>
              <a:gd name="connsiteY7-420" fmla="*/ 4840094 h 4914632"/>
              <a:gd name="connsiteX8-421" fmla="*/ 4165577 w 6631574"/>
              <a:gd name="connsiteY8-422" fmla="*/ 4635681 h 4914632"/>
              <a:gd name="connsiteX0-423" fmla="*/ 0 w 6631574"/>
              <a:gd name="connsiteY0-424" fmla="*/ 472905 h 4914632"/>
              <a:gd name="connsiteX1-425" fmla="*/ 2140237 w 6631574"/>
              <a:gd name="connsiteY1-426" fmla="*/ 256 h 4914632"/>
              <a:gd name="connsiteX2-427" fmla="*/ 4146538 w 6631574"/>
              <a:gd name="connsiteY2-428" fmla="*/ 453958 h 4914632"/>
              <a:gd name="connsiteX3-429" fmla="*/ 5819724 w 6631574"/>
              <a:gd name="connsiteY3-430" fmla="*/ 1647586 h 4914632"/>
              <a:gd name="connsiteX4-431" fmla="*/ 6256516 w 6631574"/>
              <a:gd name="connsiteY4-432" fmla="*/ 2141444 h 4914632"/>
              <a:gd name="connsiteX5-433" fmla="*/ 6574042 w 6631574"/>
              <a:gd name="connsiteY5-434" fmla="*/ 3652263 h 4914632"/>
              <a:gd name="connsiteX6-435" fmla="*/ 5906418 w 6631574"/>
              <a:gd name="connsiteY6-436" fmla="*/ 4625329 h 4914632"/>
              <a:gd name="connsiteX7-437" fmla="*/ 4586635 w 6631574"/>
              <a:gd name="connsiteY7-438" fmla="*/ 4840094 h 4914632"/>
              <a:gd name="connsiteX0-439" fmla="*/ 0 w 6631574"/>
              <a:gd name="connsiteY0-440" fmla="*/ 472905 h 4625329"/>
              <a:gd name="connsiteX1-441" fmla="*/ 2140237 w 6631574"/>
              <a:gd name="connsiteY1-442" fmla="*/ 256 h 4625329"/>
              <a:gd name="connsiteX2-443" fmla="*/ 4146538 w 6631574"/>
              <a:gd name="connsiteY2-444" fmla="*/ 453958 h 4625329"/>
              <a:gd name="connsiteX3-445" fmla="*/ 5819724 w 6631574"/>
              <a:gd name="connsiteY3-446" fmla="*/ 1647586 h 4625329"/>
              <a:gd name="connsiteX4-447" fmla="*/ 6256516 w 6631574"/>
              <a:gd name="connsiteY4-448" fmla="*/ 2141444 h 4625329"/>
              <a:gd name="connsiteX5-449" fmla="*/ 6574042 w 6631574"/>
              <a:gd name="connsiteY5-450" fmla="*/ 3652263 h 4625329"/>
              <a:gd name="connsiteX6-451" fmla="*/ 5906418 w 6631574"/>
              <a:gd name="connsiteY6-452" fmla="*/ 4625329 h 4625329"/>
              <a:gd name="connsiteX0-453" fmla="*/ 0 w 6631574"/>
              <a:gd name="connsiteY0-454" fmla="*/ 472905 h 3652263"/>
              <a:gd name="connsiteX1-455" fmla="*/ 2140237 w 6631574"/>
              <a:gd name="connsiteY1-456" fmla="*/ 256 h 3652263"/>
              <a:gd name="connsiteX2-457" fmla="*/ 4146538 w 6631574"/>
              <a:gd name="connsiteY2-458" fmla="*/ 453958 h 3652263"/>
              <a:gd name="connsiteX3-459" fmla="*/ 5819724 w 6631574"/>
              <a:gd name="connsiteY3-460" fmla="*/ 1647586 h 3652263"/>
              <a:gd name="connsiteX4-461" fmla="*/ 6256516 w 6631574"/>
              <a:gd name="connsiteY4-462" fmla="*/ 2141444 h 3652263"/>
              <a:gd name="connsiteX5-463" fmla="*/ 6574042 w 6631574"/>
              <a:gd name="connsiteY5-464" fmla="*/ 3652263 h 3652263"/>
              <a:gd name="connsiteX0-465" fmla="*/ 0 w 6256516"/>
              <a:gd name="connsiteY0-466" fmla="*/ 472905 h 2141444"/>
              <a:gd name="connsiteX1-467" fmla="*/ 2140237 w 6256516"/>
              <a:gd name="connsiteY1-468" fmla="*/ 256 h 2141444"/>
              <a:gd name="connsiteX2-469" fmla="*/ 4146538 w 6256516"/>
              <a:gd name="connsiteY2-470" fmla="*/ 453958 h 2141444"/>
              <a:gd name="connsiteX3-471" fmla="*/ 5819724 w 6256516"/>
              <a:gd name="connsiteY3-472" fmla="*/ 1647586 h 2141444"/>
              <a:gd name="connsiteX4-473" fmla="*/ 6256516 w 6256516"/>
              <a:gd name="connsiteY4-474" fmla="*/ 2141444 h 2141444"/>
              <a:gd name="connsiteX0-475" fmla="*/ 0 w 5819724"/>
              <a:gd name="connsiteY0-476" fmla="*/ 472905 h 1647586"/>
              <a:gd name="connsiteX1-477" fmla="*/ 2140237 w 5819724"/>
              <a:gd name="connsiteY1-478" fmla="*/ 256 h 1647586"/>
              <a:gd name="connsiteX2-479" fmla="*/ 4146538 w 5819724"/>
              <a:gd name="connsiteY2-480" fmla="*/ 453958 h 1647586"/>
              <a:gd name="connsiteX3-481" fmla="*/ 5819724 w 5819724"/>
              <a:gd name="connsiteY3-482" fmla="*/ 1647586 h 1647586"/>
              <a:gd name="connsiteX0-483" fmla="*/ 0 w 4146538"/>
              <a:gd name="connsiteY0-484" fmla="*/ 472905 h 472905"/>
              <a:gd name="connsiteX1-485" fmla="*/ 2140237 w 4146538"/>
              <a:gd name="connsiteY1-486" fmla="*/ 256 h 472905"/>
              <a:gd name="connsiteX2-487" fmla="*/ 4146538 w 4146538"/>
              <a:gd name="connsiteY2-488" fmla="*/ 453958 h 472905"/>
              <a:gd name="connsiteX0-489" fmla="*/ 0 w 2140237"/>
              <a:gd name="connsiteY0-490" fmla="*/ 472905 h 472905"/>
              <a:gd name="connsiteX1-491" fmla="*/ 2140237 w 2140237"/>
              <a:gd name="connsiteY1-492" fmla="*/ 256 h 4729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/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-1" fmla="*/ 3848638 w 8339975"/>
              <a:gd name="connsiteY0-2" fmla="*/ 0 h 5016200"/>
              <a:gd name="connsiteX1-3" fmla="*/ 5854939 w 8339975"/>
              <a:gd name="connsiteY1-4" fmla="*/ 453702 h 5016200"/>
              <a:gd name="connsiteX2-5" fmla="*/ 7528125 w 8339975"/>
              <a:gd name="connsiteY2-6" fmla="*/ 1647330 h 5016200"/>
              <a:gd name="connsiteX3-7" fmla="*/ 7964917 w 8339975"/>
              <a:gd name="connsiteY3-8" fmla="*/ 2141188 h 5016200"/>
              <a:gd name="connsiteX4-9" fmla="*/ 8282443 w 8339975"/>
              <a:gd name="connsiteY4-10" fmla="*/ 3652007 h 5016200"/>
              <a:gd name="connsiteX5-11" fmla="*/ 7614819 w 8339975"/>
              <a:gd name="connsiteY5-12" fmla="*/ 4625073 h 5016200"/>
              <a:gd name="connsiteX6-13" fmla="*/ 6295036 w 8339975"/>
              <a:gd name="connsiteY6-14" fmla="*/ 4839838 h 5016200"/>
              <a:gd name="connsiteX7-15" fmla="*/ 5873978 w 8339975"/>
              <a:gd name="connsiteY7-16" fmla="*/ 4635425 h 5016200"/>
              <a:gd name="connsiteX8-17" fmla="*/ 4908200 w 8339975"/>
              <a:gd name="connsiteY8-18" fmla="*/ 4320389 h 5016200"/>
              <a:gd name="connsiteX9-19" fmla="*/ 4012453 w 8339975"/>
              <a:gd name="connsiteY9-20" fmla="*/ 4430736 h 5016200"/>
              <a:gd name="connsiteX10-21" fmla="*/ 3293564 w 8339975"/>
              <a:gd name="connsiteY10-22" fmla="*/ 4694660 h 5016200"/>
              <a:gd name="connsiteX11-23" fmla="*/ 900660 w 8339975"/>
              <a:gd name="connsiteY11-24" fmla="*/ 4775386 h 5016200"/>
              <a:gd name="connsiteX12-25" fmla="*/ 464143 w 8339975"/>
              <a:gd name="connsiteY12-26" fmla="*/ 4374687 h 5016200"/>
              <a:gd name="connsiteX13-27" fmla="*/ 100508 w 8339975"/>
              <a:gd name="connsiteY13-28" fmla="*/ 3579746 h 5016200"/>
              <a:gd name="connsiteX14-29" fmla="*/ 1210 w 8339975"/>
              <a:gd name="connsiteY14-30" fmla="*/ 2578689 h 5016200"/>
              <a:gd name="connsiteX15-31" fmla="*/ 500797 w 8339975"/>
              <a:gd name="connsiteY15-32" fmla="*/ 1383847 h 5016200"/>
              <a:gd name="connsiteX16-33" fmla="*/ 1318314 w 8339975"/>
              <a:gd name="connsiteY16-34" fmla="*/ 689538 h 5016200"/>
              <a:gd name="connsiteX17-35" fmla="*/ 1708401 w 8339975"/>
              <a:gd name="connsiteY17-36" fmla="*/ 472649 h 5016200"/>
              <a:gd name="connsiteX18-37" fmla="*/ 3940078 w 8339975"/>
              <a:gd name="connsiteY18-38" fmla="*/ 91440 h 5016200"/>
              <a:gd name="connsiteX0-39" fmla="*/ 3848638 w 8339975"/>
              <a:gd name="connsiteY0-40" fmla="*/ 0 h 5016200"/>
              <a:gd name="connsiteX1-41" fmla="*/ 5854939 w 8339975"/>
              <a:gd name="connsiteY1-42" fmla="*/ 453702 h 5016200"/>
              <a:gd name="connsiteX2-43" fmla="*/ 7528125 w 8339975"/>
              <a:gd name="connsiteY2-44" fmla="*/ 1647330 h 5016200"/>
              <a:gd name="connsiteX3-45" fmla="*/ 7964917 w 8339975"/>
              <a:gd name="connsiteY3-46" fmla="*/ 2141188 h 5016200"/>
              <a:gd name="connsiteX4-47" fmla="*/ 8282443 w 8339975"/>
              <a:gd name="connsiteY4-48" fmla="*/ 3652007 h 5016200"/>
              <a:gd name="connsiteX5-49" fmla="*/ 7614819 w 8339975"/>
              <a:gd name="connsiteY5-50" fmla="*/ 4625073 h 5016200"/>
              <a:gd name="connsiteX6-51" fmla="*/ 6295036 w 8339975"/>
              <a:gd name="connsiteY6-52" fmla="*/ 4839838 h 5016200"/>
              <a:gd name="connsiteX7-53" fmla="*/ 5873978 w 8339975"/>
              <a:gd name="connsiteY7-54" fmla="*/ 4635425 h 5016200"/>
              <a:gd name="connsiteX8-55" fmla="*/ 4908200 w 8339975"/>
              <a:gd name="connsiteY8-56" fmla="*/ 4320389 h 5016200"/>
              <a:gd name="connsiteX9-57" fmla="*/ 4012453 w 8339975"/>
              <a:gd name="connsiteY9-58" fmla="*/ 4430736 h 5016200"/>
              <a:gd name="connsiteX10-59" fmla="*/ 3293564 w 8339975"/>
              <a:gd name="connsiteY10-60" fmla="*/ 4694660 h 5016200"/>
              <a:gd name="connsiteX11-61" fmla="*/ 900660 w 8339975"/>
              <a:gd name="connsiteY11-62" fmla="*/ 4775386 h 5016200"/>
              <a:gd name="connsiteX12-63" fmla="*/ 464143 w 8339975"/>
              <a:gd name="connsiteY12-64" fmla="*/ 4374687 h 5016200"/>
              <a:gd name="connsiteX13-65" fmla="*/ 100508 w 8339975"/>
              <a:gd name="connsiteY13-66" fmla="*/ 3579746 h 5016200"/>
              <a:gd name="connsiteX14-67" fmla="*/ 1210 w 8339975"/>
              <a:gd name="connsiteY14-68" fmla="*/ 2578689 h 5016200"/>
              <a:gd name="connsiteX15-69" fmla="*/ 500797 w 8339975"/>
              <a:gd name="connsiteY15-70" fmla="*/ 1383847 h 5016200"/>
              <a:gd name="connsiteX16-71" fmla="*/ 1318314 w 8339975"/>
              <a:gd name="connsiteY16-72" fmla="*/ 689538 h 5016200"/>
              <a:gd name="connsiteX17-73" fmla="*/ 1708401 w 8339975"/>
              <a:gd name="connsiteY17-74" fmla="*/ 472649 h 5016200"/>
              <a:gd name="connsiteX0-75" fmla="*/ 3847515 w 8338852"/>
              <a:gd name="connsiteY0-76" fmla="*/ 0 h 5016200"/>
              <a:gd name="connsiteX1-77" fmla="*/ 5853816 w 8338852"/>
              <a:gd name="connsiteY1-78" fmla="*/ 453702 h 5016200"/>
              <a:gd name="connsiteX2-79" fmla="*/ 7527002 w 8338852"/>
              <a:gd name="connsiteY2-80" fmla="*/ 1647330 h 5016200"/>
              <a:gd name="connsiteX3-81" fmla="*/ 7963794 w 8338852"/>
              <a:gd name="connsiteY3-82" fmla="*/ 2141188 h 5016200"/>
              <a:gd name="connsiteX4-83" fmla="*/ 8281320 w 8338852"/>
              <a:gd name="connsiteY4-84" fmla="*/ 3652007 h 5016200"/>
              <a:gd name="connsiteX5-85" fmla="*/ 7613696 w 8338852"/>
              <a:gd name="connsiteY5-86" fmla="*/ 4625073 h 5016200"/>
              <a:gd name="connsiteX6-87" fmla="*/ 6293913 w 8338852"/>
              <a:gd name="connsiteY6-88" fmla="*/ 4839838 h 5016200"/>
              <a:gd name="connsiteX7-89" fmla="*/ 5872855 w 8338852"/>
              <a:gd name="connsiteY7-90" fmla="*/ 4635425 h 5016200"/>
              <a:gd name="connsiteX8-91" fmla="*/ 4907077 w 8338852"/>
              <a:gd name="connsiteY8-92" fmla="*/ 4320389 h 5016200"/>
              <a:gd name="connsiteX9-93" fmla="*/ 4011330 w 8338852"/>
              <a:gd name="connsiteY9-94" fmla="*/ 4430736 h 5016200"/>
              <a:gd name="connsiteX10-95" fmla="*/ 3292441 w 8338852"/>
              <a:gd name="connsiteY10-96" fmla="*/ 4694660 h 5016200"/>
              <a:gd name="connsiteX11-97" fmla="*/ 899537 w 8338852"/>
              <a:gd name="connsiteY11-98" fmla="*/ 4775386 h 5016200"/>
              <a:gd name="connsiteX12-99" fmla="*/ 463020 w 8338852"/>
              <a:gd name="connsiteY12-100" fmla="*/ 4374687 h 5016200"/>
              <a:gd name="connsiteX13-101" fmla="*/ 87 w 8338852"/>
              <a:gd name="connsiteY13-102" fmla="*/ 2578689 h 5016200"/>
              <a:gd name="connsiteX14-103" fmla="*/ 499674 w 8338852"/>
              <a:gd name="connsiteY14-104" fmla="*/ 1383847 h 5016200"/>
              <a:gd name="connsiteX15-105" fmla="*/ 1317191 w 8338852"/>
              <a:gd name="connsiteY15-106" fmla="*/ 689538 h 5016200"/>
              <a:gd name="connsiteX16-107" fmla="*/ 1707278 w 8338852"/>
              <a:gd name="connsiteY16-108" fmla="*/ 472649 h 5016200"/>
              <a:gd name="connsiteX0-109" fmla="*/ 3847515 w 8338852"/>
              <a:gd name="connsiteY0-110" fmla="*/ 0 h 5016200"/>
              <a:gd name="connsiteX1-111" fmla="*/ 5853816 w 8338852"/>
              <a:gd name="connsiteY1-112" fmla="*/ 453702 h 5016200"/>
              <a:gd name="connsiteX2-113" fmla="*/ 7527002 w 8338852"/>
              <a:gd name="connsiteY2-114" fmla="*/ 1647330 h 5016200"/>
              <a:gd name="connsiteX3-115" fmla="*/ 7963794 w 8338852"/>
              <a:gd name="connsiteY3-116" fmla="*/ 2141188 h 5016200"/>
              <a:gd name="connsiteX4-117" fmla="*/ 8281320 w 8338852"/>
              <a:gd name="connsiteY4-118" fmla="*/ 3652007 h 5016200"/>
              <a:gd name="connsiteX5-119" fmla="*/ 7613696 w 8338852"/>
              <a:gd name="connsiteY5-120" fmla="*/ 4625073 h 5016200"/>
              <a:gd name="connsiteX6-121" fmla="*/ 6293913 w 8338852"/>
              <a:gd name="connsiteY6-122" fmla="*/ 4839838 h 5016200"/>
              <a:gd name="connsiteX7-123" fmla="*/ 5872855 w 8338852"/>
              <a:gd name="connsiteY7-124" fmla="*/ 4635425 h 5016200"/>
              <a:gd name="connsiteX8-125" fmla="*/ 4907077 w 8338852"/>
              <a:gd name="connsiteY8-126" fmla="*/ 4320389 h 5016200"/>
              <a:gd name="connsiteX9-127" fmla="*/ 4011330 w 8338852"/>
              <a:gd name="connsiteY9-128" fmla="*/ 4430736 h 5016200"/>
              <a:gd name="connsiteX10-129" fmla="*/ 3292441 w 8338852"/>
              <a:gd name="connsiteY10-130" fmla="*/ 4694660 h 5016200"/>
              <a:gd name="connsiteX11-131" fmla="*/ 899537 w 8338852"/>
              <a:gd name="connsiteY11-132" fmla="*/ 4775386 h 5016200"/>
              <a:gd name="connsiteX12-133" fmla="*/ 463020 w 8338852"/>
              <a:gd name="connsiteY12-134" fmla="*/ 4374687 h 5016200"/>
              <a:gd name="connsiteX13-135" fmla="*/ 87 w 8338852"/>
              <a:gd name="connsiteY13-136" fmla="*/ 2578689 h 5016200"/>
              <a:gd name="connsiteX14-137" fmla="*/ 1317191 w 8338852"/>
              <a:gd name="connsiteY14-138" fmla="*/ 689538 h 5016200"/>
              <a:gd name="connsiteX15-139" fmla="*/ 1707278 w 8338852"/>
              <a:gd name="connsiteY15-140" fmla="*/ 472649 h 5016200"/>
              <a:gd name="connsiteX0-141" fmla="*/ 3847515 w 8338852"/>
              <a:gd name="connsiteY0-142" fmla="*/ 0 h 5016200"/>
              <a:gd name="connsiteX1-143" fmla="*/ 5853816 w 8338852"/>
              <a:gd name="connsiteY1-144" fmla="*/ 453702 h 5016200"/>
              <a:gd name="connsiteX2-145" fmla="*/ 7527002 w 8338852"/>
              <a:gd name="connsiteY2-146" fmla="*/ 1647330 h 5016200"/>
              <a:gd name="connsiteX3-147" fmla="*/ 7963794 w 8338852"/>
              <a:gd name="connsiteY3-148" fmla="*/ 2141188 h 5016200"/>
              <a:gd name="connsiteX4-149" fmla="*/ 8281320 w 8338852"/>
              <a:gd name="connsiteY4-150" fmla="*/ 3652007 h 5016200"/>
              <a:gd name="connsiteX5-151" fmla="*/ 7613696 w 8338852"/>
              <a:gd name="connsiteY5-152" fmla="*/ 4625073 h 5016200"/>
              <a:gd name="connsiteX6-153" fmla="*/ 6293913 w 8338852"/>
              <a:gd name="connsiteY6-154" fmla="*/ 4839838 h 5016200"/>
              <a:gd name="connsiteX7-155" fmla="*/ 5872855 w 8338852"/>
              <a:gd name="connsiteY7-156" fmla="*/ 4635425 h 5016200"/>
              <a:gd name="connsiteX8-157" fmla="*/ 4907077 w 8338852"/>
              <a:gd name="connsiteY8-158" fmla="*/ 4320389 h 5016200"/>
              <a:gd name="connsiteX9-159" fmla="*/ 4011330 w 8338852"/>
              <a:gd name="connsiteY9-160" fmla="*/ 4430736 h 5016200"/>
              <a:gd name="connsiteX10-161" fmla="*/ 3292441 w 8338852"/>
              <a:gd name="connsiteY10-162" fmla="*/ 4694660 h 5016200"/>
              <a:gd name="connsiteX11-163" fmla="*/ 899537 w 8338852"/>
              <a:gd name="connsiteY11-164" fmla="*/ 4775386 h 5016200"/>
              <a:gd name="connsiteX12-165" fmla="*/ 463020 w 8338852"/>
              <a:gd name="connsiteY12-166" fmla="*/ 4374687 h 5016200"/>
              <a:gd name="connsiteX13-167" fmla="*/ 87 w 8338852"/>
              <a:gd name="connsiteY13-168" fmla="*/ 2578689 h 5016200"/>
              <a:gd name="connsiteX14-169" fmla="*/ 1707278 w 8338852"/>
              <a:gd name="connsiteY14-170" fmla="*/ 472649 h 5016200"/>
              <a:gd name="connsiteX0-171" fmla="*/ 3847515 w 8338852"/>
              <a:gd name="connsiteY0-172" fmla="*/ 0 h 5016200"/>
              <a:gd name="connsiteX1-173" fmla="*/ 5853816 w 8338852"/>
              <a:gd name="connsiteY1-174" fmla="*/ 453702 h 5016200"/>
              <a:gd name="connsiteX2-175" fmla="*/ 7527002 w 8338852"/>
              <a:gd name="connsiteY2-176" fmla="*/ 1647330 h 5016200"/>
              <a:gd name="connsiteX3-177" fmla="*/ 7963794 w 8338852"/>
              <a:gd name="connsiteY3-178" fmla="*/ 2141188 h 5016200"/>
              <a:gd name="connsiteX4-179" fmla="*/ 8281320 w 8338852"/>
              <a:gd name="connsiteY4-180" fmla="*/ 3652007 h 5016200"/>
              <a:gd name="connsiteX5-181" fmla="*/ 7613696 w 8338852"/>
              <a:gd name="connsiteY5-182" fmla="*/ 4625073 h 5016200"/>
              <a:gd name="connsiteX6-183" fmla="*/ 6293913 w 8338852"/>
              <a:gd name="connsiteY6-184" fmla="*/ 4839838 h 5016200"/>
              <a:gd name="connsiteX7-185" fmla="*/ 5872855 w 8338852"/>
              <a:gd name="connsiteY7-186" fmla="*/ 4635425 h 5016200"/>
              <a:gd name="connsiteX8-187" fmla="*/ 4907077 w 8338852"/>
              <a:gd name="connsiteY8-188" fmla="*/ 4320389 h 5016200"/>
              <a:gd name="connsiteX9-189" fmla="*/ 4011330 w 8338852"/>
              <a:gd name="connsiteY9-190" fmla="*/ 4430736 h 5016200"/>
              <a:gd name="connsiteX10-191" fmla="*/ 3292441 w 8338852"/>
              <a:gd name="connsiteY10-192" fmla="*/ 4694660 h 5016200"/>
              <a:gd name="connsiteX11-193" fmla="*/ 899537 w 8338852"/>
              <a:gd name="connsiteY11-194" fmla="*/ 4775386 h 5016200"/>
              <a:gd name="connsiteX12-195" fmla="*/ 463020 w 8338852"/>
              <a:gd name="connsiteY12-196" fmla="*/ 4374687 h 5016200"/>
              <a:gd name="connsiteX13-197" fmla="*/ 87 w 8338852"/>
              <a:gd name="connsiteY13-198" fmla="*/ 2578689 h 5016200"/>
              <a:gd name="connsiteX0-199" fmla="*/ 3384495 w 7875832"/>
              <a:gd name="connsiteY0-200" fmla="*/ 0 h 5016200"/>
              <a:gd name="connsiteX1-201" fmla="*/ 5390796 w 7875832"/>
              <a:gd name="connsiteY1-202" fmla="*/ 453702 h 5016200"/>
              <a:gd name="connsiteX2-203" fmla="*/ 7063982 w 7875832"/>
              <a:gd name="connsiteY2-204" fmla="*/ 1647330 h 5016200"/>
              <a:gd name="connsiteX3-205" fmla="*/ 7500774 w 7875832"/>
              <a:gd name="connsiteY3-206" fmla="*/ 2141188 h 5016200"/>
              <a:gd name="connsiteX4-207" fmla="*/ 7818300 w 7875832"/>
              <a:gd name="connsiteY4-208" fmla="*/ 3652007 h 5016200"/>
              <a:gd name="connsiteX5-209" fmla="*/ 7150676 w 7875832"/>
              <a:gd name="connsiteY5-210" fmla="*/ 4625073 h 5016200"/>
              <a:gd name="connsiteX6-211" fmla="*/ 5830893 w 7875832"/>
              <a:gd name="connsiteY6-212" fmla="*/ 4839838 h 5016200"/>
              <a:gd name="connsiteX7-213" fmla="*/ 5409835 w 7875832"/>
              <a:gd name="connsiteY7-214" fmla="*/ 4635425 h 5016200"/>
              <a:gd name="connsiteX8-215" fmla="*/ 4444057 w 7875832"/>
              <a:gd name="connsiteY8-216" fmla="*/ 4320389 h 5016200"/>
              <a:gd name="connsiteX9-217" fmla="*/ 3548310 w 7875832"/>
              <a:gd name="connsiteY9-218" fmla="*/ 4430736 h 5016200"/>
              <a:gd name="connsiteX10-219" fmla="*/ 2829421 w 7875832"/>
              <a:gd name="connsiteY10-220" fmla="*/ 4694660 h 5016200"/>
              <a:gd name="connsiteX11-221" fmla="*/ 436517 w 7875832"/>
              <a:gd name="connsiteY11-222" fmla="*/ 4775386 h 5016200"/>
              <a:gd name="connsiteX12-223" fmla="*/ 0 w 7875832"/>
              <a:gd name="connsiteY12-224" fmla="*/ 4374687 h 5016200"/>
              <a:gd name="connsiteX0-225" fmla="*/ 2947978 w 7439315"/>
              <a:gd name="connsiteY0-226" fmla="*/ 0 h 5016200"/>
              <a:gd name="connsiteX1-227" fmla="*/ 4954279 w 7439315"/>
              <a:gd name="connsiteY1-228" fmla="*/ 453702 h 5016200"/>
              <a:gd name="connsiteX2-229" fmla="*/ 6627465 w 7439315"/>
              <a:gd name="connsiteY2-230" fmla="*/ 1647330 h 5016200"/>
              <a:gd name="connsiteX3-231" fmla="*/ 7064257 w 7439315"/>
              <a:gd name="connsiteY3-232" fmla="*/ 2141188 h 5016200"/>
              <a:gd name="connsiteX4-233" fmla="*/ 7381783 w 7439315"/>
              <a:gd name="connsiteY4-234" fmla="*/ 3652007 h 5016200"/>
              <a:gd name="connsiteX5-235" fmla="*/ 6714159 w 7439315"/>
              <a:gd name="connsiteY5-236" fmla="*/ 4625073 h 5016200"/>
              <a:gd name="connsiteX6-237" fmla="*/ 5394376 w 7439315"/>
              <a:gd name="connsiteY6-238" fmla="*/ 4839838 h 5016200"/>
              <a:gd name="connsiteX7-239" fmla="*/ 4973318 w 7439315"/>
              <a:gd name="connsiteY7-240" fmla="*/ 4635425 h 5016200"/>
              <a:gd name="connsiteX8-241" fmla="*/ 4007540 w 7439315"/>
              <a:gd name="connsiteY8-242" fmla="*/ 4320389 h 5016200"/>
              <a:gd name="connsiteX9-243" fmla="*/ 3111793 w 7439315"/>
              <a:gd name="connsiteY9-244" fmla="*/ 4430736 h 5016200"/>
              <a:gd name="connsiteX10-245" fmla="*/ 2392904 w 7439315"/>
              <a:gd name="connsiteY10-246" fmla="*/ 4694660 h 5016200"/>
              <a:gd name="connsiteX11-247" fmla="*/ 0 w 7439315"/>
              <a:gd name="connsiteY11-248" fmla="*/ 4775386 h 5016200"/>
              <a:gd name="connsiteX0-249" fmla="*/ 555074 w 5046411"/>
              <a:gd name="connsiteY0-250" fmla="*/ 0 h 4914376"/>
              <a:gd name="connsiteX1-251" fmla="*/ 2561375 w 5046411"/>
              <a:gd name="connsiteY1-252" fmla="*/ 453702 h 4914376"/>
              <a:gd name="connsiteX2-253" fmla="*/ 4234561 w 5046411"/>
              <a:gd name="connsiteY2-254" fmla="*/ 1647330 h 4914376"/>
              <a:gd name="connsiteX3-255" fmla="*/ 4671353 w 5046411"/>
              <a:gd name="connsiteY3-256" fmla="*/ 2141188 h 4914376"/>
              <a:gd name="connsiteX4-257" fmla="*/ 4988879 w 5046411"/>
              <a:gd name="connsiteY4-258" fmla="*/ 3652007 h 4914376"/>
              <a:gd name="connsiteX5-259" fmla="*/ 4321255 w 5046411"/>
              <a:gd name="connsiteY5-260" fmla="*/ 4625073 h 4914376"/>
              <a:gd name="connsiteX6-261" fmla="*/ 3001472 w 5046411"/>
              <a:gd name="connsiteY6-262" fmla="*/ 4839838 h 4914376"/>
              <a:gd name="connsiteX7-263" fmla="*/ 2580414 w 5046411"/>
              <a:gd name="connsiteY7-264" fmla="*/ 4635425 h 4914376"/>
              <a:gd name="connsiteX8-265" fmla="*/ 1614636 w 5046411"/>
              <a:gd name="connsiteY8-266" fmla="*/ 4320389 h 4914376"/>
              <a:gd name="connsiteX9-267" fmla="*/ 718889 w 5046411"/>
              <a:gd name="connsiteY9-268" fmla="*/ 4430736 h 4914376"/>
              <a:gd name="connsiteX10-269" fmla="*/ 0 w 5046411"/>
              <a:gd name="connsiteY10-270" fmla="*/ 4694660 h 4914376"/>
              <a:gd name="connsiteX0-271" fmla="*/ 0 w 4491337"/>
              <a:gd name="connsiteY0-272" fmla="*/ 0 h 4914376"/>
              <a:gd name="connsiteX1-273" fmla="*/ 2006301 w 4491337"/>
              <a:gd name="connsiteY1-274" fmla="*/ 453702 h 4914376"/>
              <a:gd name="connsiteX2-275" fmla="*/ 3679487 w 4491337"/>
              <a:gd name="connsiteY2-276" fmla="*/ 1647330 h 4914376"/>
              <a:gd name="connsiteX3-277" fmla="*/ 4116279 w 4491337"/>
              <a:gd name="connsiteY3-278" fmla="*/ 2141188 h 4914376"/>
              <a:gd name="connsiteX4-279" fmla="*/ 4433805 w 4491337"/>
              <a:gd name="connsiteY4-280" fmla="*/ 3652007 h 4914376"/>
              <a:gd name="connsiteX5-281" fmla="*/ 3766181 w 4491337"/>
              <a:gd name="connsiteY5-282" fmla="*/ 4625073 h 4914376"/>
              <a:gd name="connsiteX6-283" fmla="*/ 2446398 w 4491337"/>
              <a:gd name="connsiteY6-284" fmla="*/ 4839838 h 4914376"/>
              <a:gd name="connsiteX7-285" fmla="*/ 2025340 w 4491337"/>
              <a:gd name="connsiteY7-286" fmla="*/ 4635425 h 4914376"/>
              <a:gd name="connsiteX8-287" fmla="*/ 1059562 w 4491337"/>
              <a:gd name="connsiteY8-288" fmla="*/ 4320389 h 4914376"/>
              <a:gd name="connsiteX9-289" fmla="*/ 163815 w 4491337"/>
              <a:gd name="connsiteY9-290" fmla="*/ 4430736 h 4914376"/>
              <a:gd name="connsiteX0-291" fmla="*/ 0 w 4491337"/>
              <a:gd name="connsiteY0-292" fmla="*/ 0 h 4914376"/>
              <a:gd name="connsiteX1-293" fmla="*/ 2006301 w 4491337"/>
              <a:gd name="connsiteY1-294" fmla="*/ 453702 h 4914376"/>
              <a:gd name="connsiteX2-295" fmla="*/ 3679487 w 4491337"/>
              <a:gd name="connsiteY2-296" fmla="*/ 1647330 h 4914376"/>
              <a:gd name="connsiteX3-297" fmla="*/ 4116279 w 4491337"/>
              <a:gd name="connsiteY3-298" fmla="*/ 2141188 h 4914376"/>
              <a:gd name="connsiteX4-299" fmla="*/ 4433805 w 4491337"/>
              <a:gd name="connsiteY4-300" fmla="*/ 3652007 h 4914376"/>
              <a:gd name="connsiteX5-301" fmla="*/ 3766181 w 4491337"/>
              <a:gd name="connsiteY5-302" fmla="*/ 4625073 h 4914376"/>
              <a:gd name="connsiteX6-303" fmla="*/ 2446398 w 4491337"/>
              <a:gd name="connsiteY6-304" fmla="*/ 4839838 h 4914376"/>
              <a:gd name="connsiteX7-305" fmla="*/ 2025340 w 4491337"/>
              <a:gd name="connsiteY7-306" fmla="*/ 4635425 h 4914376"/>
              <a:gd name="connsiteX8-307" fmla="*/ 1059562 w 4491337"/>
              <a:gd name="connsiteY8-308" fmla="*/ 4320389 h 4914376"/>
              <a:gd name="connsiteX0-309" fmla="*/ 0 w 4491337"/>
              <a:gd name="connsiteY0-310" fmla="*/ 0 h 4914376"/>
              <a:gd name="connsiteX1-311" fmla="*/ 2006301 w 4491337"/>
              <a:gd name="connsiteY1-312" fmla="*/ 453702 h 4914376"/>
              <a:gd name="connsiteX2-313" fmla="*/ 3679487 w 4491337"/>
              <a:gd name="connsiteY2-314" fmla="*/ 1647330 h 4914376"/>
              <a:gd name="connsiteX3-315" fmla="*/ 4116279 w 4491337"/>
              <a:gd name="connsiteY3-316" fmla="*/ 2141188 h 4914376"/>
              <a:gd name="connsiteX4-317" fmla="*/ 4433805 w 4491337"/>
              <a:gd name="connsiteY4-318" fmla="*/ 3652007 h 4914376"/>
              <a:gd name="connsiteX5-319" fmla="*/ 3766181 w 4491337"/>
              <a:gd name="connsiteY5-320" fmla="*/ 4625073 h 4914376"/>
              <a:gd name="connsiteX6-321" fmla="*/ 2446398 w 4491337"/>
              <a:gd name="connsiteY6-322" fmla="*/ 4839838 h 4914376"/>
              <a:gd name="connsiteX7-323" fmla="*/ 2025340 w 4491337"/>
              <a:gd name="connsiteY7-324" fmla="*/ 4635425 h 4914376"/>
              <a:gd name="connsiteX0-325" fmla="*/ 0 w 4491337"/>
              <a:gd name="connsiteY0-326" fmla="*/ 0 h 4914376"/>
              <a:gd name="connsiteX1-327" fmla="*/ 2006301 w 4491337"/>
              <a:gd name="connsiteY1-328" fmla="*/ 453702 h 4914376"/>
              <a:gd name="connsiteX2-329" fmla="*/ 3679487 w 4491337"/>
              <a:gd name="connsiteY2-330" fmla="*/ 1647330 h 4914376"/>
              <a:gd name="connsiteX3-331" fmla="*/ 4116279 w 4491337"/>
              <a:gd name="connsiteY3-332" fmla="*/ 2141188 h 4914376"/>
              <a:gd name="connsiteX4-333" fmla="*/ 4433805 w 4491337"/>
              <a:gd name="connsiteY4-334" fmla="*/ 3652007 h 4914376"/>
              <a:gd name="connsiteX5-335" fmla="*/ 3766181 w 4491337"/>
              <a:gd name="connsiteY5-336" fmla="*/ 4625073 h 4914376"/>
              <a:gd name="connsiteX6-337" fmla="*/ 2446398 w 4491337"/>
              <a:gd name="connsiteY6-338" fmla="*/ 4839838 h 4914376"/>
              <a:gd name="connsiteX0-339" fmla="*/ 0 w 4491337"/>
              <a:gd name="connsiteY0-340" fmla="*/ 0 h 4625073"/>
              <a:gd name="connsiteX1-341" fmla="*/ 2006301 w 4491337"/>
              <a:gd name="connsiteY1-342" fmla="*/ 453702 h 4625073"/>
              <a:gd name="connsiteX2-343" fmla="*/ 3679487 w 4491337"/>
              <a:gd name="connsiteY2-344" fmla="*/ 1647330 h 4625073"/>
              <a:gd name="connsiteX3-345" fmla="*/ 4116279 w 4491337"/>
              <a:gd name="connsiteY3-346" fmla="*/ 2141188 h 4625073"/>
              <a:gd name="connsiteX4-347" fmla="*/ 4433805 w 4491337"/>
              <a:gd name="connsiteY4-348" fmla="*/ 3652007 h 4625073"/>
              <a:gd name="connsiteX5-349" fmla="*/ 3766181 w 4491337"/>
              <a:gd name="connsiteY5-350" fmla="*/ 4625073 h 4625073"/>
              <a:gd name="connsiteX0-351" fmla="*/ 0 w 4491337"/>
              <a:gd name="connsiteY0-352" fmla="*/ 0 h 3652007"/>
              <a:gd name="connsiteX1-353" fmla="*/ 2006301 w 4491337"/>
              <a:gd name="connsiteY1-354" fmla="*/ 453702 h 3652007"/>
              <a:gd name="connsiteX2-355" fmla="*/ 3679487 w 4491337"/>
              <a:gd name="connsiteY2-356" fmla="*/ 1647330 h 3652007"/>
              <a:gd name="connsiteX3-357" fmla="*/ 4116279 w 4491337"/>
              <a:gd name="connsiteY3-358" fmla="*/ 2141188 h 3652007"/>
              <a:gd name="connsiteX4-359" fmla="*/ 4433805 w 4491337"/>
              <a:gd name="connsiteY4-360" fmla="*/ 3652007 h 3652007"/>
              <a:gd name="connsiteX0-361" fmla="*/ 0 w 4116279"/>
              <a:gd name="connsiteY0-362" fmla="*/ 0 h 2141188"/>
              <a:gd name="connsiteX1-363" fmla="*/ 2006301 w 4116279"/>
              <a:gd name="connsiteY1-364" fmla="*/ 453702 h 2141188"/>
              <a:gd name="connsiteX2-365" fmla="*/ 3679487 w 4116279"/>
              <a:gd name="connsiteY2-366" fmla="*/ 1647330 h 2141188"/>
              <a:gd name="connsiteX3-367" fmla="*/ 4116279 w 4116279"/>
              <a:gd name="connsiteY3-368" fmla="*/ 2141188 h 2141188"/>
              <a:gd name="connsiteX0-369" fmla="*/ 0 w 3679487"/>
              <a:gd name="connsiteY0-370" fmla="*/ 0 h 1647330"/>
              <a:gd name="connsiteX1-371" fmla="*/ 2006301 w 3679487"/>
              <a:gd name="connsiteY1-372" fmla="*/ 453702 h 1647330"/>
              <a:gd name="connsiteX2-373" fmla="*/ 3679487 w 3679487"/>
              <a:gd name="connsiteY2-374" fmla="*/ 1647330 h 1647330"/>
              <a:gd name="connsiteX0-375" fmla="*/ 0 w 2006301"/>
              <a:gd name="connsiteY0-376" fmla="*/ 0 h 453702"/>
              <a:gd name="connsiteX1-377" fmla="*/ 2006301 w 2006301"/>
              <a:gd name="connsiteY1-378" fmla="*/ 453702 h 4537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/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-1" fmla="*/ 900660 w 8339975"/>
              <a:gd name="connsiteY0-2" fmla="*/ 4775642 h 5046560"/>
              <a:gd name="connsiteX1-3" fmla="*/ 464143 w 8339975"/>
              <a:gd name="connsiteY1-4" fmla="*/ 4374943 h 5046560"/>
              <a:gd name="connsiteX2-5" fmla="*/ 100508 w 8339975"/>
              <a:gd name="connsiteY2-6" fmla="*/ 3580002 h 5046560"/>
              <a:gd name="connsiteX3-7" fmla="*/ 1210 w 8339975"/>
              <a:gd name="connsiteY3-8" fmla="*/ 2578945 h 5046560"/>
              <a:gd name="connsiteX4-9" fmla="*/ 500797 w 8339975"/>
              <a:gd name="connsiteY4-10" fmla="*/ 1384103 h 5046560"/>
              <a:gd name="connsiteX5-11" fmla="*/ 1318314 w 8339975"/>
              <a:gd name="connsiteY5-12" fmla="*/ 689794 h 5046560"/>
              <a:gd name="connsiteX6-13" fmla="*/ 1708401 w 8339975"/>
              <a:gd name="connsiteY6-14" fmla="*/ 472905 h 5046560"/>
              <a:gd name="connsiteX7-15" fmla="*/ 3848638 w 8339975"/>
              <a:gd name="connsiteY7-16" fmla="*/ 256 h 5046560"/>
              <a:gd name="connsiteX8-17" fmla="*/ 5854939 w 8339975"/>
              <a:gd name="connsiteY8-18" fmla="*/ 453958 h 5046560"/>
              <a:gd name="connsiteX9-19" fmla="*/ 7528125 w 8339975"/>
              <a:gd name="connsiteY9-20" fmla="*/ 1647586 h 5046560"/>
              <a:gd name="connsiteX10-21" fmla="*/ 7964917 w 8339975"/>
              <a:gd name="connsiteY10-22" fmla="*/ 2141444 h 5046560"/>
              <a:gd name="connsiteX11-23" fmla="*/ 8282443 w 8339975"/>
              <a:gd name="connsiteY11-24" fmla="*/ 3652263 h 5046560"/>
              <a:gd name="connsiteX12-25" fmla="*/ 7614819 w 8339975"/>
              <a:gd name="connsiteY12-26" fmla="*/ 4625329 h 5046560"/>
              <a:gd name="connsiteX13-27" fmla="*/ 6295036 w 8339975"/>
              <a:gd name="connsiteY13-28" fmla="*/ 4840094 h 5046560"/>
              <a:gd name="connsiteX14-29" fmla="*/ 5873978 w 8339975"/>
              <a:gd name="connsiteY14-30" fmla="*/ 4635681 h 5046560"/>
              <a:gd name="connsiteX15-31" fmla="*/ 4908200 w 8339975"/>
              <a:gd name="connsiteY15-32" fmla="*/ 4320645 h 5046560"/>
              <a:gd name="connsiteX16-33" fmla="*/ 4012453 w 8339975"/>
              <a:gd name="connsiteY16-34" fmla="*/ 4430992 h 5046560"/>
              <a:gd name="connsiteX17-35" fmla="*/ 3293564 w 8339975"/>
              <a:gd name="connsiteY17-36" fmla="*/ 4694916 h 5046560"/>
              <a:gd name="connsiteX18-37" fmla="*/ 992100 w 8339975"/>
              <a:gd name="connsiteY18-38" fmla="*/ 4867082 h 5046560"/>
              <a:gd name="connsiteX0-39" fmla="*/ 910876 w 8350191"/>
              <a:gd name="connsiteY0-40" fmla="*/ 4775642 h 5046560"/>
              <a:gd name="connsiteX1-41" fmla="*/ 110724 w 8350191"/>
              <a:gd name="connsiteY1-42" fmla="*/ 3580002 h 5046560"/>
              <a:gd name="connsiteX2-43" fmla="*/ 11426 w 8350191"/>
              <a:gd name="connsiteY2-44" fmla="*/ 2578945 h 5046560"/>
              <a:gd name="connsiteX3-45" fmla="*/ 511013 w 8350191"/>
              <a:gd name="connsiteY3-46" fmla="*/ 1384103 h 5046560"/>
              <a:gd name="connsiteX4-47" fmla="*/ 1328530 w 8350191"/>
              <a:gd name="connsiteY4-48" fmla="*/ 689794 h 5046560"/>
              <a:gd name="connsiteX5-49" fmla="*/ 1718617 w 8350191"/>
              <a:gd name="connsiteY5-50" fmla="*/ 472905 h 5046560"/>
              <a:gd name="connsiteX6-51" fmla="*/ 3858854 w 8350191"/>
              <a:gd name="connsiteY6-52" fmla="*/ 256 h 5046560"/>
              <a:gd name="connsiteX7-53" fmla="*/ 5865155 w 8350191"/>
              <a:gd name="connsiteY7-54" fmla="*/ 453958 h 5046560"/>
              <a:gd name="connsiteX8-55" fmla="*/ 7538341 w 8350191"/>
              <a:gd name="connsiteY8-56" fmla="*/ 1647586 h 5046560"/>
              <a:gd name="connsiteX9-57" fmla="*/ 7975133 w 8350191"/>
              <a:gd name="connsiteY9-58" fmla="*/ 2141444 h 5046560"/>
              <a:gd name="connsiteX10-59" fmla="*/ 8292659 w 8350191"/>
              <a:gd name="connsiteY10-60" fmla="*/ 3652263 h 5046560"/>
              <a:gd name="connsiteX11-61" fmla="*/ 7625035 w 8350191"/>
              <a:gd name="connsiteY11-62" fmla="*/ 4625329 h 5046560"/>
              <a:gd name="connsiteX12-63" fmla="*/ 6305252 w 8350191"/>
              <a:gd name="connsiteY12-64" fmla="*/ 4840094 h 5046560"/>
              <a:gd name="connsiteX13-65" fmla="*/ 5884194 w 8350191"/>
              <a:gd name="connsiteY13-66" fmla="*/ 4635681 h 5046560"/>
              <a:gd name="connsiteX14-67" fmla="*/ 4918416 w 8350191"/>
              <a:gd name="connsiteY14-68" fmla="*/ 4320645 h 5046560"/>
              <a:gd name="connsiteX15-69" fmla="*/ 4022669 w 8350191"/>
              <a:gd name="connsiteY15-70" fmla="*/ 4430992 h 5046560"/>
              <a:gd name="connsiteX16-71" fmla="*/ 3303780 w 8350191"/>
              <a:gd name="connsiteY16-72" fmla="*/ 4694916 h 5046560"/>
              <a:gd name="connsiteX17-73" fmla="*/ 1002316 w 8350191"/>
              <a:gd name="connsiteY17-74" fmla="*/ 4867082 h 5046560"/>
              <a:gd name="connsiteX0-75" fmla="*/ 899450 w 8338765"/>
              <a:gd name="connsiteY0-76" fmla="*/ 4775642 h 5046560"/>
              <a:gd name="connsiteX1-77" fmla="*/ 0 w 8338765"/>
              <a:gd name="connsiteY1-78" fmla="*/ 2578945 h 5046560"/>
              <a:gd name="connsiteX2-79" fmla="*/ 499587 w 8338765"/>
              <a:gd name="connsiteY2-80" fmla="*/ 1384103 h 5046560"/>
              <a:gd name="connsiteX3-81" fmla="*/ 1317104 w 8338765"/>
              <a:gd name="connsiteY3-82" fmla="*/ 689794 h 5046560"/>
              <a:gd name="connsiteX4-83" fmla="*/ 1707191 w 8338765"/>
              <a:gd name="connsiteY4-84" fmla="*/ 472905 h 5046560"/>
              <a:gd name="connsiteX5-85" fmla="*/ 3847428 w 8338765"/>
              <a:gd name="connsiteY5-86" fmla="*/ 256 h 5046560"/>
              <a:gd name="connsiteX6-87" fmla="*/ 5853729 w 8338765"/>
              <a:gd name="connsiteY6-88" fmla="*/ 453958 h 5046560"/>
              <a:gd name="connsiteX7-89" fmla="*/ 7526915 w 8338765"/>
              <a:gd name="connsiteY7-90" fmla="*/ 1647586 h 5046560"/>
              <a:gd name="connsiteX8-91" fmla="*/ 7963707 w 8338765"/>
              <a:gd name="connsiteY8-92" fmla="*/ 2141444 h 5046560"/>
              <a:gd name="connsiteX9-93" fmla="*/ 8281233 w 8338765"/>
              <a:gd name="connsiteY9-94" fmla="*/ 3652263 h 5046560"/>
              <a:gd name="connsiteX10-95" fmla="*/ 7613609 w 8338765"/>
              <a:gd name="connsiteY10-96" fmla="*/ 4625329 h 5046560"/>
              <a:gd name="connsiteX11-97" fmla="*/ 6293826 w 8338765"/>
              <a:gd name="connsiteY11-98" fmla="*/ 4840094 h 5046560"/>
              <a:gd name="connsiteX12-99" fmla="*/ 5872768 w 8338765"/>
              <a:gd name="connsiteY12-100" fmla="*/ 4635681 h 5046560"/>
              <a:gd name="connsiteX13-101" fmla="*/ 4906990 w 8338765"/>
              <a:gd name="connsiteY13-102" fmla="*/ 4320645 h 5046560"/>
              <a:gd name="connsiteX14-103" fmla="*/ 4011243 w 8338765"/>
              <a:gd name="connsiteY14-104" fmla="*/ 4430992 h 5046560"/>
              <a:gd name="connsiteX15-105" fmla="*/ 3292354 w 8338765"/>
              <a:gd name="connsiteY15-106" fmla="*/ 4694916 h 5046560"/>
              <a:gd name="connsiteX16-107" fmla="*/ 990890 w 8338765"/>
              <a:gd name="connsiteY16-108" fmla="*/ 4867082 h 5046560"/>
              <a:gd name="connsiteX0-109" fmla="*/ 0 w 8338765"/>
              <a:gd name="connsiteY0-110" fmla="*/ 2578945 h 5046560"/>
              <a:gd name="connsiteX1-111" fmla="*/ 499587 w 8338765"/>
              <a:gd name="connsiteY1-112" fmla="*/ 1384103 h 5046560"/>
              <a:gd name="connsiteX2-113" fmla="*/ 1317104 w 8338765"/>
              <a:gd name="connsiteY2-114" fmla="*/ 689794 h 5046560"/>
              <a:gd name="connsiteX3-115" fmla="*/ 1707191 w 8338765"/>
              <a:gd name="connsiteY3-116" fmla="*/ 472905 h 5046560"/>
              <a:gd name="connsiteX4-117" fmla="*/ 3847428 w 8338765"/>
              <a:gd name="connsiteY4-118" fmla="*/ 256 h 5046560"/>
              <a:gd name="connsiteX5-119" fmla="*/ 5853729 w 8338765"/>
              <a:gd name="connsiteY5-120" fmla="*/ 453958 h 5046560"/>
              <a:gd name="connsiteX6-121" fmla="*/ 7526915 w 8338765"/>
              <a:gd name="connsiteY6-122" fmla="*/ 1647586 h 5046560"/>
              <a:gd name="connsiteX7-123" fmla="*/ 7963707 w 8338765"/>
              <a:gd name="connsiteY7-124" fmla="*/ 2141444 h 5046560"/>
              <a:gd name="connsiteX8-125" fmla="*/ 8281233 w 8338765"/>
              <a:gd name="connsiteY8-126" fmla="*/ 3652263 h 5046560"/>
              <a:gd name="connsiteX9-127" fmla="*/ 7613609 w 8338765"/>
              <a:gd name="connsiteY9-128" fmla="*/ 4625329 h 5046560"/>
              <a:gd name="connsiteX10-129" fmla="*/ 6293826 w 8338765"/>
              <a:gd name="connsiteY10-130" fmla="*/ 4840094 h 5046560"/>
              <a:gd name="connsiteX11-131" fmla="*/ 5872768 w 8338765"/>
              <a:gd name="connsiteY11-132" fmla="*/ 4635681 h 5046560"/>
              <a:gd name="connsiteX12-133" fmla="*/ 4906990 w 8338765"/>
              <a:gd name="connsiteY12-134" fmla="*/ 4320645 h 5046560"/>
              <a:gd name="connsiteX13-135" fmla="*/ 4011243 w 8338765"/>
              <a:gd name="connsiteY13-136" fmla="*/ 4430992 h 5046560"/>
              <a:gd name="connsiteX14-137" fmla="*/ 3292354 w 8338765"/>
              <a:gd name="connsiteY14-138" fmla="*/ 4694916 h 5046560"/>
              <a:gd name="connsiteX15-139" fmla="*/ 990890 w 8338765"/>
              <a:gd name="connsiteY15-140" fmla="*/ 4867082 h 5046560"/>
              <a:gd name="connsiteX0-141" fmla="*/ 0 w 7839178"/>
              <a:gd name="connsiteY0-142" fmla="*/ 1384103 h 5046560"/>
              <a:gd name="connsiteX1-143" fmla="*/ 817517 w 7839178"/>
              <a:gd name="connsiteY1-144" fmla="*/ 689794 h 5046560"/>
              <a:gd name="connsiteX2-145" fmla="*/ 1207604 w 7839178"/>
              <a:gd name="connsiteY2-146" fmla="*/ 472905 h 5046560"/>
              <a:gd name="connsiteX3-147" fmla="*/ 3347841 w 7839178"/>
              <a:gd name="connsiteY3-148" fmla="*/ 256 h 5046560"/>
              <a:gd name="connsiteX4-149" fmla="*/ 5354142 w 7839178"/>
              <a:gd name="connsiteY4-150" fmla="*/ 453958 h 5046560"/>
              <a:gd name="connsiteX5-151" fmla="*/ 7027328 w 7839178"/>
              <a:gd name="connsiteY5-152" fmla="*/ 1647586 h 5046560"/>
              <a:gd name="connsiteX6-153" fmla="*/ 7464120 w 7839178"/>
              <a:gd name="connsiteY6-154" fmla="*/ 2141444 h 5046560"/>
              <a:gd name="connsiteX7-155" fmla="*/ 7781646 w 7839178"/>
              <a:gd name="connsiteY7-156" fmla="*/ 3652263 h 5046560"/>
              <a:gd name="connsiteX8-157" fmla="*/ 7114022 w 7839178"/>
              <a:gd name="connsiteY8-158" fmla="*/ 4625329 h 5046560"/>
              <a:gd name="connsiteX9-159" fmla="*/ 5794239 w 7839178"/>
              <a:gd name="connsiteY9-160" fmla="*/ 4840094 h 5046560"/>
              <a:gd name="connsiteX10-161" fmla="*/ 5373181 w 7839178"/>
              <a:gd name="connsiteY10-162" fmla="*/ 4635681 h 5046560"/>
              <a:gd name="connsiteX11-163" fmla="*/ 4407403 w 7839178"/>
              <a:gd name="connsiteY11-164" fmla="*/ 4320645 h 5046560"/>
              <a:gd name="connsiteX12-165" fmla="*/ 3511656 w 7839178"/>
              <a:gd name="connsiteY12-166" fmla="*/ 4430992 h 5046560"/>
              <a:gd name="connsiteX13-167" fmla="*/ 2792767 w 7839178"/>
              <a:gd name="connsiteY13-168" fmla="*/ 4694916 h 5046560"/>
              <a:gd name="connsiteX14-169" fmla="*/ 491303 w 7839178"/>
              <a:gd name="connsiteY14-170" fmla="*/ 4867082 h 5046560"/>
              <a:gd name="connsiteX0-171" fmla="*/ 326214 w 7347875"/>
              <a:gd name="connsiteY0-172" fmla="*/ 689794 h 5046560"/>
              <a:gd name="connsiteX1-173" fmla="*/ 716301 w 7347875"/>
              <a:gd name="connsiteY1-174" fmla="*/ 472905 h 5046560"/>
              <a:gd name="connsiteX2-175" fmla="*/ 2856538 w 7347875"/>
              <a:gd name="connsiteY2-176" fmla="*/ 256 h 5046560"/>
              <a:gd name="connsiteX3-177" fmla="*/ 4862839 w 7347875"/>
              <a:gd name="connsiteY3-178" fmla="*/ 453958 h 5046560"/>
              <a:gd name="connsiteX4-179" fmla="*/ 6536025 w 7347875"/>
              <a:gd name="connsiteY4-180" fmla="*/ 1647586 h 5046560"/>
              <a:gd name="connsiteX5-181" fmla="*/ 6972817 w 7347875"/>
              <a:gd name="connsiteY5-182" fmla="*/ 2141444 h 5046560"/>
              <a:gd name="connsiteX6-183" fmla="*/ 7290343 w 7347875"/>
              <a:gd name="connsiteY6-184" fmla="*/ 3652263 h 5046560"/>
              <a:gd name="connsiteX7-185" fmla="*/ 6622719 w 7347875"/>
              <a:gd name="connsiteY7-186" fmla="*/ 4625329 h 5046560"/>
              <a:gd name="connsiteX8-187" fmla="*/ 5302936 w 7347875"/>
              <a:gd name="connsiteY8-188" fmla="*/ 4840094 h 5046560"/>
              <a:gd name="connsiteX9-189" fmla="*/ 4881878 w 7347875"/>
              <a:gd name="connsiteY9-190" fmla="*/ 4635681 h 5046560"/>
              <a:gd name="connsiteX10-191" fmla="*/ 3916100 w 7347875"/>
              <a:gd name="connsiteY10-192" fmla="*/ 4320645 h 5046560"/>
              <a:gd name="connsiteX11-193" fmla="*/ 3020353 w 7347875"/>
              <a:gd name="connsiteY11-194" fmla="*/ 4430992 h 5046560"/>
              <a:gd name="connsiteX12-195" fmla="*/ 2301464 w 7347875"/>
              <a:gd name="connsiteY12-196" fmla="*/ 4694916 h 5046560"/>
              <a:gd name="connsiteX13-197" fmla="*/ 0 w 7347875"/>
              <a:gd name="connsiteY13-198" fmla="*/ 4867082 h 5046560"/>
              <a:gd name="connsiteX0-199" fmla="*/ 716301 w 7347875"/>
              <a:gd name="connsiteY0-200" fmla="*/ 472905 h 5046560"/>
              <a:gd name="connsiteX1-201" fmla="*/ 2856538 w 7347875"/>
              <a:gd name="connsiteY1-202" fmla="*/ 256 h 5046560"/>
              <a:gd name="connsiteX2-203" fmla="*/ 4862839 w 7347875"/>
              <a:gd name="connsiteY2-204" fmla="*/ 453958 h 5046560"/>
              <a:gd name="connsiteX3-205" fmla="*/ 6536025 w 7347875"/>
              <a:gd name="connsiteY3-206" fmla="*/ 1647586 h 5046560"/>
              <a:gd name="connsiteX4-207" fmla="*/ 6972817 w 7347875"/>
              <a:gd name="connsiteY4-208" fmla="*/ 2141444 h 5046560"/>
              <a:gd name="connsiteX5-209" fmla="*/ 7290343 w 7347875"/>
              <a:gd name="connsiteY5-210" fmla="*/ 3652263 h 5046560"/>
              <a:gd name="connsiteX6-211" fmla="*/ 6622719 w 7347875"/>
              <a:gd name="connsiteY6-212" fmla="*/ 4625329 h 5046560"/>
              <a:gd name="connsiteX7-213" fmla="*/ 5302936 w 7347875"/>
              <a:gd name="connsiteY7-214" fmla="*/ 4840094 h 5046560"/>
              <a:gd name="connsiteX8-215" fmla="*/ 4881878 w 7347875"/>
              <a:gd name="connsiteY8-216" fmla="*/ 4635681 h 5046560"/>
              <a:gd name="connsiteX9-217" fmla="*/ 3916100 w 7347875"/>
              <a:gd name="connsiteY9-218" fmla="*/ 4320645 h 5046560"/>
              <a:gd name="connsiteX10-219" fmla="*/ 3020353 w 7347875"/>
              <a:gd name="connsiteY10-220" fmla="*/ 4430992 h 5046560"/>
              <a:gd name="connsiteX11-221" fmla="*/ 2301464 w 7347875"/>
              <a:gd name="connsiteY11-222" fmla="*/ 4694916 h 5046560"/>
              <a:gd name="connsiteX12-223" fmla="*/ 0 w 7347875"/>
              <a:gd name="connsiteY12-224" fmla="*/ 4867082 h 5046560"/>
              <a:gd name="connsiteX0-225" fmla="*/ 2856538 w 7347875"/>
              <a:gd name="connsiteY0-226" fmla="*/ 0 h 5046304"/>
              <a:gd name="connsiteX1-227" fmla="*/ 4862839 w 7347875"/>
              <a:gd name="connsiteY1-228" fmla="*/ 453702 h 5046304"/>
              <a:gd name="connsiteX2-229" fmla="*/ 6536025 w 7347875"/>
              <a:gd name="connsiteY2-230" fmla="*/ 1647330 h 5046304"/>
              <a:gd name="connsiteX3-231" fmla="*/ 6972817 w 7347875"/>
              <a:gd name="connsiteY3-232" fmla="*/ 2141188 h 5046304"/>
              <a:gd name="connsiteX4-233" fmla="*/ 7290343 w 7347875"/>
              <a:gd name="connsiteY4-234" fmla="*/ 3652007 h 5046304"/>
              <a:gd name="connsiteX5-235" fmla="*/ 6622719 w 7347875"/>
              <a:gd name="connsiteY5-236" fmla="*/ 4625073 h 5046304"/>
              <a:gd name="connsiteX6-237" fmla="*/ 5302936 w 7347875"/>
              <a:gd name="connsiteY6-238" fmla="*/ 4839838 h 5046304"/>
              <a:gd name="connsiteX7-239" fmla="*/ 4881878 w 7347875"/>
              <a:gd name="connsiteY7-240" fmla="*/ 4635425 h 5046304"/>
              <a:gd name="connsiteX8-241" fmla="*/ 3916100 w 7347875"/>
              <a:gd name="connsiteY8-242" fmla="*/ 4320389 h 5046304"/>
              <a:gd name="connsiteX9-243" fmla="*/ 3020353 w 7347875"/>
              <a:gd name="connsiteY9-244" fmla="*/ 4430736 h 5046304"/>
              <a:gd name="connsiteX10-245" fmla="*/ 2301464 w 7347875"/>
              <a:gd name="connsiteY10-246" fmla="*/ 4694660 h 5046304"/>
              <a:gd name="connsiteX11-247" fmla="*/ 0 w 7347875"/>
              <a:gd name="connsiteY11-248" fmla="*/ 4866826 h 5046304"/>
              <a:gd name="connsiteX0-249" fmla="*/ 4862839 w 7347875"/>
              <a:gd name="connsiteY0-250" fmla="*/ 0 h 4592602"/>
              <a:gd name="connsiteX1-251" fmla="*/ 6536025 w 7347875"/>
              <a:gd name="connsiteY1-252" fmla="*/ 1193628 h 4592602"/>
              <a:gd name="connsiteX2-253" fmla="*/ 6972817 w 7347875"/>
              <a:gd name="connsiteY2-254" fmla="*/ 1687486 h 4592602"/>
              <a:gd name="connsiteX3-255" fmla="*/ 7290343 w 7347875"/>
              <a:gd name="connsiteY3-256" fmla="*/ 3198305 h 4592602"/>
              <a:gd name="connsiteX4-257" fmla="*/ 6622719 w 7347875"/>
              <a:gd name="connsiteY4-258" fmla="*/ 4171371 h 4592602"/>
              <a:gd name="connsiteX5-259" fmla="*/ 5302936 w 7347875"/>
              <a:gd name="connsiteY5-260" fmla="*/ 4386136 h 4592602"/>
              <a:gd name="connsiteX6-261" fmla="*/ 4881878 w 7347875"/>
              <a:gd name="connsiteY6-262" fmla="*/ 4181723 h 4592602"/>
              <a:gd name="connsiteX7-263" fmla="*/ 3916100 w 7347875"/>
              <a:gd name="connsiteY7-264" fmla="*/ 3866687 h 4592602"/>
              <a:gd name="connsiteX8-265" fmla="*/ 3020353 w 7347875"/>
              <a:gd name="connsiteY8-266" fmla="*/ 3977034 h 4592602"/>
              <a:gd name="connsiteX9-267" fmla="*/ 2301464 w 7347875"/>
              <a:gd name="connsiteY9-268" fmla="*/ 4240958 h 4592602"/>
              <a:gd name="connsiteX10-269" fmla="*/ 0 w 7347875"/>
              <a:gd name="connsiteY10-270" fmla="*/ 4413124 h 4592602"/>
              <a:gd name="connsiteX0-271" fmla="*/ 6536025 w 7347875"/>
              <a:gd name="connsiteY0-272" fmla="*/ 0 h 3398974"/>
              <a:gd name="connsiteX1-273" fmla="*/ 6972817 w 7347875"/>
              <a:gd name="connsiteY1-274" fmla="*/ 493858 h 3398974"/>
              <a:gd name="connsiteX2-275" fmla="*/ 7290343 w 7347875"/>
              <a:gd name="connsiteY2-276" fmla="*/ 2004677 h 3398974"/>
              <a:gd name="connsiteX3-277" fmla="*/ 6622719 w 7347875"/>
              <a:gd name="connsiteY3-278" fmla="*/ 2977743 h 3398974"/>
              <a:gd name="connsiteX4-279" fmla="*/ 5302936 w 7347875"/>
              <a:gd name="connsiteY4-280" fmla="*/ 3192508 h 3398974"/>
              <a:gd name="connsiteX5-281" fmla="*/ 4881878 w 7347875"/>
              <a:gd name="connsiteY5-282" fmla="*/ 2988095 h 3398974"/>
              <a:gd name="connsiteX6-283" fmla="*/ 3916100 w 7347875"/>
              <a:gd name="connsiteY6-284" fmla="*/ 2673059 h 3398974"/>
              <a:gd name="connsiteX7-285" fmla="*/ 3020353 w 7347875"/>
              <a:gd name="connsiteY7-286" fmla="*/ 2783406 h 3398974"/>
              <a:gd name="connsiteX8-287" fmla="*/ 2301464 w 7347875"/>
              <a:gd name="connsiteY8-288" fmla="*/ 3047330 h 3398974"/>
              <a:gd name="connsiteX9-289" fmla="*/ 0 w 7347875"/>
              <a:gd name="connsiteY9-290" fmla="*/ 3219496 h 3398974"/>
              <a:gd name="connsiteX0-291" fmla="*/ 6972817 w 7347875"/>
              <a:gd name="connsiteY0-292" fmla="*/ 0 h 2905116"/>
              <a:gd name="connsiteX1-293" fmla="*/ 7290343 w 7347875"/>
              <a:gd name="connsiteY1-294" fmla="*/ 1510819 h 2905116"/>
              <a:gd name="connsiteX2-295" fmla="*/ 6622719 w 7347875"/>
              <a:gd name="connsiteY2-296" fmla="*/ 2483885 h 2905116"/>
              <a:gd name="connsiteX3-297" fmla="*/ 5302936 w 7347875"/>
              <a:gd name="connsiteY3-298" fmla="*/ 2698650 h 2905116"/>
              <a:gd name="connsiteX4-299" fmla="*/ 4881878 w 7347875"/>
              <a:gd name="connsiteY4-300" fmla="*/ 2494237 h 2905116"/>
              <a:gd name="connsiteX5-301" fmla="*/ 3916100 w 7347875"/>
              <a:gd name="connsiteY5-302" fmla="*/ 2179201 h 2905116"/>
              <a:gd name="connsiteX6-303" fmla="*/ 3020353 w 7347875"/>
              <a:gd name="connsiteY6-304" fmla="*/ 2289548 h 2905116"/>
              <a:gd name="connsiteX7-305" fmla="*/ 2301464 w 7347875"/>
              <a:gd name="connsiteY7-306" fmla="*/ 2553472 h 2905116"/>
              <a:gd name="connsiteX8-307" fmla="*/ 0 w 7347875"/>
              <a:gd name="connsiteY8-308" fmla="*/ 2725638 h 2905116"/>
              <a:gd name="connsiteX0-309" fmla="*/ 7290343 w 7290343"/>
              <a:gd name="connsiteY0-310" fmla="*/ 0 h 1394297"/>
              <a:gd name="connsiteX1-311" fmla="*/ 6622719 w 7290343"/>
              <a:gd name="connsiteY1-312" fmla="*/ 973066 h 1394297"/>
              <a:gd name="connsiteX2-313" fmla="*/ 5302936 w 7290343"/>
              <a:gd name="connsiteY2-314" fmla="*/ 1187831 h 1394297"/>
              <a:gd name="connsiteX3-315" fmla="*/ 4881878 w 7290343"/>
              <a:gd name="connsiteY3-316" fmla="*/ 983418 h 1394297"/>
              <a:gd name="connsiteX4-317" fmla="*/ 3916100 w 7290343"/>
              <a:gd name="connsiteY4-318" fmla="*/ 668382 h 1394297"/>
              <a:gd name="connsiteX5-319" fmla="*/ 3020353 w 7290343"/>
              <a:gd name="connsiteY5-320" fmla="*/ 778729 h 1394297"/>
              <a:gd name="connsiteX6-321" fmla="*/ 2301464 w 7290343"/>
              <a:gd name="connsiteY6-322" fmla="*/ 1042653 h 1394297"/>
              <a:gd name="connsiteX7-323" fmla="*/ 0 w 7290343"/>
              <a:gd name="connsiteY7-324" fmla="*/ 1214819 h 1394297"/>
              <a:gd name="connsiteX0-325" fmla="*/ 6622719 w 6622719"/>
              <a:gd name="connsiteY0-326" fmla="*/ 311933 h 733164"/>
              <a:gd name="connsiteX1-327" fmla="*/ 5302936 w 6622719"/>
              <a:gd name="connsiteY1-328" fmla="*/ 526698 h 733164"/>
              <a:gd name="connsiteX2-329" fmla="*/ 4881878 w 6622719"/>
              <a:gd name="connsiteY2-330" fmla="*/ 322285 h 733164"/>
              <a:gd name="connsiteX3-331" fmla="*/ 3916100 w 6622719"/>
              <a:gd name="connsiteY3-332" fmla="*/ 7249 h 733164"/>
              <a:gd name="connsiteX4-333" fmla="*/ 3020353 w 6622719"/>
              <a:gd name="connsiteY4-334" fmla="*/ 117596 h 733164"/>
              <a:gd name="connsiteX5-335" fmla="*/ 2301464 w 6622719"/>
              <a:gd name="connsiteY5-336" fmla="*/ 381520 h 733164"/>
              <a:gd name="connsiteX6-337" fmla="*/ 0 w 6622719"/>
              <a:gd name="connsiteY6-338" fmla="*/ 553686 h 7331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/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-1" fmla="*/ 7614819 w 8339975"/>
              <a:gd name="connsiteY0-2" fmla="*/ 4625329 h 5016456"/>
              <a:gd name="connsiteX1-3" fmla="*/ 6295036 w 8339975"/>
              <a:gd name="connsiteY1-4" fmla="*/ 4840094 h 5016456"/>
              <a:gd name="connsiteX2-5" fmla="*/ 5873978 w 8339975"/>
              <a:gd name="connsiteY2-6" fmla="*/ 4635681 h 5016456"/>
              <a:gd name="connsiteX3-7" fmla="*/ 4908200 w 8339975"/>
              <a:gd name="connsiteY3-8" fmla="*/ 4320645 h 5016456"/>
              <a:gd name="connsiteX4-9" fmla="*/ 4012453 w 8339975"/>
              <a:gd name="connsiteY4-10" fmla="*/ 4430992 h 5016456"/>
              <a:gd name="connsiteX5-11" fmla="*/ 3293564 w 8339975"/>
              <a:gd name="connsiteY5-12" fmla="*/ 4694916 h 5016456"/>
              <a:gd name="connsiteX6-13" fmla="*/ 900660 w 8339975"/>
              <a:gd name="connsiteY6-14" fmla="*/ 4775642 h 5016456"/>
              <a:gd name="connsiteX7-15" fmla="*/ 464143 w 8339975"/>
              <a:gd name="connsiteY7-16" fmla="*/ 4374943 h 5016456"/>
              <a:gd name="connsiteX8-17" fmla="*/ 100508 w 8339975"/>
              <a:gd name="connsiteY8-18" fmla="*/ 3580002 h 5016456"/>
              <a:gd name="connsiteX9-19" fmla="*/ 1210 w 8339975"/>
              <a:gd name="connsiteY9-20" fmla="*/ 2578945 h 5016456"/>
              <a:gd name="connsiteX10-21" fmla="*/ 500797 w 8339975"/>
              <a:gd name="connsiteY10-22" fmla="*/ 1384103 h 5016456"/>
              <a:gd name="connsiteX11-23" fmla="*/ 1318314 w 8339975"/>
              <a:gd name="connsiteY11-24" fmla="*/ 689794 h 5016456"/>
              <a:gd name="connsiteX12-25" fmla="*/ 1708401 w 8339975"/>
              <a:gd name="connsiteY12-26" fmla="*/ 472905 h 5016456"/>
              <a:gd name="connsiteX13-27" fmla="*/ 3848638 w 8339975"/>
              <a:gd name="connsiteY13-28" fmla="*/ 256 h 5016456"/>
              <a:gd name="connsiteX14-29" fmla="*/ 5854939 w 8339975"/>
              <a:gd name="connsiteY14-30" fmla="*/ 453958 h 5016456"/>
              <a:gd name="connsiteX15-31" fmla="*/ 7528125 w 8339975"/>
              <a:gd name="connsiteY15-32" fmla="*/ 1647586 h 5016456"/>
              <a:gd name="connsiteX16-33" fmla="*/ 7964917 w 8339975"/>
              <a:gd name="connsiteY16-34" fmla="*/ 2141444 h 5016456"/>
              <a:gd name="connsiteX17-35" fmla="*/ 8282443 w 8339975"/>
              <a:gd name="connsiteY17-36" fmla="*/ 3652263 h 5016456"/>
              <a:gd name="connsiteX18-37" fmla="*/ 7708527 w 8339975"/>
              <a:gd name="connsiteY18-38" fmla="*/ 4719037 h 5016456"/>
              <a:gd name="connsiteX0-39" fmla="*/ 7614819 w 8339975"/>
              <a:gd name="connsiteY0-40" fmla="*/ 4625329 h 5016456"/>
              <a:gd name="connsiteX1-41" fmla="*/ 6295036 w 8339975"/>
              <a:gd name="connsiteY1-42" fmla="*/ 4840094 h 5016456"/>
              <a:gd name="connsiteX2-43" fmla="*/ 5873978 w 8339975"/>
              <a:gd name="connsiteY2-44" fmla="*/ 4635681 h 5016456"/>
              <a:gd name="connsiteX3-45" fmla="*/ 4908200 w 8339975"/>
              <a:gd name="connsiteY3-46" fmla="*/ 4320645 h 5016456"/>
              <a:gd name="connsiteX4-47" fmla="*/ 4012453 w 8339975"/>
              <a:gd name="connsiteY4-48" fmla="*/ 4430992 h 5016456"/>
              <a:gd name="connsiteX5-49" fmla="*/ 3293564 w 8339975"/>
              <a:gd name="connsiteY5-50" fmla="*/ 4694916 h 5016456"/>
              <a:gd name="connsiteX6-51" fmla="*/ 900660 w 8339975"/>
              <a:gd name="connsiteY6-52" fmla="*/ 4775642 h 5016456"/>
              <a:gd name="connsiteX7-53" fmla="*/ 464143 w 8339975"/>
              <a:gd name="connsiteY7-54" fmla="*/ 4374943 h 5016456"/>
              <a:gd name="connsiteX8-55" fmla="*/ 100508 w 8339975"/>
              <a:gd name="connsiteY8-56" fmla="*/ 3580002 h 5016456"/>
              <a:gd name="connsiteX9-57" fmla="*/ 1210 w 8339975"/>
              <a:gd name="connsiteY9-58" fmla="*/ 2578945 h 5016456"/>
              <a:gd name="connsiteX10-59" fmla="*/ 500797 w 8339975"/>
              <a:gd name="connsiteY10-60" fmla="*/ 1384103 h 5016456"/>
              <a:gd name="connsiteX11-61" fmla="*/ 1318314 w 8339975"/>
              <a:gd name="connsiteY11-62" fmla="*/ 689794 h 5016456"/>
              <a:gd name="connsiteX12-63" fmla="*/ 1708401 w 8339975"/>
              <a:gd name="connsiteY12-64" fmla="*/ 472905 h 5016456"/>
              <a:gd name="connsiteX13-65" fmla="*/ 3848638 w 8339975"/>
              <a:gd name="connsiteY13-66" fmla="*/ 256 h 5016456"/>
              <a:gd name="connsiteX14-67" fmla="*/ 5854939 w 8339975"/>
              <a:gd name="connsiteY14-68" fmla="*/ 453958 h 5016456"/>
              <a:gd name="connsiteX15-69" fmla="*/ 7528125 w 8339975"/>
              <a:gd name="connsiteY15-70" fmla="*/ 1647586 h 5016456"/>
              <a:gd name="connsiteX16-71" fmla="*/ 7964917 w 8339975"/>
              <a:gd name="connsiteY16-72" fmla="*/ 2141444 h 5016456"/>
              <a:gd name="connsiteX17-73" fmla="*/ 8282443 w 8339975"/>
              <a:gd name="connsiteY17-74" fmla="*/ 3652263 h 5016456"/>
              <a:gd name="connsiteX0-75" fmla="*/ 7614819 w 7964917"/>
              <a:gd name="connsiteY0-76" fmla="*/ 4625329 h 5016456"/>
              <a:gd name="connsiteX1-77" fmla="*/ 6295036 w 7964917"/>
              <a:gd name="connsiteY1-78" fmla="*/ 4840094 h 5016456"/>
              <a:gd name="connsiteX2-79" fmla="*/ 5873978 w 7964917"/>
              <a:gd name="connsiteY2-80" fmla="*/ 4635681 h 5016456"/>
              <a:gd name="connsiteX3-81" fmla="*/ 4908200 w 7964917"/>
              <a:gd name="connsiteY3-82" fmla="*/ 4320645 h 5016456"/>
              <a:gd name="connsiteX4-83" fmla="*/ 4012453 w 7964917"/>
              <a:gd name="connsiteY4-84" fmla="*/ 4430992 h 5016456"/>
              <a:gd name="connsiteX5-85" fmla="*/ 3293564 w 7964917"/>
              <a:gd name="connsiteY5-86" fmla="*/ 4694916 h 5016456"/>
              <a:gd name="connsiteX6-87" fmla="*/ 900660 w 7964917"/>
              <a:gd name="connsiteY6-88" fmla="*/ 4775642 h 5016456"/>
              <a:gd name="connsiteX7-89" fmla="*/ 464143 w 7964917"/>
              <a:gd name="connsiteY7-90" fmla="*/ 4374943 h 5016456"/>
              <a:gd name="connsiteX8-91" fmla="*/ 100508 w 7964917"/>
              <a:gd name="connsiteY8-92" fmla="*/ 3580002 h 5016456"/>
              <a:gd name="connsiteX9-93" fmla="*/ 1210 w 7964917"/>
              <a:gd name="connsiteY9-94" fmla="*/ 2578945 h 5016456"/>
              <a:gd name="connsiteX10-95" fmla="*/ 500797 w 7964917"/>
              <a:gd name="connsiteY10-96" fmla="*/ 1384103 h 5016456"/>
              <a:gd name="connsiteX11-97" fmla="*/ 1318314 w 7964917"/>
              <a:gd name="connsiteY11-98" fmla="*/ 689794 h 5016456"/>
              <a:gd name="connsiteX12-99" fmla="*/ 1708401 w 7964917"/>
              <a:gd name="connsiteY12-100" fmla="*/ 472905 h 5016456"/>
              <a:gd name="connsiteX13-101" fmla="*/ 3848638 w 7964917"/>
              <a:gd name="connsiteY13-102" fmla="*/ 256 h 5016456"/>
              <a:gd name="connsiteX14-103" fmla="*/ 5854939 w 7964917"/>
              <a:gd name="connsiteY14-104" fmla="*/ 453958 h 5016456"/>
              <a:gd name="connsiteX15-105" fmla="*/ 7528125 w 7964917"/>
              <a:gd name="connsiteY15-106" fmla="*/ 1647586 h 5016456"/>
              <a:gd name="connsiteX16-107" fmla="*/ 7964917 w 7964917"/>
              <a:gd name="connsiteY16-108" fmla="*/ 2141444 h 5016456"/>
              <a:gd name="connsiteX0-109" fmla="*/ 7614819 w 7614819"/>
              <a:gd name="connsiteY0-110" fmla="*/ 4625329 h 5016456"/>
              <a:gd name="connsiteX1-111" fmla="*/ 6295036 w 7614819"/>
              <a:gd name="connsiteY1-112" fmla="*/ 4840094 h 5016456"/>
              <a:gd name="connsiteX2-113" fmla="*/ 5873978 w 7614819"/>
              <a:gd name="connsiteY2-114" fmla="*/ 4635681 h 5016456"/>
              <a:gd name="connsiteX3-115" fmla="*/ 4908200 w 7614819"/>
              <a:gd name="connsiteY3-116" fmla="*/ 4320645 h 5016456"/>
              <a:gd name="connsiteX4-117" fmla="*/ 4012453 w 7614819"/>
              <a:gd name="connsiteY4-118" fmla="*/ 4430992 h 5016456"/>
              <a:gd name="connsiteX5-119" fmla="*/ 3293564 w 7614819"/>
              <a:gd name="connsiteY5-120" fmla="*/ 4694916 h 5016456"/>
              <a:gd name="connsiteX6-121" fmla="*/ 900660 w 7614819"/>
              <a:gd name="connsiteY6-122" fmla="*/ 4775642 h 5016456"/>
              <a:gd name="connsiteX7-123" fmla="*/ 464143 w 7614819"/>
              <a:gd name="connsiteY7-124" fmla="*/ 4374943 h 5016456"/>
              <a:gd name="connsiteX8-125" fmla="*/ 100508 w 7614819"/>
              <a:gd name="connsiteY8-126" fmla="*/ 3580002 h 5016456"/>
              <a:gd name="connsiteX9-127" fmla="*/ 1210 w 7614819"/>
              <a:gd name="connsiteY9-128" fmla="*/ 2578945 h 5016456"/>
              <a:gd name="connsiteX10-129" fmla="*/ 500797 w 7614819"/>
              <a:gd name="connsiteY10-130" fmla="*/ 1384103 h 5016456"/>
              <a:gd name="connsiteX11-131" fmla="*/ 1318314 w 7614819"/>
              <a:gd name="connsiteY11-132" fmla="*/ 689794 h 5016456"/>
              <a:gd name="connsiteX12-133" fmla="*/ 1708401 w 7614819"/>
              <a:gd name="connsiteY12-134" fmla="*/ 472905 h 5016456"/>
              <a:gd name="connsiteX13-135" fmla="*/ 3848638 w 7614819"/>
              <a:gd name="connsiteY13-136" fmla="*/ 256 h 5016456"/>
              <a:gd name="connsiteX14-137" fmla="*/ 5854939 w 7614819"/>
              <a:gd name="connsiteY14-138" fmla="*/ 453958 h 5016456"/>
              <a:gd name="connsiteX15-139" fmla="*/ 7528125 w 7614819"/>
              <a:gd name="connsiteY15-140" fmla="*/ 1647586 h 5016456"/>
              <a:gd name="connsiteX0-141" fmla="*/ 7614819 w 7614819"/>
              <a:gd name="connsiteY0-142" fmla="*/ 4625329 h 5016456"/>
              <a:gd name="connsiteX1-143" fmla="*/ 6295036 w 7614819"/>
              <a:gd name="connsiteY1-144" fmla="*/ 4840094 h 5016456"/>
              <a:gd name="connsiteX2-145" fmla="*/ 5873978 w 7614819"/>
              <a:gd name="connsiteY2-146" fmla="*/ 4635681 h 5016456"/>
              <a:gd name="connsiteX3-147" fmla="*/ 4908200 w 7614819"/>
              <a:gd name="connsiteY3-148" fmla="*/ 4320645 h 5016456"/>
              <a:gd name="connsiteX4-149" fmla="*/ 4012453 w 7614819"/>
              <a:gd name="connsiteY4-150" fmla="*/ 4430992 h 5016456"/>
              <a:gd name="connsiteX5-151" fmla="*/ 3293564 w 7614819"/>
              <a:gd name="connsiteY5-152" fmla="*/ 4694916 h 5016456"/>
              <a:gd name="connsiteX6-153" fmla="*/ 900660 w 7614819"/>
              <a:gd name="connsiteY6-154" fmla="*/ 4775642 h 5016456"/>
              <a:gd name="connsiteX7-155" fmla="*/ 464143 w 7614819"/>
              <a:gd name="connsiteY7-156" fmla="*/ 4374943 h 5016456"/>
              <a:gd name="connsiteX8-157" fmla="*/ 100508 w 7614819"/>
              <a:gd name="connsiteY8-158" fmla="*/ 3580002 h 5016456"/>
              <a:gd name="connsiteX9-159" fmla="*/ 1210 w 7614819"/>
              <a:gd name="connsiteY9-160" fmla="*/ 2578945 h 5016456"/>
              <a:gd name="connsiteX10-161" fmla="*/ 500797 w 7614819"/>
              <a:gd name="connsiteY10-162" fmla="*/ 1384103 h 5016456"/>
              <a:gd name="connsiteX11-163" fmla="*/ 1318314 w 7614819"/>
              <a:gd name="connsiteY11-164" fmla="*/ 689794 h 5016456"/>
              <a:gd name="connsiteX12-165" fmla="*/ 1708401 w 7614819"/>
              <a:gd name="connsiteY12-166" fmla="*/ 472905 h 5016456"/>
              <a:gd name="connsiteX13-167" fmla="*/ 3848638 w 7614819"/>
              <a:gd name="connsiteY13-168" fmla="*/ 256 h 5016456"/>
              <a:gd name="connsiteX14-169" fmla="*/ 5854939 w 7614819"/>
              <a:gd name="connsiteY14-170" fmla="*/ 453958 h 5016456"/>
              <a:gd name="connsiteX0-171" fmla="*/ 7614819 w 7614819"/>
              <a:gd name="connsiteY0-172" fmla="*/ 4625329 h 5016456"/>
              <a:gd name="connsiteX1-173" fmla="*/ 6295036 w 7614819"/>
              <a:gd name="connsiteY1-174" fmla="*/ 4840094 h 5016456"/>
              <a:gd name="connsiteX2-175" fmla="*/ 5873978 w 7614819"/>
              <a:gd name="connsiteY2-176" fmla="*/ 4635681 h 5016456"/>
              <a:gd name="connsiteX3-177" fmla="*/ 4908200 w 7614819"/>
              <a:gd name="connsiteY3-178" fmla="*/ 4320645 h 5016456"/>
              <a:gd name="connsiteX4-179" fmla="*/ 4012453 w 7614819"/>
              <a:gd name="connsiteY4-180" fmla="*/ 4430992 h 5016456"/>
              <a:gd name="connsiteX5-181" fmla="*/ 3293564 w 7614819"/>
              <a:gd name="connsiteY5-182" fmla="*/ 4694916 h 5016456"/>
              <a:gd name="connsiteX6-183" fmla="*/ 900660 w 7614819"/>
              <a:gd name="connsiteY6-184" fmla="*/ 4775642 h 5016456"/>
              <a:gd name="connsiteX7-185" fmla="*/ 464143 w 7614819"/>
              <a:gd name="connsiteY7-186" fmla="*/ 4374943 h 5016456"/>
              <a:gd name="connsiteX8-187" fmla="*/ 100508 w 7614819"/>
              <a:gd name="connsiteY8-188" fmla="*/ 3580002 h 5016456"/>
              <a:gd name="connsiteX9-189" fmla="*/ 1210 w 7614819"/>
              <a:gd name="connsiteY9-190" fmla="*/ 2578945 h 5016456"/>
              <a:gd name="connsiteX10-191" fmla="*/ 500797 w 7614819"/>
              <a:gd name="connsiteY10-192" fmla="*/ 1384103 h 5016456"/>
              <a:gd name="connsiteX11-193" fmla="*/ 1318314 w 7614819"/>
              <a:gd name="connsiteY11-194" fmla="*/ 689794 h 5016456"/>
              <a:gd name="connsiteX12-195" fmla="*/ 1708401 w 7614819"/>
              <a:gd name="connsiteY12-196" fmla="*/ 472905 h 5016456"/>
              <a:gd name="connsiteX13-197" fmla="*/ 3848638 w 7614819"/>
              <a:gd name="connsiteY13-198" fmla="*/ 256 h 5016456"/>
              <a:gd name="connsiteX0-199" fmla="*/ 7614819 w 7614819"/>
              <a:gd name="connsiteY0-200" fmla="*/ 4152424 h 4543551"/>
              <a:gd name="connsiteX1-201" fmla="*/ 6295036 w 7614819"/>
              <a:gd name="connsiteY1-202" fmla="*/ 4367189 h 4543551"/>
              <a:gd name="connsiteX2-203" fmla="*/ 5873978 w 7614819"/>
              <a:gd name="connsiteY2-204" fmla="*/ 4162776 h 4543551"/>
              <a:gd name="connsiteX3-205" fmla="*/ 4908200 w 7614819"/>
              <a:gd name="connsiteY3-206" fmla="*/ 3847740 h 4543551"/>
              <a:gd name="connsiteX4-207" fmla="*/ 4012453 w 7614819"/>
              <a:gd name="connsiteY4-208" fmla="*/ 3958087 h 4543551"/>
              <a:gd name="connsiteX5-209" fmla="*/ 3293564 w 7614819"/>
              <a:gd name="connsiteY5-210" fmla="*/ 4222011 h 4543551"/>
              <a:gd name="connsiteX6-211" fmla="*/ 900660 w 7614819"/>
              <a:gd name="connsiteY6-212" fmla="*/ 4302737 h 4543551"/>
              <a:gd name="connsiteX7-213" fmla="*/ 464143 w 7614819"/>
              <a:gd name="connsiteY7-214" fmla="*/ 3902038 h 4543551"/>
              <a:gd name="connsiteX8-215" fmla="*/ 100508 w 7614819"/>
              <a:gd name="connsiteY8-216" fmla="*/ 3107097 h 4543551"/>
              <a:gd name="connsiteX9-217" fmla="*/ 1210 w 7614819"/>
              <a:gd name="connsiteY9-218" fmla="*/ 2106040 h 4543551"/>
              <a:gd name="connsiteX10-219" fmla="*/ 500797 w 7614819"/>
              <a:gd name="connsiteY10-220" fmla="*/ 911198 h 4543551"/>
              <a:gd name="connsiteX11-221" fmla="*/ 1318314 w 7614819"/>
              <a:gd name="connsiteY11-222" fmla="*/ 216889 h 4543551"/>
              <a:gd name="connsiteX12-223" fmla="*/ 1708401 w 7614819"/>
              <a:gd name="connsiteY12-224" fmla="*/ 0 h 4543551"/>
              <a:gd name="connsiteX0-225" fmla="*/ 7614819 w 7614819"/>
              <a:gd name="connsiteY0-226" fmla="*/ 3935535 h 4326662"/>
              <a:gd name="connsiteX1-227" fmla="*/ 6295036 w 7614819"/>
              <a:gd name="connsiteY1-228" fmla="*/ 4150300 h 4326662"/>
              <a:gd name="connsiteX2-229" fmla="*/ 5873978 w 7614819"/>
              <a:gd name="connsiteY2-230" fmla="*/ 3945887 h 4326662"/>
              <a:gd name="connsiteX3-231" fmla="*/ 4908200 w 7614819"/>
              <a:gd name="connsiteY3-232" fmla="*/ 3630851 h 4326662"/>
              <a:gd name="connsiteX4-233" fmla="*/ 4012453 w 7614819"/>
              <a:gd name="connsiteY4-234" fmla="*/ 3741198 h 4326662"/>
              <a:gd name="connsiteX5-235" fmla="*/ 3293564 w 7614819"/>
              <a:gd name="connsiteY5-236" fmla="*/ 4005122 h 4326662"/>
              <a:gd name="connsiteX6-237" fmla="*/ 900660 w 7614819"/>
              <a:gd name="connsiteY6-238" fmla="*/ 4085848 h 4326662"/>
              <a:gd name="connsiteX7-239" fmla="*/ 464143 w 7614819"/>
              <a:gd name="connsiteY7-240" fmla="*/ 3685149 h 4326662"/>
              <a:gd name="connsiteX8-241" fmla="*/ 100508 w 7614819"/>
              <a:gd name="connsiteY8-242" fmla="*/ 2890208 h 4326662"/>
              <a:gd name="connsiteX9-243" fmla="*/ 1210 w 7614819"/>
              <a:gd name="connsiteY9-244" fmla="*/ 1889151 h 4326662"/>
              <a:gd name="connsiteX10-245" fmla="*/ 500797 w 7614819"/>
              <a:gd name="connsiteY10-246" fmla="*/ 694309 h 4326662"/>
              <a:gd name="connsiteX11-247" fmla="*/ 1318314 w 7614819"/>
              <a:gd name="connsiteY11-248" fmla="*/ 0 h 4326662"/>
              <a:gd name="connsiteX0-249" fmla="*/ 7614819 w 7614819"/>
              <a:gd name="connsiteY0-250" fmla="*/ 3241226 h 3632353"/>
              <a:gd name="connsiteX1-251" fmla="*/ 6295036 w 7614819"/>
              <a:gd name="connsiteY1-252" fmla="*/ 3455991 h 3632353"/>
              <a:gd name="connsiteX2-253" fmla="*/ 5873978 w 7614819"/>
              <a:gd name="connsiteY2-254" fmla="*/ 3251578 h 3632353"/>
              <a:gd name="connsiteX3-255" fmla="*/ 4908200 w 7614819"/>
              <a:gd name="connsiteY3-256" fmla="*/ 2936542 h 3632353"/>
              <a:gd name="connsiteX4-257" fmla="*/ 4012453 w 7614819"/>
              <a:gd name="connsiteY4-258" fmla="*/ 3046889 h 3632353"/>
              <a:gd name="connsiteX5-259" fmla="*/ 3293564 w 7614819"/>
              <a:gd name="connsiteY5-260" fmla="*/ 3310813 h 3632353"/>
              <a:gd name="connsiteX6-261" fmla="*/ 900660 w 7614819"/>
              <a:gd name="connsiteY6-262" fmla="*/ 3391539 h 3632353"/>
              <a:gd name="connsiteX7-263" fmla="*/ 464143 w 7614819"/>
              <a:gd name="connsiteY7-264" fmla="*/ 2990840 h 3632353"/>
              <a:gd name="connsiteX8-265" fmla="*/ 100508 w 7614819"/>
              <a:gd name="connsiteY8-266" fmla="*/ 2195899 h 3632353"/>
              <a:gd name="connsiteX9-267" fmla="*/ 1210 w 7614819"/>
              <a:gd name="connsiteY9-268" fmla="*/ 1194842 h 3632353"/>
              <a:gd name="connsiteX10-269" fmla="*/ 500797 w 7614819"/>
              <a:gd name="connsiteY10-270" fmla="*/ 0 h 3632353"/>
              <a:gd name="connsiteX0-271" fmla="*/ 7614819 w 7614819"/>
              <a:gd name="connsiteY0-272" fmla="*/ 2046384 h 2437511"/>
              <a:gd name="connsiteX1-273" fmla="*/ 6295036 w 7614819"/>
              <a:gd name="connsiteY1-274" fmla="*/ 2261149 h 2437511"/>
              <a:gd name="connsiteX2-275" fmla="*/ 5873978 w 7614819"/>
              <a:gd name="connsiteY2-276" fmla="*/ 2056736 h 2437511"/>
              <a:gd name="connsiteX3-277" fmla="*/ 4908200 w 7614819"/>
              <a:gd name="connsiteY3-278" fmla="*/ 1741700 h 2437511"/>
              <a:gd name="connsiteX4-279" fmla="*/ 4012453 w 7614819"/>
              <a:gd name="connsiteY4-280" fmla="*/ 1852047 h 2437511"/>
              <a:gd name="connsiteX5-281" fmla="*/ 3293564 w 7614819"/>
              <a:gd name="connsiteY5-282" fmla="*/ 2115971 h 2437511"/>
              <a:gd name="connsiteX6-283" fmla="*/ 900660 w 7614819"/>
              <a:gd name="connsiteY6-284" fmla="*/ 2196697 h 2437511"/>
              <a:gd name="connsiteX7-285" fmla="*/ 464143 w 7614819"/>
              <a:gd name="connsiteY7-286" fmla="*/ 1795998 h 2437511"/>
              <a:gd name="connsiteX8-287" fmla="*/ 100508 w 7614819"/>
              <a:gd name="connsiteY8-288" fmla="*/ 1001057 h 2437511"/>
              <a:gd name="connsiteX9-289" fmla="*/ 1210 w 7614819"/>
              <a:gd name="connsiteY9-290" fmla="*/ 0 h 2437511"/>
              <a:gd name="connsiteX0-291" fmla="*/ 7514311 w 7514311"/>
              <a:gd name="connsiteY0-292" fmla="*/ 1045327 h 1436454"/>
              <a:gd name="connsiteX1-293" fmla="*/ 6194528 w 7514311"/>
              <a:gd name="connsiteY1-294" fmla="*/ 1260092 h 1436454"/>
              <a:gd name="connsiteX2-295" fmla="*/ 5773470 w 7514311"/>
              <a:gd name="connsiteY2-296" fmla="*/ 1055679 h 1436454"/>
              <a:gd name="connsiteX3-297" fmla="*/ 4807692 w 7514311"/>
              <a:gd name="connsiteY3-298" fmla="*/ 740643 h 1436454"/>
              <a:gd name="connsiteX4-299" fmla="*/ 3911945 w 7514311"/>
              <a:gd name="connsiteY4-300" fmla="*/ 850990 h 1436454"/>
              <a:gd name="connsiteX5-301" fmla="*/ 3193056 w 7514311"/>
              <a:gd name="connsiteY5-302" fmla="*/ 1114914 h 1436454"/>
              <a:gd name="connsiteX6-303" fmla="*/ 800152 w 7514311"/>
              <a:gd name="connsiteY6-304" fmla="*/ 1195640 h 1436454"/>
              <a:gd name="connsiteX7-305" fmla="*/ 363635 w 7514311"/>
              <a:gd name="connsiteY7-306" fmla="*/ 794941 h 1436454"/>
              <a:gd name="connsiteX8-307" fmla="*/ 0 w 7514311"/>
              <a:gd name="connsiteY8-308" fmla="*/ 0 h 1436454"/>
              <a:gd name="connsiteX0-309" fmla="*/ 7150676 w 7150676"/>
              <a:gd name="connsiteY0-310" fmla="*/ 311933 h 703060"/>
              <a:gd name="connsiteX1-311" fmla="*/ 5830893 w 7150676"/>
              <a:gd name="connsiteY1-312" fmla="*/ 526698 h 703060"/>
              <a:gd name="connsiteX2-313" fmla="*/ 5409835 w 7150676"/>
              <a:gd name="connsiteY2-314" fmla="*/ 322285 h 703060"/>
              <a:gd name="connsiteX3-315" fmla="*/ 4444057 w 7150676"/>
              <a:gd name="connsiteY3-316" fmla="*/ 7249 h 703060"/>
              <a:gd name="connsiteX4-317" fmla="*/ 3548310 w 7150676"/>
              <a:gd name="connsiteY4-318" fmla="*/ 117596 h 703060"/>
              <a:gd name="connsiteX5-319" fmla="*/ 2829421 w 7150676"/>
              <a:gd name="connsiteY5-320" fmla="*/ 381520 h 703060"/>
              <a:gd name="connsiteX6-321" fmla="*/ 436517 w 7150676"/>
              <a:gd name="connsiteY6-322" fmla="*/ 462246 h 703060"/>
              <a:gd name="connsiteX7-323" fmla="*/ 0 w 7150676"/>
              <a:gd name="connsiteY7-324" fmla="*/ 61547 h 703060"/>
              <a:gd name="connsiteX0-325" fmla="*/ 6714159 w 6714159"/>
              <a:gd name="connsiteY0-326" fmla="*/ 311933 h 703060"/>
              <a:gd name="connsiteX1-327" fmla="*/ 5394376 w 6714159"/>
              <a:gd name="connsiteY1-328" fmla="*/ 526698 h 703060"/>
              <a:gd name="connsiteX2-329" fmla="*/ 4973318 w 6714159"/>
              <a:gd name="connsiteY2-330" fmla="*/ 322285 h 703060"/>
              <a:gd name="connsiteX3-331" fmla="*/ 4007540 w 6714159"/>
              <a:gd name="connsiteY3-332" fmla="*/ 7249 h 703060"/>
              <a:gd name="connsiteX4-333" fmla="*/ 3111793 w 6714159"/>
              <a:gd name="connsiteY4-334" fmla="*/ 117596 h 703060"/>
              <a:gd name="connsiteX5-335" fmla="*/ 2392904 w 6714159"/>
              <a:gd name="connsiteY5-336" fmla="*/ 381520 h 703060"/>
              <a:gd name="connsiteX6-337" fmla="*/ 0 w 6714159"/>
              <a:gd name="connsiteY6-338" fmla="*/ 462246 h 703060"/>
              <a:gd name="connsiteX0-339" fmla="*/ 5394376 w 5394376"/>
              <a:gd name="connsiteY0-340" fmla="*/ 526698 h 703060"/>
              <a:gd name="connsiteX1-341" fmla="*/ 4973318 w 5394376"/>
              <a:gd name="connsiteY1-342" fmla="*/ 322285 h 703060"/>
              <a:gd name="connsiteX2-343" fmla="*/ 4007540 w 5394376"/>
              <a:gd name="connsiteY2-344" fmla="*/ 7249 h 703060"/>
              <a:gd name="connsiteX3-345" fmla="*/ 3111793 w 5394376"/>
              <a:gd name="connsiteY3-346" fmla="*/ 117596 h 703060"/>
              <a:gd name="connsiteX4-347" fmla="*/ 2392904 w 5394376"/>
              <a:gd name="connsiteY4-348" fmla="*/ 381520 h 703060"/>
              <a:gd name="connsiteX5-349" fmla="*/ 0 w 5394376"/>
              <a:gd name="connsiteY5-350" fmla="*/ 462246 h 7030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30" name="Freeform: Shape 29"/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/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Content Placeholder 5"/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8" name="Freeform: Shape 47"/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-1" fmla="*/ 6277387 w 6368827"/>
              <a:gd name="connsiteY0-2" fmla="*/ 161058 h 5139475"/>
              <a:gd name="connsiteX1-3" fmla="*/ 6277387 w 6368827"/>
              <a:gd name="connsiteY1-4" fmla="*/ 5139475 h 5139475"/>
              <a:gd name="connsiteX2-5" fmla="*/ 6189863 w 6368827"/>
              <a:gd name="connsiteY2-6" fmla="*/ 5129509 h 5139475"/>
              <a:gd name="connsiteX3-7" fmla="*/ 4906960 w 6368827"/>
              <a:gd name="connsiteY3-8" fmla="*/ 4685637 h 5139475"/>
              <a:gd name="connsiteX4-9" fmla="*/ 4226890 w 6368827"/>
              <a:gd name="connsiteY4-10" fmla="*/ 4354477 h 5139475"/>
              <a:gd name="connsiteX5-11" fmla="*/ 3327755 w 6368827"/>
              <a:gd name="connsiteY5-12" fmla="*/ 4156387 h 5139475"/>
              <a:gd name="connsiteX6-13" fmla="*/ 2255512 w 6368827"/>
              <a:gd name="connsiteY6-14" fmla="*/ 4368944 h 5139475"/>
              <a:gd name="connsiteX7-15" fmla="*/ 1772151 w 6368827"/>
              <a:gd name="connsiteY7-16" fmla="*/ 4527459 h 5139475"/>
              <a:gd name="connsiteX8-17" fmla="*/ 459735 w 6368827"/>
              <a:gd name="connsiteY8-18" fmla="*/ 4184363 h 5139475"/>
              <a:gd name="connsiteX9-19" fmla="*/ 608 w 6368827"/>
              <a:gd name="connsiteY9-20" fmla="*/ 3162067 h 5139475"/>
              <a:gd name="connsiteX10-21" fmla="*/ 686493 w 6368827"/>
              <a:gd name="connsiteY10-22" fmla="*/ 1710481 h 5139475"/>
              <a:gd name="connsiteX11-23" fmla="*/ 1254673 w 6368827"/>
              <a:gd name="connsiteY11-24" fmla="*/ 1269348 h 5139475"/>
              <a:gd name="connsiteX12-25" fmla="*/ 3265771 w 6368827"/>
              <a:gd name="connsiteY12-26" fmla="*/ 265022 h 5139475"/>
              <a:gd name="connsiteX13-27" fmla="*/ 4889012 w 6368827"/>
              <a:gd name="connsiteY13-28" fmla="*/ 662 h 5139475"/>
              <a:gd name="connsiteX14-29" fmla="*/ 5445687 w 6368827"/>
              <a:gd name="connsiteY14-30" fmla="*/ 20567 h 5139475"/>
              <a:gd name="connsiteX15-31" fmla="*/ 6007952 w 6368827"/>
              <a:gd name="connsiteY15-32" fmla="*/ 99852 h 5139475"/>
              <a:gd name="connsiteX16-33" fmla="*/ 6368827 w 6368827"/>
              <a:gd name="connsiteY16-34" fmla="*/ 252498 h 5139475"/>
              <a:gd name="connsiteX0-35" fmla="*/ 6277387 w 6368827"/>
              <a:gd name="connsiteY0-36" fmla="*/ 5139475 h 5139475"/>
              <a:gd name="connsiteX1-37" fmla="*/ 6189863 w 6368827"/>
              <a:gd name="connsiteY1-38" fmla="*/ 5129509 h 5139475"/>
              <a:gd name="connsiteX2-39" fmla="*/ 4906960 w 6368827"/>
              <a:gd name="connsiteY2-40" fmla="*/ 4685637 h 5139475"/>
              <a:gd name="connsiteX3-41" fmla="*/ 4226890 w 6368827"/>
              <a:gd name="connsiteY3-42" fmla="*/ 4354477 h 5139475"/>
              <a:gd name="connsiteX4-43" fmla="*/ 3327755 w 6368827"/>
              <a:gd name="connsiteY4-44" fmla="*/ 4156387 h 5139475"/>
              <a:gd name="connsiteX5-45" fmla="*/ 2255512 w 6368827"/>
              <a:gd name="connsiteY5-46" fmla="*/ 4368944 h 5139475"/>
              <a:gd name="connsiteX6-47" fmla="*/ 1772151 w 6368827"/>
              <a:gd name="connsiteY6-48" fmla="*/ 4527459 h 5139475"/>
              <a:gd name="connsiteX7-49" fmla="*/ 459735 w 6368827"/>
              <a:gd name="connsiteY7-50" fmla="*/ 4184363 h 5139475"/>
              <a:gd name="connsiteX8-51" fmla="*/ 608 w 6368827"/>
              <a:gd name="connsiteY8-52" fmla="*/ 3162067 h 5139475"/>
              <a:gd name="connsiteX9-53" fmla="*/ 686493 w 6368827"/>
              <a:gd name="connsiteY9-54" fmla="*/ 1710481 h 5139475"/>
              <a:gd name="connsiteX10-55" fmla="*/ 1254673 w 6368827"/>
              <a:gd name="connsiteY10-56" fmla="*/ 1269348 h 5139475"/>
              <a:gd name="connsiteX11-57" fmla="*/ 3265771 w 6368827"/>
              <a:gd name="connsiteY11-58" fmla="*/ 265022 h 5139475"/>
              <a:gd name="connsiteX12-59" fmla="*/ 4889012 w 6368827"/>
              <a:gd name="connsiteY12-60" fmla="*/ 662 h 5139475"/>
              <a:gd name="connsiteX13-61" fmla="*/ 5445687 w 6368827"/>
              <a:gd name="connsiteY13-62" fmla="*/ 20567 h 5139475"/>
              <a:gd name="connsiteX14-63" fmla="*/ 6007952 w 6368827"/>
              <a:gd name="connsiteY14-64" fmla="*/ 99852 h 5139475"/>
              <a:gd name="connsiteX15-65" fmla="*/ 6368827 w 6368827"/>
              <a:gd name="connsiteY15-66" fmla="*/ 252498 h 5139475"/>
              <a:gd name="connsiteX0-67" fmla="*/ 6189863 w 6368827"/>
              <a:gd name="connsiteY0-68" fmla="*/ 5129509 h 5129509"/>
              <a:gd name="connsiteX1-69" fmla="*/ 4906960 w 6368827"/>
              <a:gd name="connsiteY1-70" fmla="*/ 4685637 h 5129509"/>
              <a:gd name="connsiteX2-71" fmla="*/ 4226890 w 6368827"/>
              <a:gd name="connsiteY2-72" fmla="*/ 4354477 h 5129509"/>
              <a:gd name="connsiteX3-73" fmla="*/ 3327755 w 6368827"/>
              <a:gd name="connsiteY3-74" fmla="*/ 4156387 h 5129509"/>
              <a:gd name="connsiteX4-75" fmla="*/ 2255512 w 6368827"/>
              <a:gd name="connsiteY4-76" fmla="*/ 4368944 h 5129509"/>
              <a:gd name="connsiteX5-77" fmla="*/ 1772151 w 6368827"/>
              <a:gd name="connsiteY5-78" fmla="*/ 4527459 h 5129509"/>
              <a:gd name="connsiteX6-79" fmla="*/ 459735 w 6368827"/>
              <a:gd name="connsiteY6-80" fmla="*/ 4184363 h 5129509"/>
              <a:gd name="connsiteX7-81" fmla="*/ 608 w 6368827"/>
              <a:gd name="connsiteY7-82" fmla="*/ 3162067 h 5129509"/>
              <a:gd name="connsiteX8-83" fmla="*/ 686493 w 6368827"/>
              <a:gd name="connsiteY8-84" fmla="*/ 1710481 h 5129509"/>
              <a:gd name="connsiteX9-85" fmla="*/ 1254673 w 6368827"/>
              <a:gd name="connsiteY9-86" fmla="*/ 1269348 h 5129509"/>
              <a:gd name="connsiteX10-87" fmla="*/ 3265771 w 6368827"/>
              <a:gd name="connsiteY10-88" fmla="*/ 265022 h 5129509"/>
              <a:gd name="connsiteX11-89" fmla="*/ 4889012 w 6368827"/>
              <a:gd name="connsiteY11-90" fmla="*/ 662 h 5129509"/>
              <a:gd name="connsiteX12-91" fmla="*/ 5445687 w 6368827"/>
              <a:gd name="connsiteY12-92" fmla="*/ 20567 h 5129509"/>
              <a:gd name="connsiteX13-93" fmla="*/ 6007952 w 6368827"/>
              <a:gd name="connsiteY13-94" fmla="*/ 99852 h 5129509"/>
              <a:gd name="connsiteX14-95" fmla="*/ 6368827 w 6368827"/>
              <a:gd name="connsiteY14-96" fmla="*/ 252498 h 5129509"/>
              <a:gd name="connsiteX0-97" fmla="*/ 6189863 w 6189863"/>
              <a:gd name="connsiteY0-98" fmla="*/ 5129509 h 5129509"/>
              <a:gd name="connsiteX1-99" fmla="*/ 4906960 w 6189863"/>
              <a:gd name="connsiteY1-100" fmla="*/ 4685637 h 5129509"/>
              <a:gd name="connsiteX2-101" fmla="*/ 4226890 w 6189863"/>
              <a:gd name="connsiteY2-102" fmla="*/ 4354477 h 5129509"/>
              <a:gd name="connsiteX3-103" fmla="*/ 3327755 w 6189863"/>
              <a:gd name="connsiteY3-104" fmla="*/ 4156387 h 5129509"/>
              <a:gd name="connsiteX4-105" fmla="*/ 2255512 w 6189863"/>
              <a:gd name="connsiteY4-106" fmla="*/ 4368944 h 5129509"/>
              <a:gd name="connsiteX5-107" fmla="*/ 1772151 w 6189863"/>
              <a:gd name="connsiteY5-108" fmla="*/ 4527459 h 5129509"/>
              <a:gd name="connsiteX6-109" fmla="*/ 459735 w 6189863"/>
              <a:gd name="connsiteY6-110" fmla="*/ 4184363 h 5129509"/>
              <a:gd name="connsiteX7-111" fmla="*/ 608 w 6189863"/>
              <a:gd name="connsiteY7-112" fmla="*/ 3162067 h 5129509"/>
              <a:gd name="connsiteX8-113" fmla="*/ 686493 w 6189863"/>
              <a:gd name="connsiteY8-114" fmla="*/ 1710481 h 5129509"/>
              <a:gd name="connsiteX9-115" fmla="*/ 1254673 w 6189863"/>
              <a:gd name="connsiteY9-116" fmla="*/ 1269348 h 5129509"/>
              <a:gd name="connsiteX10-117" fmla="*/ 3265771 w 6189863"/>
              <a:gd name="connsiteY10-118" fmla="*/ 265022 h 5129509"/>
              <a:gd name="connsiteX11-119" fmla="*/ 4889012 w 6189863"/>
              <a:gd name="connsiteY11-120" fmla="*/ 662 h 5129509"/>
              <a:gd name="connsiteX12-121" fmla="*/ 5445687 w 6189863"/>
              <a:gd name="connsiteY12-122" fmla="*/ 20567 h 5129509"/>
              <a:gd name="connsiteX13-123" fmla="*/ 6007952 w 6189863"/>
              <a:gd name="connsiteY13-124" fmla="*/ 99852 h 5129509"/>
              <a:gd name="connsiteX0-125" fmla="*/ 6220343 w 6220343"/>
              <a:gd name="connsiteY0-126" fmla="*/ 5133319 h 5133319"/>
              <a:gd name="connsiteX1-127" fmla="*/ 4906960 w 6220343"/>
              <a:gd name="connsiteY1-128" fmla="*/ 4685637 h 5133319"/>
              <a:gd name="connsiteX2-129" fmla="*/ 4226890 w 6220343"/>
              <a:gd name="connsiteY2-130" fmla="*/ 4354477 h 5133319"/>
              <a:gd name="connsiteX3-131" fmla="*/ 3327755 w 6220343"/>
              <a:gd name="connsiteY3-132" fmla="*/ 4156387 h 5133319"/>
              <a:gd name="connsiteX4-133" fmla="*/ 2255512 w 6220343"/>
              <a:gd name="connsiteY4-134" fmla="*/ 4368944 h 5133319"/>
              <a:gd name="connsiteX5-135" fmla="*/ 1772151 w 6220343"/>
              <a:gd name="connsiteY5-136" fmla="*/ 4527459 h 5133319"/>
              <a:gd name="connsiteX6-137" fmla="*/ 459735 w 6220343"/>
              <a:gd name="connsiteY6-138" fmla="*/ 4184363 h 5133319"/>
              <a:gd name="connsiteX7-139" fmla="*/ 608 w 6220343"/>
              <a:gd name="connsiteY7-140" fmla="*/ 3162067 h 5133319"/>
              <a:gd name="connsiteX8-141" fmla="*/ 686493 w 6220343"/>
              <a:gd name="connsiteY8-142" fmla="*/ 1710481 h 5133319"/>
              <a:gd name="connsiteX9-143" fmla="*/ 1254673 w 6220343"/>
              <a:gd name="connsiteY9-144" fmla="*/ 1269348 h 5133319"/>
              <a:gd name="connsiteX10-145" fmla="*/ 3265771 w 6220343"/>
              <a:gd name="connsiteY10-146" fmla="*/ 265022 h 5133319"/>
              <a:gd name="connsiteX11-147" fmla="*/ 4889012 w 6220343"/>
              <a:gd name="connsiteY11-148" fmla="*/ 662 h 5133319"/>
              <a:gd name="connsiteX12-149" fmla="*/ 5445687 w 6220343"/>
              <a:gd name="connsiteY12-150" fmla="*/ 20567 h 5133319"/>
              <a:gd name="connsiteX13-151" fmla="*/ 6007952 w 6220343"/>
              <a:gd name="connsiteY13-152" fmla="*/ 99852 h 5133319"/>
              <a:gd name="connsiteX0-153" fmla="*/ 6243203 w 6243203"/>
              <a:gd name="connsiteY0-154" fmla="*/ 5137129 h 5137129"/>
              <a:gd name="connsiteX1-155" fmla="*/ 4906960 w 6243203"/>
              <a:gd name="connsiteY1-156" fmla="*/ 4685637 h 5137129"/>
              <a:gd name="connsiteX2-157" fmla="*/ 4226890 w 6243203"/>
              <a:gd name="connsiteY2-158" fmla="*/ 4354477 h 5137129"/>
              <a:gd name="connsiteX3-159" fmla="*/ 3327755 w 6243203"/>
              <a:gd name="connsiteY3-160" fmla="*/ 4156387 h 5137129"/>
              <a:gd name="connsiteX4-161" fmla="*/ 2255512 w 6243203"/>
              <a:gd name="connsiteY4-162" fmla="*/ 4368944 h 5137129"/>
              <a:gd name="connsiteX5-163" fmla="*/ 1772151 w 6243203"/>
              <a:gd name="connsiteY5-164" fmla="*/ 4527459 h 5137129"/>
              <a:gd name="connsiteX6-165" fmla="*/ 459735 w 6243203"/>
              <a:gd name="connsiteY6-166" fmla="*/ 4184363 h 5137129"/>
              <a:gd name="connsiteX7-167" fmla="*/ 608 w 6243203"/>
              <a:gd name="connsiteY7-168" fmla="*/ 3162067 h 5137129"/>
              <a:gd name="connsiteX8-169" fmla="*/ 686493 w 6243203"/>
              <a:gd name="connsiteY8-170" fmla="*/ 1710481 h 5137129"/>
              <a:gd name="connsiteX9-171" fmla="*/ 1254673 w 6243203"/>
              <a:gd name="connsiteY9-172" fmla="*/ 1269348 h 5137129"/>
              <a:gd name="connsiteX10-173" fmla="*/ 3265771 w 6243203"/>
              <a:gd name="connsiteY10-174" fmla="*/ 265022 h 5137129"/>
              <a:gd name="connsiteX11-175" fmla="*/ 4889012 w 6243203"/>
              <a:gd name="connsiteY11-176" fmla="*/ 662 h 5137129"/>
              <a:gd name="connsiteX12-177" fmla="*/ 5445687 w 6243203"/>
              <a:gd name="connsiteY12-178" fmla="*/ 20567 h 5137129"/>
              <a:gd name="connsiteX13-179" fmla="*/ 6007952 w 6243203"/>
              <a:gd name="connsiteY13-180" fmla="*/ 99852 h 51371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/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/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9" name="Freeform: Shape 8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-1" fmla="*/ 2445355 w 2536795"/>
              <a:gd name="connsiteY0-2" fmla="*/ 1315293 h 1406733"/>
              <a:gd name="connsiteX1-3" fmla="*/ 0 w 2536795"/>
              <a:gd name="connsiteY1-4" fmla="*/ 1315293 h 1406733"/>
              <a:gd name="connsiteX2-5" fmla="*/ 18759 w 2536795"/>
              <a:gd name="connsiteY2-6" fmla="*/ 1065812 h 1406733"/>
              <a:gd name="connsiteX3-7" fmla="*/ 421385 w 2536795"/>
              <a:gd name="connsiteY3-8" fmla="*/ 160260 h 1406733"/>
              <a:gd name="connsiteX4-9" fmla="*/ 945169 w 2536795"/>
              <a:gd name="connsiteY4-10" fmla="*/ 789 h 1406733"/>
              <a:gd name="connsiteX5-11" fmla="*/ 1083192 w 2536795"/>
              <a:gd name="connsiteY5-12" fmla="*/ 15575 h 1406733"/>
              <a:gd name="connsiteX6-13" fmla="*/ 1778340 w 2536795"/>
              <a:gd name="connsiteY6-14" fmla="*/ 301396 h 1406733"/>
              <a:gd name="connsiteX7-15" fmla="*/ 2419558 w 2536795"/>
              <a:gd name="connsiteY7-16" fmla="*/ 1243748 h 1406733"/>
              <a:gd name="connsiteX8-17" fmla="*/ 2536795 w 2536795"/>
              <a:gd name="connsiteY8-18" fmla="*/ 1406733 h 1406733"/>
              <a:gd name="connsiteX0-19" fmla="*/ 2445355 w 2445355"/>
              <a:gd name="connsiteY0-20" fmla="*/ 1315293 h 1315293"/>
              <a:gd name="connsiteX1-21" fmla="*/ 0 w 2445355"/>
              <a:gd name="connsiteY1-22" fmla="*/ 1315293 h 1315293"/>
              <a:gd name="connsiteX2-23" fmla="*/ 18759 w 2445355"/>
              <a:gd name="connsiteY2-24" fmla="*/ 1065812 h 1315293"/>
              <a:gd name="connsiteX3-25" fmla="*/ 421385 w 2445355"/>
              <a:gd name="connsiteY3-26" fmla="*/ 160260 h 1315293"/>
              <a:gd name="connsiteX4-27" fmla="*/ 945169 w 2445355"/>
              <a:gd name="connsiteY4-28" fmla="*/ 789 h 1315293"/>
              <a:gd name="connsiteX5-29" fmla="*/ 1083192 w 2445355"/>
              <a:gd name="connsiteY5-30" fmla="*/ 15575 h 1315293"/>
              <a:gd name="connsiteX6-31" fmla="*/ 1778340 w 2445355"/>
              <a:gd name="connsiteY6-32" fmla="*/ 301396 h 1315293"/>
              <a:gd name="connsiteX7-33" fmla="*/ 2419558 w 2445355"/>
              <a:gd name="connsiteY7-34" fmla="*/ 1243748 h 1315293"/>
              <a:gd name="connsiteX8-35" fmla="*/ 2430115 w 2445355"/>
              <a:gd name="connsiteY8-36" fmla="*/ 1294338 h 1315293"/>
              <a:gd name="connsiteX0-37" fmla="*/ 2445355 w 2445355"/>
              <a:gd name="connsiteY0-38" fmla="*/ 1315293 h 1315293"/>
              <a:gd name="connsiteX1-39" fmla="*/ 0 w 2445355"/>
              <a:gd name="connsiteY1-40" fmla="*/ 1315293 h 1315293"/>
              <a:gd name="connsiteX2-41" fmla="*/ 18759 w 2445355"/>
              <a:gd name="connsiteY2-42" fmla="*/ 1065812 h 1315293"/>
              <a:gd name="connsiteX3-43" fmla="*/ 421385 w 2445355"/>
              <a:gd name="connsiteY3-44" fmla="*/ 160260 h 1315293"/>
              <a:gd name="connsiteX4-45" fmla="*/ 945169 w 2445355"/>
              <a:gd name="connsiteY4-46" fmla="*/ 789 h 1315293"/>
              <a:gd name="connsiteX5-47" fmla="*/ 1083192 w 2445355"/>
              <a:gd name="connsiteY5-48" fmla="*/ 15575 h 1315293"/>
              <a:gd name="connsiteX6-49" fmla="*/ 1778340 w 2445355"/>
              <a:gd name="connsiteY6-50" fmla="*/ 301396 h 1315293"/>
              <a:gd name="connsiteX7-51" fmla="*/ 2419558 w 2445355"/>
              <a:gd name="connsiteY7-52" fmla="*/ 1243748 h 1315293"/>
              <a:gd name="connsiteX8-53" fmla="*/ 2430115 w 2445355"/>
              <a:gd name="connsiteY8-54" fmla="*/ 1294338 h 1315293"/>
              <a:gd name="connsiteX0-55" fmla="*/ 0 w 2430115"/>
              <a:gd name="connsiteY0-56" fmla="*/ 1315293 h 1315293"/>
              <a:gd name="connsiteX1-57" fmla="*/ 18759 w 2430115"/>
              <a:gd name="connsiteY1-58" fmla="*/ 1065812 h 1315293"/>
              <a:gd name="connsiteX2-59" fmla="*/ 421385 w 2430115"/>
              <a:gd name="connsiteY2-60" fmla="*/ 160260 h 1315293"/>
              <a:gd name="connsiteX3-61" fmla="*/ 945169 w 2430115"/>
              <a:gd name="connsiteY3-62" fmla="*/ 789 h 1315293"/>
              <a:gd name="connsiteX4-63" fmla="*/ 1083192 w 2430115"/>
              <a:gd name="connsiteY4-64" fmla="*/ 15575 h 1315293"/>
              <a:gd name="connsiteX5-65" fmla="*/ 1778340 w 2430115"/>
              <a:gd name="connsiteY5-66" fmla="*/ 301396 h 1315293"/>
              <a:gd name="connsiteX6-67" fmla="*/ 2419558 w 2430115"/>
              <a:gd name="connsiteY6-68" fmla="*/ 1243748 h 1315293"/>
              <a:gd name="connsiteX7-69" fmla="*/ 2430115 w 2430115"/>
              <a:gd name="connsiteY7-70" fmla="*/ 1294338 h 1315293"/>
              <a:gd name="connsiteX0-71" fmla="*/ 0 w 2430115"/>
              <a:gd name="connsiteY0-72" fmla="*/ 1281003 h 1294338"/>
              <a:gd name="connsiteX1-73" fmla="*/ 18759 w 2430115"/>
              <a:gd name="connsiteY1-74" fmla="*/ 1065812 h 1294338"/>
              <a:gd name="connsiteX2-75" fmla="*/ 421385 w 2430115"/>
              <a:gd name="connsiteY2-76" fmla="*/ 160260 h 1294338"/>
              <a:gd name="connsiteX3-77" fmla="*/ 945169 w 2430115"/>
              <a:gd name="connsiteY3-78" fmla="*/ 789 h 1294338"/>
              <a:gd name="connsiteX4-79" fmla="*/ 1083192 w 2430115"/>
              <a:gd name="connsiteY4-80" fmla="*/ 15575 h 1294338"/>
              <a:gd name="connsiteX5-81" fmla="*/ 1778340 w 2430115"/>
              <a:gd name="connsiteY5-82" fmla="*/ 301396 h 1294338"/>
              <a:gd name="connsiteX6-83" fmla="*/ 2419558 w 2430115"/>
              <a:gd name="connsiteY6-84" fmla="*/ 1243748 h 1294338"/>
              <a:gd name="connsiteX7-85" fmla="*/ 2430115 w 2430115"/>
              <a:gd name="connsiteY7-86" fmla="*/ 1294338 h 1294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/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-1" fmla="*/ 2441508 w 2532948"/>
              <a:gd name="connsiteY0-2" fmla="*/ 2924552 h 3015992"/>
              <a:gd name="connsiteX1-3" fmla="*/ 0 w 2532948"/>
              <a:gd name="connsiteY1-4" fmla="*/ 2924552 h 3015992"/>
              <a:gd name="connsiteX2-5" fmla="*/ 0 w 2532948"/>
              <a:gd name="connsiteY2-6" fmla="*/ 13617 h 3015992"/>
              <a:gd name="connsiteX3-7" fmla="*/ 59230 w 2532948"/>
              <a:gd name="connsiteY3-8" fmla="*/ 6396 h 3015992"/>
              <a:gd name="connsiteX4-9" fmla="*/ 194658 w 2532948"/>
              <a:gd name="connsiteY4-10" fmla="*/ 123 h 3015992"/>
              <a:gd name="connsiteX5-11" fmla="*/ 1254757 w 2532948"/>
              <a:gd name="connsiteY5-12" fmla="*/ 251792 h 3015992"/>
              <a:gd name="connsiteX6-13" fmla="*/ 2447922 w 2532948"/>
              <a:gd name="connsiteY6-14" fmla="*/ 2893553 h 3015992"/>
              <a:gd name="connsiteX7-15" fmla="*/ 2532948 w 2532948"/>
              <a:gd name="connsiteY7-16" fmla="*/ 3015992 h 3015992"/>
              <a:gd name="connsiteX0-17" fmla="*/ 0 w 2532948"/>
              <a:gd name="connsiteY0-18" fmla="*/ 2924552 h 3015992"/>
              <a:gd name="connsiteX1-19" fmla="*/ 0 w 2532948"/>
              <a:gd name="connsiteY1-20" fmla="*/ 13617 h 3015992"/>
              <a:gd name="connsiteX2-21" fmla="*/ 59230 w 2532948"/>
              <a:gd name="connsiteY2-22" fmla="*/ 6396 h 3015992"/>
              <a:gd name="connsiteX3-23" fmla="*/ 194658 w 2532948"/>
              <a:gd name="connsiteY3-24" fmla="*/ 123 h 3015992"/>
              <a:gd name="connsiteX4-25" fmla="*/ 1254757 w 2532948"/>
              <a:gd name="connsiteY4-26" fmla="*/ 251792 h 3015992"/>
              <a:gd name="connsiteX5-27" fmla="*/ 2447922 w 2532948"/>
              <a:gd name="connsiteY5-28" fmla="*/ 2893553 h 3015992"/>
              <a:gd name="connsiteX6-29" fmla="*/ 2532948 w 2532948"/>
              <a:gd name="connsiteY6-30" fmla="*/ 3015992 h 3015992"/>
              <a:gd name="connsiteX0-31" fmla="*/ 0 w 2532948"/>
              <a:gd name="connsiteY0-32" fmla="*/ 13617 h 3015992"/>
              <a:gd name="connsiteX1-33" fmla="*/ 59230 w 2532948"/>
              <a:gd name="connsiteY1-34" fmla="*/ 6396 h 3015992"/>
              <a:gd name="connsiteX2-35" fmla="*/ 194658 w 2532948"/>
              <a:gd name="connsiteY2-36" fmla="*/ 123 h 3015992"/>
              <a:gd name="connsiteX3-37" fmla="*/ 1254757 w 2532948"/>
              <a:gd name="connsiteY3-38" fmla="*/ 251792 h 3015992"/>
              <a:gd name="connsiteX4-39" fmla="*/ 2447922 w 2532948"/>
              <a:gd name="connsiteY4-40" fmla="*/ 2893553 h 3015992"/>
              <a:gd name="connsiteX5-41" fmla="*/ 2532948 w 2532948"/>
              <a:gd name="connsiteY5-42" fmla="*/ 3015992 h 3015992"/>
              <a:gd name="connsiteX0-43" fmla="*/ 0 w 2538663"/>
              <a:gd name="connsiteY0-44" fmla="*/ 25047 h 3015992"/>
              <a:gd name="connsiteX1-45" fmla="*/ 64945 w 2538663"/>
              <a:gd name="connsiteY1-46" fmla="*/ 6396 h 3015992"/>
              <a:gd name="connsiteX2-47" fmla="*/ 200373 w 2538663"/>
              <a:gd name="connsiteY2-48" fmla="*/ 123 h 3015992"/>
              <a:gd name="connsiteX3-49" fmla="*/ 1260472 w 2538663"/>
              <a:gd name="connsiteY3-50" fmla="*/ 251792 h 3015992"/>
              <a:gd name="connsiteX4-51" fmla="*/ 2453637 w 2538663"/>
              <a:gd name="connsiteY4-52" fmla="*/ 2893553 h 3015992"/>
              <a:gd name="connsiteX5-53" fmla="*/ 2538663 w 2538663"/>
              <a:gd name="connsiteY5-54" fmla="*/ 3015992 h 3015992"/>
              <a:gd name="connsiteX0-55" fmla="*/ 0 w 2538663"/>
              <a:gd name="connsiteY0-56" fmla="*/ 25047 h 3015992"/>
              <a:gd name="connsiteX1-57" fmla="*/ 63040 w 2538663"/>
              <a:gd name="connsiteY1-58" fmla="*/ 15921 h 3015992"/>
              <a:gd name="connsiteX2-59" fmla="*/ 200373 w 2538663"/>
              <a:gd name="connsiteY2-60" fmla="*/ 123 h 3015992"/>
              <a:gd name="connsiteX3-61" fmla="*/ 1260472 w 2538663"/>
              <a:gd name="connsiteY3-62" fmla="*/ 251792 h 3015992"/>
              <a:gd name="connsiteX4-63" fmla="*/ 2453637 w 2538663"/>
              <a:gd name="connsiteY4-64" fmla="*/ 2893553 h 3015992"/>
              <a:gd name="connsiteX5-65" fmla="*/ 2538663 w 2538663"/>
              <a:gd name="connsiteY5-66" fmla="*/ 3015992 h 3015992"/>
              <a:gd name="connsiteX0-67" fmla="*/ 0 w 2525328"/>
              <a:gd name="connsiteY0-68" fmla="*/ 28857 h 3015992"/>
              <a:gd name="connsiteX1-69" fmla="*/ 49705 w 2525328"/>
              <a:gd name="connsiteY1-70" fmla="*/ 15921 h 3015992"/>
              <a:gd name="connsiteX2-71" fmla="*/ 187038 w 2525328"/>
              <a:gd name="connsiteY2-72" fmla="*/ 123 h 3015992"/>
              <a:gd name="connsiteX3-73" fmla="*/ 1247137 w 2525328"/>
              <a:gd name="connsiteY3-74" fmla="*/ 251792 h 3015992"/>
              <a:gd name="connsiteX4-75" fmla="*/ 2440302 w 2525328"/>
              <a:gd name="connsiteY4-76" fmla="*/ 2893553 h 3015992"/>
              <a:gd name="connsiteX5-77" fmla="*/ 2525328 w 2525328"/>
              <a:gd name="connsiteY5-78" fmla="*/ 3015992 h 3015992"/>
              <a:gd name="connsiteX0-79" fmla="*/ 0 w 2469462"/>
              <a:gd name="connsiteY0-80" fmla="*/ 28857 h 2893553"/>
              <a:gd name="connsiteX1-81" fmla="*/ 49705 w 2469462"/>
              <a:gd name="connsiteY1-82" fmla="*/ 15921 h 2893553"/>
              <a:gd name="connsiteX2-83" fmla="*/ 187038 w 2469462"/>
              <a:gd name="connsiteY2-84" fmla="*/ 123 h 2893553"/>
              <a:gd name="connsiteX3-85" fmla="*/ 1247137 w 2469462"/>
              <a:gd name="connsiteY3-86" fmla="*/ 251792 h 2893553"/>
              <a:gd name="connsiteX4-87" fmla="*/ 2440302 w 2469462"/>
              <a:gd name="connsiteY4-88" fmla="*/ 2893553 h 289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9" name="Picture 8" descr="Shape, circle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30186" b="9728"/>
          <a:stretch>
            <a:fillRect/>
          </a:stretch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/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Freeform: Shape 18"/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/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-1" fmla="*/ 5400689 w 5492129"/>
              <a:gd name="connsiteY0-2" fmla="*/ 1188904 h 1280344"/>
              <a:gd name="connsiteX1-3" fmla="*/ 0 w 5492129"/>
              <a:gd name="connsiteY1-4" fmla="*/ 1188904 h 1280344"/>
              <a:gd name="connsiteX2-5" fmla="*/ 259507 w 5492129"/>
              <a:gd name="connsiteY2-6" fmla="*/ 1076708 h 1280344"/>
              <a:gd name="connsiteX3-7" fmla="*/ 1032152 w 5492129"/>
              <a:gd name="connsiteY3-8" fmla="*/ 750675 h 1280344"/>
              <a:gd name="connsiteX4-9" fmla="*/ 3480861 w 5492129"/>
              <a:gd name="connsiteY4-10" fmla="*/ 9 h 1280344"/>
              <a:gd name="connsiteX5-11" fmla="*/ 3799515 w 5492129"/>
              <a:gd name="connsiteY5-12" fmla="*/ 34963 h 1280344"/>
              <a:gd name="connsiteX6-13" fmla="*/ 5393241 w 5492129"/>
              <a:gd name="connsiteY6-14" fmla="*/ 1169180 h 1280344"/>
              <a:gd name="connsiteX7-15" fmla="*/ 5492129 w 5492129"/>
              <a:gd name="connsiteY7-16" fmla="*/ 1280344 h 1280344"/>
              <a:gd name="connsiteX0-17" fmla="*/ 5400689 w 5400689"/>
              <a:gd name="connsiteY0-18" fmla="*/ 1188904 h 1188904"/>
              <a:gd name="connsiteX1-19" fmla="*/ 0 w 5400689"/>
              <a:gd name="connsiteY1-20" fmla="*/ 1188904 h 1188904"/>
              <a:gd name="connsiteX2-21" fmla="*/ 259507 w 5400689"/>
              <a:gd name="connsiteY2-22" fmla="*/ 1076708 h 1188904"/>
              <a:gd name="connsiteX3-23" fmla="*/ 1032152 w 5400689"/>
              <a:gd name="connsiteY3-24" fmla="*/ 750675 h 1188904"/>
              <a:gd name="connsiteX4-25" fmla="*/ 3480861 w 5400689"/>
              <a:gd name="connsiteY4-26" fmla="*/ 9 h 1188904"/>
              <a:gd name="connsiteX5-27" fmla="*/ 3799515 w 5400689"/>
              <a:gd name="connsiteY5-28" fmla="*/ 34963 h 1188904"/>
              <a:gd name="connsiteX6-29" fmla="*/ 5393241 w 5400689"/>
              <a:gd name="connsiteY6-30" fmla="*/ 1169180 h 1188904"/>
              <a:gd name="connsiteX0-31" fmla="*/ 0 w 5393241"/>
              <a:gd name="connsiteY0-32" fmla="*/ 1188904 h 1188904"/>
              <a:gd name="connsiteX1-33" fmla="*/ 259507 w 5393241"/>
              <a:gd name="connsiteY1-34" fmla="*/ 1076708 h 1188904"/>
              <a:gd name="connsiteX2-35" fmla="*/ 1032152 w 5393241"/>
              <a:gd name="connsiteY2-36" fmla="*/ 750675 h 1188904"/>
              <a:gd name="connsiteX3-37" fmla="*/ 3480861 w 5393241"/>
              <a:gd name="connsiteY3-38" fmla="*/ 9 h 1188904"/>
              <a:gd name="connsiteX4-39" fmla="*/ 3799515 w 5393241"/>
              <a:gd name="connsiteY4-40" fmla="*/ 34963 h 1188904"/>
              <a:gd name="connsiteX5-41" fmla="*/ 5393241 w 5393241"/>
              <a:gd name="connsiteY5-42" fmla="*/ 1169180 h 1188904"/>
              <a:gd name="connsiteX0-43" fmla="*/ 0 w 5250366"/>
              <a:gd name="connsiteY0-44" fmla="*/ 1126039 h 1169180"/>
              <a:gd name="connsiteX1-45" fmla="*/ 116632 w 5250366"/>
              <a:gd name="connsiteY1-46" fmla="*/ 1076708 h 1169180"/>
              <a:gd name="connsiteX2-47" fmla="*/ 889277 w 5250366"/>
              <a:gd name="connsiteY2-48" fmla="*/ 750675 h 1169180"/>
              <a:gd name="connsiteX3-49" fmla="*/ 3337986 w 5250366"/>
              <a:gd name="connsiteY3-50" fmla="*/ 9 h 1169180"/>
              <a:gd name="connsiteX4-51" fmla="*/ 3656640 w 5250366"/>
              <a:gd name="connsiteY4-52" fmla="*/ 34963 h 1169180"/>
              <a:gd name="connsiteX5-53" fmla="*/ 5250366 w 5250366"/>
              <a:gd name="connsiteY5-54" fmla="*/ 1169180 h 1169180"/>
              <a:gd name="connsiteX0-55" fmla="*/ 0 w 5273226"/>
              <a:gd name="connsiteY0-56" fmla="*/ 1135564 h 1169180"/>
              <a:gd name="connsiteX1-57" fmla="*/ 139492 w 5273226"/>
              <a:gd name="connsiteY1-58" fmla="*/ 1076708 h 1169180"/>
              <a:gd name="connsiteX2-59" fmla="*/ 912137 w 5273226"/>
              <a:gd name="connsiteY2-60" fmla="*/ 750675 h 1169180"/>
              <a:gd name="connsiteX3-61" fmla="*/ 3360846 w 5273226"/>
              <a:gd name="connsiteY3-62" fmla="*/ 9 h 1169180"/>
              <a:gd name="connsiteX4-63" fmla="*/ 3679500 w 5273226"/>
              <a:gd name="connsiteY4-64" fmla="*/ 34963 h 1169180"/>
              <a:gd name="connsiteX5-65" fmla="*/ 5273226 w 5273226"/>
              <a:gd name="connsiteY5-66" fmla="*/ 1169180 h 116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-1" fmla="*/ 4261350 w 4352790"/>
              <a:gd name="connsiteY0-2" fmla="*/ 21789 h 3718078"/>
              <a:gd name="connsiteX1-3" fmla="*/ 4261350 w 4352790"/>
              <a:gd name="connsiteY1-4" fmla="*/ 3718077 h 3718078"/>
              <a:gd name="connsiteX2-5" fmla="*/ 0 w 4352790"/>
              <a:gd name="connsiteY2-6" fmla="*/ 3718078 h 3718078"/>
              <a:gd name="connsiteX3-7" fmla="*/ 41809 w 4352790"/>
              <a:gd name="connsiteY3-8" fmla="*/ 3519677 h 3718078"/>
              <a:gd name="connsiteX4-9" fmla="*/ 817272 w 4352790"/>
              <a:gd name="connsiteY4-10" fmla="*/ 2444285 h 3718078"/>
              <a:gd name="connsiteX5-11" fmla="*/ 2666355 w 4352790"/>
              <a:gd name="connsiteY5-12" fmla="*/ 2522977 h 3718078"/>
              <a:gd name="connsiteX6-13" fmla="*/ 3155070 w 4352790"/>
              <a:gd name="connsiteY6-14" fmla="*/ 383844 h 3718078"/>
              <a:gd name="connsiteX7-15" fmla="*/ 3895887 w 4352790"/>
              <a:gd name="connsiteY7-16" fmla="*/ 10843 h 3718078"/>
              <a:gd name="connsiteX8-17" fmla="*/ 4095553 w 4352790"/>
              <a:gd name="connsiteY8-18" fmla="*/ 1025 h 3718078"/>
              <a:gd name="connsiteX9-19" fmla="*/ 4195147 w 4352790"/>
              <a:gd name="connsiteY9-20" fmla="*/ 9904 h 3718078"/>
              <a:gd name="connsiteX10-21" fmla="*/ 4352790 w 4352790"/>
              <a:gd name="connsiteY10-22" fmla="*/ 113229 h 3718078"/>
              <a:gd name="connsiteX0-23" fmla="*/ 4261350 w 4352790"/>
              <a:gd name="connsiteY0-24" fmla="*/ 3718077 h 3718078"/>
              <a:gd name="connsiteX1-25" fmla="*/ 0 w 4352790"/>
              <a:gd name="connsiteY1-26" fmla="*/ 3718078 h 3718078"/>
              <a:gd name="connsiteX2-27" fmla="*/ 41809 w 4352790"/>
              <a:gd name="connsiteY2-28" fmla="*/ 3519677 h 3718078"/>
              <a:gd name="connsiteX3-29" fmla="*/ 817272 w 4352790"/>
              <a:gd name="connsiteY3-30" fmla="*/ 2444285 h 3718078"/>
              <a:gd name="connsiteX4-31" fmla="*/ 2666355 w 4352790"/>
              <a:gd name="connsiteY4-32" fmla="*/ 2522977 h 3718078"/>
              <a:gd name="connsiteX5-33" fmla="*/ 3155070 w 4352790"/>
              <a:gd name="connsiteY5-34" fmla="*/ 383844 h 3718078"/>
              <a:gd name="connsiteX6-35" fmla="*/ 3895887 w 4352790"/>
              <a:gd name="connsiteY6-36" fmla="*/ 10843 h 3718078"/>
              <a:gd name="connsiteX7-37" fmla="*/ 4095553 w 4352790"/>
              <a:gd name="connsiteY7-38" fmla="*/ 1025 h 3718078"/>
              <a:gd name="connsiteX8-39" fmla="*/ 4195147 w 4352790"/>
              <a:gd name="connsiteY8-40" fmla="*/ 9904 h 3718078"/>
              <a:gd name="connsiteX9-41" fmla="*/ 4352790 w 4352790"/>
              <a:gd name="connsiteY9-42" fmla="*/ 113229 h 3718078"/>
              <a:gd name="connsiteX0-43" fmla="*/ 4261350 w 4261350"/>
              <a:gd name="connsiteY0-44" fmla="*/ 3718077 h 3718078"/>
              <a:gd name="connsiteX1-45" fmla="*/ 0 w 4261350"/>
              <a:gd name="connsiteY1-46" fmla="*/ 3718078 h 3718078"/>
              <a:gd name="connsiteX2-47" fmla="*/ 41809 w 4261350"/>
              <a:gd name="connsiteY2-48" fmla="*/ 3519677 h 3718078"/>
              <a:gd name="connsiteX3-49" fmla="*/ 817272 w 4261350"/>
              <a:gd name="connsiteY3-50" fmla="*/ 2444285 h 3718078"/>
              <a:gd name="connsiteX4-51" fmla="*/ 2666355 w 4261350"/>
              <a:gd name="connsiteY4-52" fmla="*/ 2522977 h 3718078"/>
              <a:gd name="connsiteX5-53" fmla="*/ 3155070 w 4261350"/>
              <a:gd name="connsiteY5-54" fmla="*/ 383844 h 3718078"/>
              <a:gd name="connsiteX6-55" fmla="*/ 3895887 w 4261350"/>
              <a:gd name="connsiteY6-56" fmla="*/ 10843 h 3718078"/>
              <a:gd name="connsiteX7-57" fmla="*/ 4095553 w 4261350"/>
              <a:gd name="connsiteY7-58" fmla="*/ 1025 h 3718078"/>
              <a:gd name="connsiteX8-59" fmla="*/ 4195147 w 4261350"/>
              <a:gd name="connsiteY8-60" fmla="*/ 9904 h 3718078"/>
              <a:gd name="connsiteX0-61" fmla="*/ 4261350 w 4261350"/>
              <a:gd name="connsiteY0-62" fmla="*/ 3718077 h 3718078"/>
              <a:gd name="connsiteX1-63" fmla="*/ 0 w 4261350"/>
              <a:gd name="connsiteY1-64" fmla="*/ 3718078 h 3718078"/>
              <a:gd name="connsiteX2-65" fmla="*/ 41809 w 4261350"/>
              <a:gd name="connsiteY2-66" fmla="*/ 3519677 h 3718078"/>
              <a:gd name="connsiteX3-67" fmla="*/ 817272 w 4261350"/>
              <a:gd name="connsiteY3-68" fmla="*/ 2444285 h 3718078"/>
              <a:gd name="connsiteX4-69" fmla="*/ 2666355 w 4261350"/>
              <a:gd name="connsiteY4-70" fmla="*/ 2522977 h 3718078"/>
              <a:gd name="connsiteX5-71" fmla="*/ 3155070 w 4261350"/>
              <a:gd name="connsiteY5-72" fmla="*/ 383844 h 3718078"/>
              <a:gd name="connsiteX6-73" fmla="*/ 3895887 w 4261350"/>
              <a:gd name="connsiteY6-74" fmla="*/ 10843 h 3718078"/>
              <a:gd name="connsiteX7-75" fmla="*/ 4095553 w 4261350"/>
              <a:gd name="connsiteY7-76" fmla="*/ 1025 h 3718078"/>
              <a:gd name="connsiteX8-77" fmla="*/ 4208482 w 4261350"/>
              <a:gd name="connsiteY8-78" fmla="*/ 11809 h 3718078"/>
              <a:gd name="connsiteX0-79" fmla="*/ 0 w 4208482"/>
              <a:gd name="connsiteY0-80" fmla="*/ 3718078 h 3718078"/>
              <a:gd name="connsiteX1-81" fmla="*/ 41809 w 4208482"/>
              <a:gd name="connsiteY1-82" fmla="*/ 3519677 h 3718078"/>
              <a:gd name="connsiteX2-83" fmla="*/ 817272 w 4208482"/>
              <a:gd name="connsiteY2-84" fmla="*/ 2444285 h 3718078"/>
              <a:gd name="connsiteX3-85" fmla="*/ 2666355 w 4208482"/>
              <a:gd name="connsiteY3-86" fmla="*/ 2522977 h 3718078"/>
              <a:gd name="connsiteX4-87" fmla="*/ 3155070 w 4208482"/>
              <a:gd name="connsiteY4-88" fmla="*/ 383844 h 3718078"/>
              <a:gd name="connsiteX5-89" fmla="*/ 3895887 w 4208482"/>
              <a:gd name="connsiteY5-90" fmla="*/ 10843 h 3718078"/>
              <a:gd name="connsiteX6-91" fmla="*/ 4095553 w 4208482"/>
              <a:gd name="connsiteY6-92" fmla="*/ 1025 h 3718078"/>
              <a:gd name="connsiteX7-93" fmla="*/ 4208482 w 4208482"/>
              <a:gd name="connsiteY7-94" fmla="*/ 11809 h 3718078"/>
              <a:gd name="connsiteX0-95" fmla="*/ 0 w 4200862"/>
              <a:gd name="connsiteY0-96" fmla="*/ 3685693 h 3685693"/>
              <a:gd name="connsiteX1-97" fmla="*/ 34189 w 4200862"/>
              <a:gd name="connsiteY1-98" fmla="*/ 3519677 h 3685693"/>
              <a:gd name="connsiteX2-99" fmla="*/ 809652 w 4200862"/>
              <a:gd name="connsiteY2-100" fmla="*/ 2444285 h 3685693"/>
              <a:gd name="connsiteX3-101" fmla="*/ 2658735 w 4200862"/>
              <a:gd name="connsiteY3-102" fmla="*/ 2522977 h 3685693"/>
              <a:gd name="connsiteX4-103" fmla="*/ 3147450 w 4200862"/>
              <a:gd name="connsiteY4-104" fmla="*/ 383844 h 3685693"/>
              <a:gd name="connsiteX5-105" fmla="*/ 3888267 w 4200862"/>
              <a:gd name="connsiteY5-106" fmla="*/ 10843 h 3685693"/>
              <a:gd name="connsiteX6-107" fmla="*/ 4087933 w 4200862"/>
              <a:gd name="connsiteY6-108" fmla="*/ 1025 h 3685693"/>
              <a:gd name="connsiteX7-109" fmla="*/ 4200862 w 4200862"/>
              <a:gd name="connsiteY7-110" fmla="*/ 11809 h 3685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-1" fmla="*/ 2355896 w 2445269"/>
              <a:gd name="connsiteY0-2" fmla="*/ 305299 h 5176020"/>
              <a:gd name="connsiteX1-3" fmla="*/ 2355896 w 2445269"/>
              <a:gd name="connsiteY1-4" fmla="*/ 5176020 h 5176020"/>
              <a:gd name="connsiteX2-5" fmla="*/ 1257259 w 2445269"/>
              <a:gd name="connsiteY2-6" fmla="*/ 5176020 h 5176020"/>
              <a:gd name="connsiteX3-7" fmla="*/ 1235764 w 2445269"/>
              <a:gd name="connsiteY3-8" fmla="*/ 5150921 h 5176020"/>
              <a:gd name="connsiteX4-9" fmla="*/ 706756 w 2445269"/>
              <a:gd name="connsiteY4-10" fmla="*/ 4186633 h 5176020"/>
              <a:gd name="connsiteX5-11" fmla="*/ 87362 w 2445269"/>
              <a:gd name="connsiteY5-12" fmla="*/ 1347390 h 5176020"/>
              <a:gd name="connsiteX6-13" fmla="*/ 604815 w 2445269"/>
              <a:gd name="connsiteY6-14" fmla="*/ 465087 h 5176020"/>
              <a:gd name="connsiteX7-15" fmla="*/ 1426482 w 2445269"/>
              <a:gd name="connsiteY7-16" fmla="*/ 5354 h 5176020"/>
              <a:gd name="connsiteX8-17" fmla="*/ 1569604 w 2445269"/>
              <a:gd name="connsiteY8-18" fmla="*/ 930 h 5176020"/>
              <a:gd name="connsiteX9-19" fmla="*/ 2294545 w 2445269"/>
              <a:gd name="connsiteY9-20" fmla="*/ 262206 h 5176020"/>
              <a:gd name="connsiteX10-21" fmla="*/ 2445269 w 2445269"/>
              <a:gd name="connsiteY10-22" fmla="*/ 396137 h 5176020"/>
              <a:gd name="connsiteX0-23" fmla="*/ 2355896 w 2445269"/>
              <a:gd name="connsiteY0-24" fmla="*/ 5176020 h 5176020"/>
              <a:gd name="connsiteX1-25" fmla="*/ 1257259 w 2445269"/>
              <a:gd name="connsiteY1-26" fmla="*/ 5176020 h 5176020"/>
              <a:gd name="connsiteX2-27" fmla="*/ 1235764 w 2445269"/>
              <a:gd name="connsiteY2-28" fmla="*/ 5150921 h 5176020"/>
              <a:gd name="connsiteX3-29" fmla="*/ 706756 w 2445269"/>
              <a:gd name="connsiteY3-30" fmla="*/ 4186633 h 5176020"/>
              <a:gd name="connsiteX4-31" fmla="*/ 87362 w 2445269"/>
              <a:gd name="connsiteY4-32" fmla="*/ 1347390 h 5176020"/>
              <a:gd name="connsiteX5-33" fmla="*/ 604815 w 2445269"/>
              <a:gd name="connsiteY5-34" fmla="*/ 465087 h 5176020"/>
              <a:gd name="connsiteX6-35" fmla="*/ 1426482 w 2445269"/>
              <a:gd name="connsiteY6-36" fmla="*/ 5354 h 5176020"/>
              <a:gd name="connsiteX7-37" fmla="*/ 1569604 w 2445269"/>
              <a:gd name="connsiteY7-38" fmla="*/ 930 h 5176020"/>
              <a:gd name="connsiteX8-39" fmla="*/ 2294545 w 2445269"/>
              <a:gd name="connsiteY8-40" fmla="*/ 262206 h 5176020"/>
              <a:gd name="connsiteX9-41" fmla="*/ 2445269 w 2445269"/>
              <a:gd name="connsiteY9-42" fmla="*/ 396137 h 5176020"/>
              <a:gd name="connsiteX0-43" fmla="*/ 2355896 w 2440304"/>
              <a:gd name="connsiteY0-44" fmla="*/ 5176020 h 5176020"/>
              <a:gd name="connsiteX1-45" fmla="*/ 1257259 w 2440304"/>
              <a:gd name="connsiteY1-46" fmla="*/ 5176020 h 5176020"/>
              <a:gd name="connsiteX2-47" fmla="*/ 1235764 w 2440304"/>
              <a:gd name="connsiteY2-48" fmla="*/ 5150921 h 5176020"/>
              <a:gd name="connsiteX3-49" fmla="*/ 706756 w 2440304"/>
              <a:gd name="connsiteY3-50" fmla="*/ 4186633 h 5176020"/>
              <a:gd name="connsiteX4-51" fmla="*/ 87362 w 2440304"/>
              <a:gd name="connsiteY4-52" fmla="*/ 1347390 h 5176020"/>
              <a:gd name="connsiteX5-53" fmla="*/ 604815 w 2440304"/>
              <a:gd name="connsiteY5-54" fmla="*/ 465087 h 5176020"/>
              <a:gd name="connsiteX6-55" fmla="*/ 1426482 w 2440304"/>
              <a:gd name="connsiteY6-56" fmla="*/ 5354 h 5176020"/>
              <a:gd name="connsiteX7-57" fmla="*/ 1569604 w 2440304"/>
              <a:gd name="connsiteY7-58" fmla="*/ 930 h 5176020"/>
              <a:gd name="connsiteX8-59" fmla="*/ 2294545 w 2440304"/>
              <a:gd name="connsiteY8-60" fmla="*/ 262206 h 5176020"/>
              <a:gd name="connsiteX9-61" fmla="*/ 2440304 w 2440304"/>
              <a:gd name="connsiteY9-62" fmla="*/ 396137 h 5176020"/>
              <a:gd name="connsiteX0-63" fmla="*/ 2355896 w 2440304"/>
              <a:gd name="connsiteY0-64" fmla="*/ 5176020 h 5176020"/>
              <a:gd name="connsiteX1-65" fmla="*/ 1257259 w 2440304"/>
              <a:gd name="connsiteY1-66" fmla="*/ 5176020 h 5176020"/>
              <a:gd name="connsiteX2-67" fmla="*/ 1235764 w 2440304"/>
              <a:gd name="connsiteY2-68" fmla="*/ 5150921 h 5176020"/>
              <a:gd name="connsiteX3-69" fmla="*/ 706756 w 2440304"/>
              <a:gd name="connsiteY3-70" fmla="*/ 4186633 h 5176020"/>
              <a:gd name="connsiteX4-71" fmla="*/ 87362 w 2440304"/>
              <a:gd name="connsiteY4-72" fmla="*/ 1347390 h 5176020"/>
              <a:gd name="connsiteX5-73" fmla="*/ 604815 w 2440304"/>
              <a:gd name="connsiteY5-74" fmla="*/ 465087 h 5176020"/>
              <a:gd name="connsiteX6-75" fmla="*/ 1426482 w 2440304"/>
              <a:gd name="connsiteY6-76" fmla="*/ 5354 h 5176020"/>
              <a:gd name="connsiteX7-77" fmla="*/ 1569604 w 2440304"/>
              <a:gd name="connsiteY7-78" fmla="*/ 930 h 5176020"/>
              <a:gd name="connsiteX8-79" fmla="*/ 2304475 w 2440304"/>
              <a:gd name="connsiteY8-80" fmla="*/ 274822 h 5176020"/>
              <a:gd name="connsiteX9-81" fmla="*/ 2440304 w 2440304"/>
              <a:gd name="connsiteY9-82" fmla="*/ 396137 h 5176020"/>
              <a:gd name="connsiteX0-83" fmla="*/ 2355896 w 2355896"/>
              <a:gd name="connsiteY0-84" fmla="*/ 5176020 h 5176020"/>
              <a:gd name="connsiteX1-85" fmla="*/ 1257259 w 2355896"/>
              <a:gd name="connsiteY1-86" fmla="*/ 5176020 h 5176020"/>
              <a:gd name="connsiteX2-87" fmla="*/ 1235764 w 2355896"/>
              <a:gd name="connsiteY2-88" fmla="*/ 5150921 h 5176020"/>
              <a:gd name="connsiteX3-89" fmla="*/ 706756 w 2355896"/>
              <a:gd name="connsiteY3-90" fmla="*/ 4186633 h 5176020"/>
              <a:gd name="connsiteX4-91" fmla="*/ 87362 w 2355896"/>
              <a:gd name="connsiteY4-92" fmla="*/ 1347390 h 5176020"/>
              <a:gd name="connsiteX5-93" fmla="*/ 604815 w 2355896"/>
              <a:gd name="connsiteY5-94" fmla="*/ 465087 h 5176020"/>
              <a:gd name="connsiteX6-95" fmla="*/ 1426482 w 2355896"/>
              <a:gd name="connsiteY6-96" fmla="*/ 5354 h 5176020"/>
              <a:gd name="connsiteX7-97" fmla="*/ 1569604 w 2355896"/>
              <a:gd name="connsiteY7-98" fmla="*/ 930 h 5176020"/>
              <a:gd name="connsiteX8-99" fmla="*/ 2304475 w 2355896"/>
              <a:gd name="connsiteY8-100" fmla="*/ 274822 h 5176020"/>
              <a:gd name="connsiteX0-101" fmla="*/ 1257259 w 2304475"/>
              <a:gd name="connsiteY0-102" fmla="*/ 5176020 h 5176020"/>
              <a:gd name="connsiteX1-103" fmla="*/ 1235764 w 2304475"/>
              <a:gd name="connsiteY1-104" fmla="*/ 5150921 h 5176020"/>
              <a:gd name="connsiteX2-105" fmla="*/ 706756 w 2304475"/>
              <a:gd name="connsiteY2-106" fmla="*/ 4186633 h 5176020"/>
              <a:gd name="connsiteX3-107" fmla="*/ 87362 w 2304475"/>
              <a:gd name="connsiteY3-108" fmla="*/ 1347390 h 5176020"/>
              <a:gd name="connsiteX4-109" fmla="*/ 604815 w 2304475"/>
              <a:gd name="connsiteY4-110" fmla="*/ 465087 h 5176020"/>
              <a:gd name="connsiteX5-111" fmla="*/ 1426482 w 2304475"/>
              <a:gd name="connsiteY5-112" fmla="*/ 5354 h 5176020"/>
              <a:gd name="connsiteX6-113" fmla="*/ 1569604 w 2304475"/>
              <a:gd name="connsiteY6-114" fmla="*/ 930 h 5176020"/>
              <a:gd name="connsiteX7-115" fmla="*/ 2304475 w 2304475"/>
              <a:gd name="connsiteY7-116" fmla="*/ 274822 h 5176020"/>
              <a:gd name="connsiteX0-117" fmla="*/ 1235764 w 2304475"/>
              <a:gd name="connsiteY0-118" fmla="*/ 5150921 h 5150921"/>
              <a:gd name="connsiteX1-119" fmla="*/ 706756 w 2304475"/>
              <a:gd name="connsiteY1-120" fmla="*/ 4186633 h 5150921"/>
              <a:gd name="connsiteX2-121" fmla="*/ 87362 w 2304475"/>
              <a:gd name="connsiteY2-122" fmla="*/ 1347390 h 5150921"/>
              <a:gd name="connsiteX3-123" fmla="*/ 604815 w 2304475"/>
              <a:gd name="connsiteY3-124" fmla="*/ 465087 h 5150921"/>
              <a:gd name="connsiteX4-125" fmla="*/ 1426482 w 2304475"/>
              <a:gd name="connsiteY4-126" fmla="*/ 5354 h 5150921"/>
              <a:gd name="connsiteX5-127" fmla="*/ 1569604 w 2304475"/>
              <a:gd name="connsiteY5-128" fmla="*/ 930 h 5150921"/>
              <a:gd name="connsiteX6-129" fmla="*/ 2304475 w 2304475"/>
              <a:gd name="connsiteY6-130" fmla="*/ 274822 h 51509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13" name="Freeform: Shape 12"/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-1" fmla="*/ 0 w 6112702"/>
              <a:gd name="connsiteY0-2" fmla="*/ 0 h 7110654"/>
              <a:gd name="connsiteX1-3" fmla="*/ 6112702 w 6112702"/>
              <a:gd name="connsiteY1-4" fmla="*/ 0 h 7110654"/>
              <a:gd name="connsiteX2-5" fmla="*/ 6112702 w 6112702"/>
              <a:gd name="connsiteY2-6" fmla="*/ 7022484 h 7110654"/>
              <a:gd name="connsiteX3-7" fmla="*/ 6063029 w 6112702"/>
              <a:gd name="connsiteY3-8" fmla="*/ 7038508 h 7110654"/>
              <a:gd name="connsiteX4-9" fmla="*/ 4891976 w 6112702"/>
              <a:gd name="connsiteY4-10" fmla="*/ 6854987 h 7110654"/>
              <a:gd name="connsiteX5-11" fmla="*/ 4716552 w 6112702"/>
              <a:gd name="connsiteY5-12" fmla="*/ 767477 h 7110654"/>
              <a:gd name="connsiteX6-13" fmla="*/ 118479 w 6112702"/>
              <a:gd name="connsiteY6-14" fmla="*/ 160166 h 7110654"/>
              <a:gd name="connsiteX7-15" fmla="*/ 10887 w 6112702"/>
              <a:gd name="connsiteY7-16" fmla="*/ 17038 h 7110654"/>
              <a:gd name="connsiteX8" fmla="*/ 91440 w 6112702"/>
              <a:gd name="connsiteY8" fmla="*/ 91440 h 7110654"/>
              <a:gd name="connsiteX0-17" fmla="*/ 0 w 6112702"/>
              <a:gd name="connsiteY0-18" fmla="*/ 0 h 7110654"/>
              <a:gd name="connsiteX1-19" fmla="*/ 6112702 w 6112702"/>
              <a:gd name="connsiteY1-20" fmla="*/ 0 h 7110654"/>
              <a:gd name="connsiteX2-21" fmla="*/ 6112702 w 6112702"/>
              <a:gd name="connsiteY2-22" fmla="*/ 7022484 h 7110654"/>
              <a:gd name="connsiteX3-23" fmla="*/ 6063029 w 6112702"/>
              <a:gd name="connsiteY3-24" fmla="*/ 7038508 h 7110654"/>
              <a:gd name="connsiteX4-25" fmla="*/ 4891976 w 6112702"/>
              <a:gd name="connsiteY4-26" fmla="*/ 6854987 h 7110654"/>
              <a:gd name="connsiteX5-27" fmla="*/ 4716552 w 6112702"/>
              <a:gd name="connsiteY5-28" fmla="*/ 767477 h 7110654"/>
              <a:gd name="connsiteX6-29" fmla="*/ 118479 w 6112702"/>
              <a:gd name="connsiteY6-30" fmla="*/ 160166 h 7110654"/>
              <a:gd name="connsiteX7-31" fmla="*/ 10887 w 6112702"/>
              <a:gd name="connsiteY7-32" fmla="*/ 17038 h 7110654"/>
              <a:gd name="connsiteX0-33" fmla="*/ 6101815 w 6101815"/>
              <a:gd name="connsiteY0-34" fmla="*/ 0 h 7110654"/>
              <a:gd name="connsiteX1-35" fmla="*/ 6101815 w 6101815"/>
              <a:gd name="connsiteY1-36" fmla="*/ 7022484 h 7110654"/>
              <a:gd name="connsiteX2-37" fmla="*/ 6052142 w 6101815"/>
              <a:gd name="connsiteY2-38" fmla="*/ 7038508 h 7110654"/>
              <a:gd name="connsiteX3-39" fmla="*/ 4881089 w 6101815"/>
              <a:gd name="connsiteY3-40" fmla="*/ 6854987 h 7110654"/>
              <a:gd name="connsiteX4-41" fmla="*/ 4705665 w 6101815"/>
              <a:gd name="connsiteY4-42" fmla="*/ 767477 h 7110654"/>
              <a:gd name="connsiteX5-43" fmla="*/ 107592 w 6101815"/>
              <a:gd name="connsiteY5-44" fmla="*/ 160166 h 7110654"/>
              <a:gd name="connsiteX6-45" fmla="*/ 0 w 6101815"/>
              <a:gd name="connsiteY6-46" fmla="*/ 17038 h 7110654"/>
              <a:gd name="connsiteX0-47" fmla="*/ 6101815 w 6101815"/>
              <a:gd name="connsiteY0-48" fmla="*/ 7005446 h 7093616"/>
              <a:gd name="connsiteX1-49" fmla="*/ 6052142 w 6101815"/>
              <a:gd name="connsiteY1-50" fmla="*/ 7021470 h 7093616"/>
              <a:gd name="connsiteX2-51" fmla="*/ 4881089 w 6101815"/>
              <a:gd name="connsiteY2-52" fmla="*/ 6837949 h 7093616"/>
              <a:gd name="connsiteX3-53" fmla="*/ 4705665 w 6101815"/>
              <a:gd name="connsiteY3-54" fmla="*/ 750439 h 7093616"/>
              <a:gd name="connsiteX4-55" fmla="*/ 107592 w 6101815"/>
              <a:gd name="connsiteY4-56" fmla="*/ 143128 h 7093616"/>
              <a:gd name="connsiteX5-57" fmla="*/ 0 w 6101815"/>
              <a:gd name="connsiteY5-58" fmla="*/ 0 h 7093616"/>
              <a:gd name="connsiteX0-59" fmla="*/ 6052142 w 6052142"/>
              <a:gd name="connsiteY0-60" fmla="*/ 7021470 h 7093616"/>
              <a:gd name="connsiteX1-61" fmla="*/ 4881089 w 6052142"/>
              <a:gd name="connsiteY1-62" fmla="*/ 6837949 h 7093616"/>
              <a:gd name="connsiteX2-63" fmla="*/ 4705665 w 6052142"/>
              <a:gd name="connsiteY2-64" fmla="*/ 750439 h 7093616"/>
              <a:gd name="connsiteX3-65" fmla="*/ 107592 w 6052142"/>
              <a:gd name="connsiteY3-66" fmla="*/ 143128 h 7093616"/>
              <a:gd name="connsiteX4-67" fmla="*/ 0 w 6052142"/>
              <a:gd name="connsiteY4-68" fmla="*/ 0 h 7093616"/>
              <a:gd name="connsiteX0-69" fmla="*/ 6052142 w 6052142"/>
              <a:gd name="connsiteY0-70" fmla="*/ 7021470 h 7095398"/>
              <a:gd name="connsiteX1-71" fmla="*/ 4881089 w 6052142"/>
              <a:gd name="connsiteY1-72" fmla="*/ 6843664 h 7095398"/>
              <a:gd name="connsiteX2-73" fmla="*/ 4705665 w 6052142"/>
              <a:gd name="connsiteY2-74" fmla="*/ 750439 h 7095398"/>
              <a:gd name="connsiteX3-75" fmla="*/ 107592 w 6052142"/>
              <a:gd name="connsiteY3-76" fmla="*/ 143128 h 7095398"/>
              <a:gd name="connsiteX4-77" fmla="*/ 0 w 6052142"/>
              <a:gd name="connsiteY4-78" fmla="*/ 0 h 7095398"/>
              <a:gd name="connsiteX0-79" fmla="*/ 6052142 w 6052142"/>
              <a:gd name="connsiteY0-80" fmla="*/ 7021470 h 7348010"/>
              <a:gd name="connsiteX1-81" fmla="*/ 5132169 w 6052142"/>
              <a:gd name="connsiteY1-82" fmla="*/ 7012413 h 7348010"/>
              <a:gd name="connsiteX2-83" fmla="*/ 4881089 w 6052142"/>
              <a:gd name="connsiteY2-84" fmla="*/ 6843664 h 7348010"/>
              <a:gd name="connsiteX3-85" fmla="*/ 4705665 w 6052142"/>
              <a:gd name="connsiteY3-86" fmla="*/ 750439 h 7348010"/>
              <a:gd name="connsiteX4-87" fmla="*/ 107592 w 6052142"/>
              <a:gd name="connsiteY4-88" fmla="*/ 143128 h 7348010"/>
              <a:gd name="connsiteX5-89" fmla="*/ 0 w 6052142"/>
              <a:gd name="connsiteY5-90" fmla="*/ 0 h 7348010"/>
              <a:gd name="connsiteX0-91" fmla="*/ 6052142 w 6052142"/>
              <a:gd name="connsiteY0-92" fmla="*/ 7021470 h 7351452"/>
              <a:gd name="connsiteX1-93" fmla="*/ 5132169 w 6052142"/>
              <a:gd name="connsiteY1-94" fmla="*/ 7012413 h 7351452"/>
              <a:gd name="connsiteX2-95" fmla="*/ 4881089 w 6052142"/>
              <a:gd name="connsiteY2-96" fmla="*/ 6843664 h 7351452"/>
              <a:gd name="connsiteX3-97" fmla="*/ 4705665 w 6052142"/>
              <a:gd name="connsiteY3-98" fmla="*/ 750439 h 7351452"/>
              <a:gd name="connsiteX4-99" fmla="*/ 107592 w 6052142"/>
              <a:gd name="connsiteY4-100" fmla="*/ 143128 h 7351452"/>
              <a:gd name="connsiteX5-101" fmla="*/ 0 w 6052142"/>
              <a:gd name="connsiteY5-102" fmla="*/ 0 h 7351452"/>
              <a:gd name="connsiteX0-103" fmla="*/ 6052142 w 6052142"/>
              <a:gd name="connsiteY0-104" fmla="*/ 7021470 h 7351452"/>
              <a:gd name="connsiteX1-105" fmla="*/ 5132169 w 6052142"/>
              <a:gd name="connsiteY1-106" fmla="*/ 7012413 h 7351452"/>
              <a:gd name="connsiteX2-107" fmla="*/ 4881089 w 6052142"/>
              <a:gd name="connsiteY2-108" fmla="*/ 6843664 h 7351452"/>
              <a:gd name="connsiteX3-109" fmla="*/ 4705665 w 6052142"/>
              <a:gd name="connsiteY3-110" fmla="*/ 750439 h 7351452"/>
              <a:gd name="connsiteX4-111" fmla="*/ 107592 w 6052142"/>
              <a:gd name="connsiteY4-112" fmla="*/ 143128 h 7351452"/>
              <a:gd name="connsiteX5-113" fmla="*/ 0 w 6052142"/>
              <a:gd name="connsiteY5-114" fmla="*/ 0 h 7351452"/>
              <a:gd name="connsiteX0-115" fmla="*/ 6052142 w 6052142"/>
              <a:gd name="connsiteY0-116" fmla="*/ 7021470 h 7021470"/>
              <a:gd name="connsiteX1-117" fmla="*/ 5132169 w 6052142"/>
              <a:gd name="connsiteY1-118" fmla="*/ 7012413 h 7021470"/>
              <a:gd name="connsiteX2-119" fmla="*/ 4881089 w 6052142"/>
              <a:gd name="connsiteY2-120" fmla="*/ 6843664 h 7021470"/>
              <a:gd name="connsiteX3-121" fmla="*/ 4705665 w 6052142"/>
              <a:gd name="connsiteY3-122" fmla="*/ 750439 h 7021470"/>
              <a:gd name="connsiteX4-123" fmla="*/ 107592 w 6052142"/>
              <a:gd name="connsiteY4-124" fmla="*/ 143128 h 7021470"/>
              <a:gd name="connsiteX5-125" fmla="*/ 0 w 6052142"/>
              <a:gd name="connsiteY5-126" fmla="*/ 0 h 7021470"/>
              <a:gd name="connsiteX0-127" fmla="*/ 6052142 w 6052142"/>
              <a:gd name="connsiteY0-128" fmla="*/ 7021470 h 7021470"/>
              <a:gd name="connsiteX1-129" fmla="*/ 5132169 w 6052142"/>
              <a:gd name="connsiteY1-130" fmla="*/ 7012413 h 7021470"/>
              <a:gd name="connsiteX2-131" fmla="*/ 4968339 w 6052142"/>
              <a:gd name="connsiteY2-132" fmla="*/ 6900018 h 7021470"/>
              <a:gd name="connsiteX3-133" fmla="*/ 4881089 w 6052142"/>
              <a:gd name="connsiteY3-134" fmla="*/ 6843664 h 7021470"/>
              <a:gd name="connsiteX4-135" fmla="*/ 4705665 w 6052142"/>
              <a:gd name="connsiteY4-136" fmla="*/ 750439 h 7021470"/>
              <a:gd name="connsiteX5-137" fmla="*/ 107592 w 6052142"/>
              <a:gd name="connsiteY5-138" fmla="*/ 143128 h 7021470"/>
              <a:gd name="connsiteX6-139" fmla="*/ 0 w 6052142"/>
              <a:gd name="connsiteY6-140" fmla="*/ 0 h 7021470"/>
              <a:gd name="connsiteX0-141" fmla="*/ 5132169 w 5132169"/>
              <a:gd name="connsiteY0-142" fmla="*/ 7012413 h 7012413"/>
              <a:gd name="connsiteX1-143" fmla="*/ 4968339 w 5132169"/>
              <a:gd name="connsiteY1-144" fmla="*/ 6900018 h 7012413"/>
              <a:gd name="connsiteX2-145" fmla="*/ 4881089 w 5132169"/>
              <a:gd name="connsiteY2-146" fmla="*/ 6843664 h 7012413"/>
              <a:gd name="connsiteX3-147" fmla="*/ 4705665 w 5132169"/>
              <a:gd name="connsiteY3-148" fmla="*/ 750439 h 7012413"/>
              <a:gd name="connsiteX4-149" fmla="*/ 107592 w 5132169"/>
              <a:gd name="connsiteY4-150" fmla="*/ 143128 h 7012413"/>
              <a:gd name="connsiteX5-151" fmla="*/ 0 w 5132169"/>
              <a:gd name="connsiteY5-152" fmla="*/ 0 h 7012413"/>
              <a:gd name="connsiteX0-153" fmla="*/ 4995009 w 5047481"/>
              <a:gd name="connsiteY0-154" fmla="*/ 6915258 h 6915258"/>
              <a:gd name="connsiteX1-155" fmla="*/ 4968339 w 5047481"/>
              <a:gd name="connsiteY1-156" fmla="*/ 6900018 h 6915258"/>
              <a:gd name="connsiteX2-157" fmla="*/ 4881089 w 5047481"/>
              <a:gd name="connsiteY2-158" fmla="*/ 6843664 h 6915258"/>
              <a:gd name="connsiteX3-159" fmla="*/ 4705665 w 5047481"/>
              <a:gd name="connsiteY3-160" fmla="*/ 750439 h 6915258"/>
              <a:gd name="connsiteX4-161" fmla="*/ 107592 w 5047481"/>
              <a:gd name="connsiteY4-162" fmla="*/ 143128 h 6915258"/>
              <a:gd name="connsiteX5-163" fmla="*/ 0 w 5047481"/>
              <a:gd name="connsiteY5-164" fmla="*/ 0 h 6915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/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/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/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/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3" name="Text Placeholder 46"/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4" name="Text Placeholder 46"/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5" name="Text Placeholder 46"/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18" name="Freeform: Shape 17"/>
          <p:cNvSpPr/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23671" y="891413"/>
            <a:ext cx="6502620" cy="676656"/>
          </a:xfrm>
        </p:spPr>
        <p:txBody>
          <a:bodyPr/>
          <a:lstStyle/>
          <a:p>
            <a:r>
              <a:rPr lang="en-IN" sz="44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8000" dirty="0" err="1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EventPulse</a:t>
            </a:r>
            <a:endParaRPr lang="en-IN" sz="8000" dirty="0" err="1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half" idx="2"/>
          </p:nvPr>
        </p:nvSpPr>
        <p:spPr>
          <a:xfrm>
            <a:off x="575945" y="1241425"/>
            <a:ext cx="3876675" cy="777240"/>
          </a:xfrm>
        </p:spPr>
        <p:txBody>
          <a:bodyPr>
            <a:normAutofit lnSpcReduction="20000"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"Pulsating Your Social Life“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Placeholder 21" descr="Person in black skirt and white shirt holding some dandelions"/>
          <p:cNvPicPr>
            <a:picLocks noGrp="1" noChangeAspect="1"/>
          </p:cNvPicPr>
          <p:nvPr>
            <p:ph type="pic" idx="1"/>
          </p:nvPr>
        </p:nvPicPr>
        <p:blipFill rotWithShape="1">
          <a:blip r:embed="rId1" cstate="screen"/>
          <a:srcRect t="24" b="2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45" y="4050665"/>
            <a:ext cx="46551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Members: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skerville Old Face" panose="02020602080505020303" pitchFamily="18" charset="0"/>
              </a:rPr>
              <a:t>Nitin Gupta </a:t>
            </a:r>
            <a:endParaRPr lang="en-IN" sz="2000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askerville Old Face" panose="02020602080505020303" pitchFamily="18" charset="0"/>
              </a:rPr>
              <a:t>Mukesh Kumar</a:t>
            </a:r>
            <a:endParaRPr lang="en-IN" sz="2000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Baskerville Old Face" panose="02020602080505020303" pitchFamily="18" charset="0"/>
              </a:rPr>
              <a:t>Vanshika gautam</a:t>
            </a:r>
            <a:endParaRPr lang="en-IN" altLang="en-US" sz="20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65464" y="0"/>
            <a:ext cx="6229530" cy="13255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Overview:</a:t>
            </a:r>
            <a:endParaRPr lang="en-IN" sz="4000" kern="100" dirty="0"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5216" y="1325562"/>
            <a:ext cx="9994392" cy="4736909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EventPulse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is a user-friendly web application designed for effective social event planning and management.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offers a centralized platform for event creation and event notifications, simplifying the coordination of social gatherings.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project focuses on enhancing efficiency, communication, and organization in event planning for both organizers and attendees.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Its primary goal is to reducing confusion and promoting more effective event management.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aims to create a seamless and enjoyable user experience, revitalizing and energizing users' social lives.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4000" kern="1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Features and Functionalities :</a:t>
            </a:r>
            <a:b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677265" y="6271260"/>
            <a:ext cx="76200" cy="76200"/>
          </a:xfrm>
        </p:spPr>
        <p:txBody>
          <a:bodyPr>
            <a:normAutofit/>
          </a:bodyPr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55564" y="3012948"/>
            <a:ext cx="91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1150" y="1014730"/>
            <a:ext cx="8696325" cy="4604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Registration and Authentication:*</a:t>
            </a:r>
            <a:endParaRPr lang="en-I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registration with email or social media accounts.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User authentication for secure access to the application.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*Event Creation and Management:*</a:t>
            </a:r>
            <a:endParaRPr lang="en-I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 creation with details such as event name, date, time, location, and description.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Event management options to update, cancel, or delete events.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*Event Feed:*</a:t>
            </a:r>
            <a:endParaRPr lang="en-I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Display a feed of upcoming events with event details.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Filter and search events based on criteria like date, location, or event type.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055" y="1974850"/>
            <a:ext cx="10515600" cy="263144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4. *User Profiles:*</a:t>
            </a:r>
            <a:b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- User profiles displaying personal information and a history of events created or attended.</a:t>
            </a:r>
            <a:b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 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5.*Notifications :*</a:t>
            </a:r>
            <a:b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Send notifications to users for event updates and event reminders.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Experience and Design:*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Implement a responsive design for different devices (desktop, tablet, mobile).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Create user-friendly interfaces for easy navigation and use.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Security:*</a:t>
            </a:r>
            <a:b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Implement security measures to protect user data and the application from common web vulnerabilities.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*Testing:*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Conduct testing to ensure the application functions without errors and provides a smooth user experience.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897255" y="904240"/>
            <a:ext cx="7207885" cy="466090"/>
          </a:xfrm>
        </p:spPr>
        <p:txBody>
          <a:bodyPr/>
          <a:lstStyle/>
          <a:p>
            <a:r>
              <a:rPr lang="en-IN" sz="4400" kern="1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Requirements</a:t>
            </a:r>
            <a:br>
              <a:rPr lang="en-IN" b="1" kern="1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kern="100" dirty="0">
              <a:solidFill>
                <a:schemeClr val="tx1"/>
              </a:solidFill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89915" y="1584325"/>
            <a:ext cx="8837295" cy="368935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*Front-End Development:*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HTML, CSS, and JavaScript for the user interface.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Responsive design for desktop, tablet, and mobile devices.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*Back-End Development:*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Server-side programming using Node.js with Express or a similar framework.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Use of a relational database system (e.g.,MySQL) for data storage.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API endpoints for user authentication, event management, and notifications.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*User Authentication:*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Secure user registration and login using email or social media accounts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JWT (JSON Web Tokens) for session management and user authentication.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09676" y="420243"/>
            <a:ext cx="11116692" cy="5449824"/>
          </a:xfrm>
        </p:spPr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4. *Event Management:*</a:t>
            </a: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 - Creation, updating, and deletion of events through API endpoints.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  - Event data storage in the database, including event name, date, time, location, and description.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*User Profiles:*</a:t>
            </a: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User profile management and storage in the database.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Display of user information and a history of events created or attended.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</a:pPr>
            <a:r>
              <a:rPr lang="en-IN" sz="24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*Notifications:*</a:t>
            </a: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Notification system for sending event updates and reminders to users.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Implementation of real-time or scheduled notifications as per event requirements.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</a:pP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7. *Data Security:*</a:t>
            </a: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Input validation and sanitization to prevent common web vulnerabilities (e.g., SQL injection, Cross-Site Scripting).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Use of HTTPS for secure data transmission.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</a:pP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575945" y="840105"/>
            <a:ext cx="10515600" cy="513080"/>
          </a:xfrm>
        </p:spPr>
        <p:txBody>
          <a:bodyPr/>
          <a:lstStyle/>
          <a:p>
            <a:r>
              <a:rPr lang="en-IN" sz="4400" kern="1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*Resource Allocation Plan for </a:t>
            </a:r>
            <a:r>
              <a:rPr lang="en-IN" sz="4400" kern="100" dirty="0" err="1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EventPulse</a:t>
            </a:r>
            <a:r>
              <a:rPr lang="en-IN" sz="4400" kern="1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br>
              <a:rPr lang="en-IN" sz="4400" kern="1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kern="100" dirty="0">
              <a:solidFill>
                <a:schemeClr val="tx1"/>
              </a:solidFill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5945" y="1243965"/>
            <a:ext cx="8977630" cy="5373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1.*Testing and Quality Assurance:*</a:t>
            </a:r>
            <a:endParaRPr lang="en-IN" sz="2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  - Dedicated testers for continuous testing and quality assurance during development.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2. *Project Management:*</a:t>
            </a: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  - Project Manager for coordination, task management, and communication.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 3.*Database Server:*</a:t>
            </a: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  - Setup and maintenance of the database server for data storage.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4. *Security Measures:*</a:t>
            </a: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  - Allocation of time and resources for implementing security measures.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  5. *Documentation:*</a:t>
            </a:r>
            <a:endParaRPr lang="en-IN" sz="2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  - Development of user and technical documentation for the application.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11480"/>
            <a:ext cx="9144000" cy="676656"/>
          </a:xfrm>
        </p:spPr>
        <p:txBody>
          <a:bodyPr/>
          <a:lstStyle/>
          <a:p>
            <a:r>
              <a:rPr lang="en-IN" sz="3200" kern="1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*Conclusion: Redefining Social Event Management with </a:t>
            </a:r>
            <a:r>
              <a:rPr lang="en-IN" sz="3200" kern="100" dirty="0" err="1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EventPulse</a:t>
            </a:r>
            <a:r>
              <a:rPr lang="en-IN" sz="3200" kern="1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IN" sz="3200" b="1" kern="100" dirty="0">
              <a:solidFill>
                <a:schemeClr val="tx1"/>
              </a:solidFill>
              <a:effectLst/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0372" y="142646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57530" y="1252855"/>
            <a:ext cx="9980295" cy="48799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Transformation of Social Event Planning:*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IN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EventPulse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redefines the process of social event planning, offering a user-friendly web application to create, manage, and attend events effortlessly. 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Communication and Organization:*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features, including event creation, event feed, user profiles, and notifications, facilitate better communication and event coordination.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Prioritizing User Experience: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Responsive design, data security, and rigorous testing are central to providing users with a smooth and reliable experience. 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Joyful and Hassle-Free Event Planning:*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IN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EventPulse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aims to make event planning enjoyable and stress-free, with the ultimate goal of revitalizing users' social lives. 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User-Centric Approach:*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leveraging technology, "</a:t>
            </a:r>
            <a:r>
              <a:rPr lang="en-IN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EventPulse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fosters improved communication and creates memorable social experiences for its users. 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Innovative and Efficient:*</a:t>
            </a:r>
            <a:r>
              <a:rPr lang="en-IN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project offers an innovative and efficient approach to social event management, simplifying event planning and exceeding user expectations.</a:t>
            </a:r>
            <a:endParaRPr lang="en-IN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C00000"/>
                </a:solidFill>
                <a:latin typeface="Algerian" panose="04020705040A02060702" pitchFamily="82" charset="0"/>
              </a:rPr>
              <a:t>thank you </a:t>
            </a:r>
            <a:endParaRPr lang="en-US" sz="8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1EE26AC2-BC04-45BA-BD7C-5CDF09AA9426}">
  <ds:schemaRefs/>
</ds:datastoreItem>
</file>

<file path=customXml/itemProps2.xml><?xml version="1.0" encoding="utf-8"?>
<ds:datastoreItem xmlns:ds="http://schemas.openxmlformats.org/officeDocument/2006/customXml" ds:itemID="{18840F3C-8AB4-4243-A06A-B5999EF60028}">
  <ds:schemaRefs/>
</ds:datastoreItem>
</file>

<file path=customXml/itemProps3.xml><?xml version="1.0" encoding="utf-8"?>
<ds:datastoreItem xmlns:ds="http://schemas.openxmlformats.org/officeDocument/2006/customXml" ds:itemID="{C7AE7813-FB42-416C-BEF8-5F3180DDB0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4836</Words>
  <Application>WPS Presentation</Application>
  <PresentationFormat>Widescreen</PresentationFormat>
  <Paragraphs>108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Gill Sans Nova</vt:lpstr>
      <vt:lpstr>Segoe Print</vt:lpstr>
      <vt:lpstr>Courier New</vt:lpstr>
      <vt:lpstr>Algerian</vt:lpstr>
      <vt:lpstr>Gabriola</vt:lpstr>
      <vt:lpstr>Calibri</vt:lpstr>
      <vt:lpstr>Times New Roman</vt:lpstr>
      <vt:lpstr>Baskerville Old Face</vt:lpstr>
      <vt:lpstr>Gill Sans Nova Light</vt:lpstr>
      <vt:lpstr>Microsoft YaHei</vt:lpstr>
      <vt:lpstr>Arial Unicode MS</vt:lpstr>
      <vt:lpstr>Sagona Book</vt:lpstr>
      <vt:lpstr>Office Theme</vt:lpstr>
      <vt:lpstr> EventPulse</vt:lpstr>
      <vt:lpstr>Project Overview:</vt:lpstr>
      <vt:lpstr>Features and Functionalities : </vt:lpstr>
      <vt:lpstr>*Notifications :*   - Send notifications to users for event updates and event reminders.  *User Experience and Design:*   - Implement a responsive design for different devices (desktop, tablet, mobile).   - Create user-friendly interfaces for easy navigation and use.   *Data Security:*   - Implement security measures to protect user data and the application from common web vulnerabilities.   *Testing:*   - Conduct testing to ensure the application functions without errors and provides a smooth user experience.    *Future Enhancements (optional):*   - Consider potential future features such as event categorization, event sharing, or integration with external     calendar apps. </vt:lpstr>
      <vt:lpstr>Technical Requirements </vt:lpstr>
      <vt:lpstr>PowerPoint 演示文稿</vt:lpstr>
      <vt:lpstr>*Resource Allocation Plan for EventPulse * </vt:lpstr>
      <vt:lpstr>*Conclusion: Redefining Social Event Management with EventPulse*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EventPulse</dc:title>
  <dc:creator>nitingupta90588@outlook.com</dc:creator>
  <cp:lastModifiedBy>m</cp:lastModifiedBy>
  <cp:revision>3</cp:revision>
  <dcterms:created xsi:type="dcterms:W3CDTF">2023-11-02T05:54:00Z</dcterms:created>
  <dcterms:modified xsi:type="dcterms:W3CDTF">2023-11-27T08:37:43Z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684B241921F1492CAA993563594D9C7E_13</vt:lpwstr>
  </property>
  <property fmtid="{D5CDD505-2E9C-101B-9397-08002B2CF9AE}" pid="5" name="KSOProductBuildVer">
    <vt:lpwstr>1033-12.2.0.13306</vt:lpwstr>
  </property>
</Properties>
</file>