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handoutMasterIdLst>
    <p:handoutMasterId r:id="rId3"/>
  </p:handoutMasterIdLst>
  <p:sldSz cx="22860000" cy="15717838"/>
  <p:notesSz cx="6858000" cy="9144000"/>
  <p:defaultTextStyle>
    <a:defPPr>
      <a:defRPr lang="en-US"/>
    </a:defPPr>
    <a:lvl1pPr marL="0" algn="l" defTabSz="2204436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1pPr>
    <a:lvl2pPr marL="1102218" algn="l" defTabSz="2204436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2pPr>
    <a:lvl3pPr marL="2204436" algn="l" defTabSz="2204436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3pPr>
    <a:lvl4pPr marL="3306653" algn="l" defTabSz="2204436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4pPr>
    <a:lvl5pPr marL="4408871" algn="l" defTabSz="2204436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5pPr>
    <a:lvl6pPr marL="5511089" algn="l" defTabSz="2204436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6pPr>
    <a:lvl7pPr marL="6613307" algn="l" defTabSz="2204436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7pPr>
    <a:lvl8pPr marL="7715524" algn="l" defTabSz="2204436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8pPr>
    <a:lvl9pPr marL="8817742" algn="l" defTabSz="2204436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51" userDrawn="1">
          <p15:clr>
            <a:srgbClr val="A4A3A4"/>
          </p15:clr>
        </p15:guide>
        <p15:guide id="2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4386"/>
    <p:restoredTop sz="77259" autoAdjust="0"/>
  </p:normalViewPr>
  <p:slideViewPr>
    <p:cSldViewPr>
      <p:cViewPr>
        <p:scale>
          <a:sx n="54" d="100"/>
          <a:sy n="54" d="100"/>
        </p:scale>
        <p:origin x="3520" y="1352"/>
      </p:cViewPr>
      <p:guideLst>
        <p:guide orient="horz" pos="4951"/>
        <p:guide pos="72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1" d="100"/>
          <a:sy n="131" d="100"/>
        </p:scale>
        <p:origin x="48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39C3C-259C-8244-A220-CE2957544619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412CC-BD32-B64E-AC34-25BA67066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08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2DD03-B06A-D049-8F49-3B5D28F0F05F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143000"/>
            <a:ext cx="4489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FB94-31CE-E04B-899A-B45113925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8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E7E8-92BC-44B7-B985-50B3167ADB4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3CC-86BE-4A8E-AA9B-D6C1678A60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41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22860000" cy="3610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907591"/>
            <a:ext cx="22860000" cy="1810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58" y="226071"/>
            <a:ext cx="7405665" cy="317915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75958" y="14031308"/>
            <a:ext cx="119566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800" b="1" dirty="0">
                <a:latin typeface="Arial Rounded MT Bold" charset="0"/>
                <a:ea typeface="Arial Rounded MT Bold" charset="0"/>
                <a:cs typeface="Arial Rounded MT Bold" charset="0"/>
              </a:rPr>
              <a:t>Teakwood Forest Run</a:t>
            </a:r>
            <a:endParaRPr lang="en-IN" sz="88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11" name="Content Placeholder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6" y="9250132"/>
            <a:ext cx="6070959" cy="4880118"/>
          </a:xfrm>
          <a:prstGeom prst="rect">
            <a:avLst/>
          </a:prstGeom>
        </p:spPr>
      </p:pic>
      <p:sp>
        <p:nvSpPr>
          <p:cNvPr id="12" name="Oval 11"/>
          <p:cNvSpPr/>
          <p:nvPr userDrawn="1"/>
        </p:nvSpPr>
        <p:spPr>
          <a:xfrm>
            <a:off x="16974616" y="226071"/>
            <a:ext cx="5112568" cy="5146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17478672" y="1583423"/>
            <a:ext cx="4003540" cy="2027024"/>
          </a:xfrm>
        </p:spPr>
        <p:txBody>
          <a:bodyPr>
            <a:normAutofit/>
          </a:bodyPr>
          <a:lstStyle>
            <a:lvl1pPr marL="0" indent="0" algn="ctr">
              <a:buNone/>
              <a:defRPr sz="12000"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5884862" y="8103679"/>
            <a:ext cx="15986125" cy="1583630"/>
          </a:xfrm>
        </p:spPr>
        <p:txBody>
          <a:bodyPr>
            <a:normAutofit/>
          </a:bodyPr>
          <a:lstStyle>
            <a:lvl1pPr marL="0" indent="0" algn="ctr">
              <a:buNone/>
              <a:defRPr sz="9600"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11528388" y="5372265"/>
            <a:ext cx="4699074" cy="2137178"/>
          </a:xfrm>
        </p:spPr>
        <p:txBody>
          <a:bodyPr>
            <a:noAutofit/>
          </a:bodyPr>
          <a:lstStyle>
            <a:lvl1pPr marL="0" indent="0">
              <a:buNone/>
              <a:defRPr sz="12000"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6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29442"/>
            <a:ext cx="20574000" cy="2619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667496"/>
            <a:ext cx="20574000" cy="10373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14568109"/>
            <a:ext cx="5334000" cy="8368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FE7E8-92BC-44B7-B985-50B3167ADB4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10500" y="14568109"/>
            <a:ext cx="7239000" cy="8368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83000" y="14568109"/>
            <a:ext cx="5334000" cy="8368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AC3CC-86BE-4A8E-AA9B-D6C1678A60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6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defTabSz="2095713" rtl="0" eaLnBrk="1" latinLnBrk="0" hangingPunct="1">
        <a:spcBef>
          <a:spcPct val="0"/>
        </a:spcBef>
        <a:buNone/>
        <a:defRPr sz="10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5893" indent="-785893" algn="l" defTabSz="2095713" rtl="0" eaLnBrk="1" latinLnBrk="0" hangingPunct="1">
        <a:spcBef>
          <a:spcPct val="20000"/>
        </a:spcBef>
        <a:buFont typeface="Arial" pitchFamily="34" charset="0"/>
        <a:buChar char="•"/>
        <a:defRPr sz="7334" kern="1200">
          <a:solidFill>
            <a:schemeClr val="tx1"/>
          </a:solidFill>
          <a:latin typeface="+mn-lt"/>
          <a:ea typeface="+mn-ea"/>
          <a:cs typeface="+mn-cs"/>
        </a:defRPr>
      </a:lvl1pPr>
      <a:lvl2pPr marL="1702767" indent="-654910" algn="l" defTabSz="2095713" rtl="0" eaLnBrk="1" latinLnBrk="0" hangingPunct="1">
        <a:spcBef>
          <a:spcPct val="20000"/>
        </a:spcBef>
        <a:buFont typeface="Arial" pitchFamily="34" charset="0"/>
        <a:buChar char="–"/>
        <a:defRPr sz="6417" kern="1200">
          <a:solidFill>
            <a:schemeClr val="tx1"/>
          </a:solidFill>
          <a:latin typeface="+mn-lt"/>
          <a:ea typeface="+mn-ea"/>
          <a:cs typeface="+mn-cs"/>
        </a:defRPr>
      </a:lvl2pPr>
      <a:lvl3pPr marL="2619642" indent="-523928" algn="l" defTabSz="2095713" rtl="0" eaLnBrk="1" latinLnBrk="0" hangingPunct="1">
        <a:spcBef>
          <a:spcPct val="20000"/>
        </a:spcBef>
        <a:buFont typeface="Arial" pitchFamily="34" charset="0"/>
        <a:buChar char="•"/>
        <a:defRPr sz="5501" kern="1200">
          <a:solidFill>
            <a:schemeClr val="tx1"/>
          </a:solidFill>
          <a:latin typeface="+mn-lt"/>
          <a:ea typeface="+mn-ea"/>
          <a:cs typeface="+mn-cs"/>
        </a:defRPr>
      </a:lvl3pPr>
      <a:lvl4pPr marL="3667498" indent="-523928" algn="l" defTabSz="2095713" rtl="0" eaLnBrk="1" latinLnBrk="0" hangingPunct="1">
        <a:spcBef>
          <a:spcPct val="20000"/>
        </a:spcBef>
        <a:buFont typeface="Arial" pitchFamily="34" charset="0"/>
        <a:buChar char="–"/>
        <a:defRPr sz="4584" kern="1200">
          <a:solidFill>
            <a:schemeClr val="tx1"/>
          </a:solidFill>
          <a:latin typeface="+mn-lt"/>
          <a:ea typeface="+mn-ea"/>
          <a:cs typeface="+mn-cs"/>
        </a:defRPr>
      </a:lvl4pPr>
      <a:lvl5pPr marL="4715355" indent="-523928" algn="l" defTabSz="2095713" rtl="0" eaLnBrk="1" latinLnBrk="0" hangingPunct="1">
        <a:spcBef>
          <a:spcPct val="20000"/>
        </a:spcBef>
        <a:buFont typeface="Arial" pitchFamily="34" charset="0"/>
        <a:buChar char="»"/>
        <a:defRPr sz="4584" kern="1200">
          <a:solidFill>
            <a:schemeClr val="tx1"/>
          </a:solidFill>
          <a:latin typeface="+mn-lt"/>
          <a:ea typeface="+mn-ea"/>
          <a:cs typeface="+mn-cs"/>
        </a:defRPr>
      </a:lvl5pPr>
      <a:lvl6pPr marL="5763212" indent="-523928" algn="l" defTabSz="2095713" rtl="0" eaLnBrk="1" latinLnBrk="0" hangingPunct="1">
        <a:spcBef>
          <a:spcPct val="20000"/>
        </a:spcBef>
        <a:buFont typeface="Arial" pitchFamily="34" charset="0"/>
        <a:buChar char="•"/>
        <a:defRPr sz="4584" kern="1200">
          <a:solidFill>
            <a:schemeClr val="tx1"/>
          </a:solidFill>
          <a:latin typeface="+mn-lt"/>
          <a:ea typeface="+mn-ea"/>
          <a:cs typeface="+mn-cs"/>
        </a:defRPr>
      </a:lvl6pPr>
      <a:lvl7pPr marL="6811068" indent="-523928" algn="l" defTabSz="2095713" rtl="0" eaLnBrk="1" latinLnBrk="0" hangingPunct="1">
        <a:spcBef>
          <a:spcPct val="20000"/>
        </a:spcBef>
        <a:buFont typeface="Arial" pitchFamily="34" charset="0"/>
        <a:buChar char="•"/>
        <a:defRPr sz="4584" kern="1200">
          <a:solidFill>
            <a:schemeClr val="tx1"/>
          </a:solidFill>
          <a:latin typeface="+mn-lt"/>
          <a:ea typeface="+mn-ea"/>
          <a:cs typeface="+mn-cs"/>
        </a:defRPr>
      </a:lvl7pPr>
      <a:lvl8pPr marL="7858925" indent="-523928" algn="l" defTabSz="2095713" rtl="0" eaLnBrk="1" latinLnBrk="0" hangingPunct="1">
        <a:spcBef>
          <a:spcPct val="20000"/>
        </a:spcBef>
        <a:buFont typeface="Arial" pitchFamily="34" charset="0"/>
        <a:buChar char="•"/>
        <a:defRPr sz="4584" kern="1200">
          <a:solidFill>
            <a:schemeClr val="tx1"/>
          </a:solidFill>
          <a:latin typeface="+mn-lt"/>
          <a:ea typeface="+mn-ea"/>
          <a:cs typeface="+mn-cs"/>
        </a:defRPr>
      </a:lvl8pPr>
      <a:lvl9pPr marL="8906782" indent="-523928" algn="l" defTabSz="2095713" rtl="0" eaLnBrk="1" latinLnBrk="0" hangingPunct="1">
        <a:spcBef>
          <a:spcPct val="20000"/>
        </a:spcBef>
        <a:buFont typeface="Arial" pitchFamily="34" charset="0"/>
        <a:buChar char="•"/>
        <a:defRPr sz="4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95713" rtl="0" eaLnBrk="1" latinLnBrk="0" hangingPunct="1">
        <a:defRPr sz="4125" kern="1200">
          <a:solidFill>
            <a:schemeClr val="tx1"/>
          </a:solidFill>
          <a:latin typeface="+mn-lt"/>
          <a:ea typeface="+mn-ea"/>
          <a:cs typeface="+mn-cs"/>
        </a:defRPr>
      </a:lvl1pPr>
      <a:lvl2pPr marL="1047857" algn="l" defTabSz="2095713" rtl="0" eaLnBrk="1" latinLnBrk="0" hangingPunct="1">
        <a:defRPr sz="4125" kern="1200">
          <a:solidFill>
            <a:schemeClr val="tx1"/>
          </a:solidFill>
          <a:latin typeface="+mn-lt"/>
          <a:ea typeface="+mn-ea"/>
          <a:cs typeface="+mn-cs"/>
        </a:defRPr>
      </a:lvl2pPr>
      <a:lvl3pPr marL="2095713" algn="l" defTabSz="2095713" rtl="0" eaLnBrk="1" latinLnBrk="0" hangingPunct="1">
        <a:defRPr sz="4125" kern="1200">
          <a:solidFill>
            <a:schemeClr val="tx1"/>
          </a:solidFill>
          <a:latin typeface="+mn-lt"/>
          <a:ea typeface="+mn-ea"/>
          <a:cs typeface="+mn-cs"/>
        </a:defRPr>
      </a:lvl3pPr>
      <a:lvl4pPr marL="3143570" algn="l" defTabSz="2095713" rtl="0" eaLnBrk="1" latinLnBrk="0" hangingPunct="1">
        <a:defRPr sz="4125" kern="1200">
          <a:solidFill>
            <a:schemeClr val="tx1"/>
          </a:solidFill>
          <a:latin typeface="+mn-lt"/>
          <a:ea typeface="+mn-ea"/>
          <a:cs typeface="+mn-cs"/>
        </a:defRPr>
      </a:lvl4pPr>
      <a:lvl5pPr marL="4191427" algn="l" defTabSz="2095713" rtl="0" eaLnBrk="1" latinLnBrk="0" hangingPunct="1">
        <a:defRPr sz="4125" kern="1200">
          <a:solidFill>
            <a:schemeClr val="tx1"/>
          </a:solidFill>
          <a:latin typeface="+mn-lt"/>
          <a:ea typeface="+mn-ea"/>
          <a:cs typeface="+mn-cs"/>
        </a:defRPr>
      </a:lvl5pPr>
      <a:lvl6pPr marL="5239283" algn="l" defTabSz="2095713" rtl="0" eaLnBrk="1" latinLnBrk="0" hangingPunct="1">
        <a:defRPr sz="4125" kern="1200">
          <a:solidFill>
            <a:schemeClr val="tx1"/>
          </a:solidFill>
          <a:latin typeface="+mn-lt"/>
          <a:ea typeface="+mn-ea"/>
          <a:cs typeface="+mn-cs"/>
        </a:defRPr>
      </a:lvl6pPr>
      <a:lvl7pPr marL="6287140" algn="l" defTabSz="2095713" rtl="0" eaLnBrk="1" latinLnBrk="0" hangingPunct="1">
        <a:defRPr sz="4125" kern="1200">
          <a:solidFill>
            <a:schemeClr val="tx1"/>
          </a:solidFill>
          <a:latin typeface="+mn-lt"/>
          <a:ea typeface="+mn-ea"/>
          <a:cs typeface="+mn-cs"/>
        </a:defRPr>
      </a:lvl7pPr>
      <a:lvl8pPr marL="7334997" algn="l" defTabSz="2095713" rtl="0" eaLnBrk="1" latinLnBrk="0" hangingPunct="1">
        <a:defRPr sz="4125" kern="1200">
          <a:solidFill>
            <a:schemeClr val="tx1"/>
          </a:solidFill>
          <a:latin typeface="+mn-lt"/>
          <a:ea typeface="+mn-ea"/>
          <a:cs typeface="+mn-cs"/>
        </a:defRPr>
      </a:lvl8pPr>
      <a:lvl9pPr marL="8382853" algn="l" defTabSz="2095713" rtl="0" eaLnBrk="1" latinLnBrk="0" hangingPunct="1">
        <a:defRPr sz="4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P03000336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ate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Arial Rounded MT Bold</vt:lpstr>
      <vt:lpstr>Calibri</vt:lpstr>
      <vt:lpstr>Candara</vt:lpstr>
      <vt:lpstr>Constantia</vt:lpstr>
      <vt:lpstr>TP030003362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Mandar</dc:creator>
  <cp:lastModifiedBy>Nitin Pandya</cp:lastModifiedBy>
  <cp:revision>37</cp:revision>
  <dcterms:created xsi:type="dcterms:W3CDTF">2012-03-27T17:17:32Z</dcterms:created>
  <dcterms:modified xsi:type="dcterms:W3CDTF">2016-05-11T11:03:10Z</dcterms:modified>
</cp:coreProperties>
</file>