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6542-A8FC-8A46-A893-465B9B48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2CC7-B79F-2F4F-9768-B9CEAF03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1B47-7529-4745-B260-AE47F0B9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43E2-D72A-AD4F-BF1F-D28CA38B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C1F5-6B78-A847-812D-03AA56FB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93AC-0ED2-0443-8608-34408740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546A-0BDC-464E-A07C-E38E444D4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9EBE-58F1-3D4E-B933-0EB1A0E9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8952-953A-CD4C-BE98-C08B5A2E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A824-657C-804B-9D99-9A57E701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841B1-D3A0-4143-AA5F-7C13AE632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4A08-24D1-9E4B-A780-E9D70FAD4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71BE-CC54-564A-8FA6-ECEDAC08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C54B-730A-BB41-9426-BD91DC6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5C01-C5F3-1148-8913-DBA64EEE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CB0F-1542-9D49-9AD9-E3FD23D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EAD3-0C0F-BE47-8BB2-7D2F052F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F6C5-DAB3-1347-A4E4-ADEACEED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4F0E-FB1C-0542-B640-9F77AB4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5EE5-124C-BA43-8566-7DBEAB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BF00-5B5A-DF4E-AFB9-39F01B1E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91F6-109A-FC42-A824-CAA13994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C8FC-DB89-244E-8646-56D477E1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61CE-23D1-A14D-AF2A-6E6727EB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688B-8546-7B46-B82B-C6266C87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10F4-EF6B-D240-AB59-9CAD9C9C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EA95-FCC0-8D47-BE5E-2B1E23481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DCCBF-9582-914C-8D67-7AEAE920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16C3-D641-4545-B188-3B3534B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A7D9-885B-3C4D-82A4-ED7309DD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80AC-60CF-174A-964F-F7BF41BF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7C1D-EFAE-6144-B45B-1832492B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735C-42E0-8F44-B052-70860460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8DC7-3E44-EB42-B218-38BBC0E7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DCA66-1A20-474C-B0BF-CF3FB45FE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90F0C-4250-0B46-8311-3C3AA465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9B265-EA58-8E43-ACA6-706AA68E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1F4C5-378D-B540-AB98-7D903AC4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D8D0-63E1-0348-BD96-D9339C1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C55-F9B8-FB4C-A656-8FA0263C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2E95A-41E9-8C40-A0C8-ED18F8CD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79CB6-C3D3-AD44-8ECC-5E5012C4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2BB37-EF4D-CA40-94BB-8D9CC747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C6E8C-8217-794E-B345-39657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8E7C6-5DEF-9246-8B2F-D04EBA0E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7026-A32F-0A42-86FA-C7DD6E12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3D4-A050-6A43-9059-A535674A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6475-CB45-3E41-A27D-82B68AAF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E9454-88D4-F74D-96A6-66A54B6FF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BAB5F-31EB-2648-B6F2-EC8FA24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0259-906E-9943-B807-7675544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5BEA-4A91-B54E-9159-3914E862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5ACE-3881-9F40-B62C-482FBD7E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3A8E5-72A5-E646-999C-AA19C604C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91D8F-1CA4-0548-AE67-B647A2AE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CC10-67DE-D14C-969E-B921F19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0A7DF-C344-6F47-8853-0EE2A5D0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27A4-8427-6A47-AB16-6259CBFD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36137-4D8A-5E4D-A08F-0F8E8190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2F74A-8477-C04B-8B01-9386C624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3B8D-1C46-3846-98A8-FED9F8B36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BBF5-1888-8B40-9557-C95417E8E8F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7B37-21E7-3142-A81B-4D88DB43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C76E-23D4-8B41-A543-55E148C30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94D4-25E3-0A46-BF44-76998739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761775-DB0D-7845-8804-3A40F55522AD}"/>
              </a:ext>
            </a:extLst>
          </p:cNvPr>
          <p:cNvSpPr/>
          <p:nvPr/>
        </p:nvSpPr>
        <p:spPr>
          <a:xfrm>
            <a:off x="722004" y="1118120"/>
            <a:ext cx="1715784" cy="9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Application Code: </a:t>
            </a:r>
            <a:r>
              <a:rPr lang="en-US" dirty="0" err="1">
                <a:solidFill>
                  <a:sysClr val="windowText" lastClr="000000"/>
                </a:solidFill>
              </a:rPr>
              <a:t>SonarLint</a:t>
            </a:r>
            <a:r>
              <a:rPr lang="en-US" dirty="0">
                <a:solidFill>
                  <a:sysClr val="windowText" lastClr="000000"/>
                </a:solidFill>
              </a:rPr>
              <a:t> in IntelliJ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DFCAB-C54D-0045-8591-4CCACA1DB798}"/>
              </a:ext>
            </a:extLst>
          </p:cNvPr>
          <p:cNvSpPr/>
          <p:nvPr/>
        </p:nvSpPr>
        <p:spPr>
          <a:xfrm>
            <a:off x="513708" y="2185827"/>
            <a:ext cx="2661007" cy="124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Infrastructure as   Code: 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AWS CloudFormation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Aws toolkit</a:t>
            </a:r>
          </a:p>
          <a:p>
            <a:pPr marL="342900" indent="-342900" algn="ctr">
              <a:buAutoNum type="arabicPeriod"/>
            </a:pPr>
            <a:r>
              <a:rPr lang="en-US" dirty="0" err="1">
                <a:solidFill>
                  <a:sysClr val="windowText" lastClr="000000"/>
                </a:solidFill>
              </a:rPr>
              <a:t>cfn</a:t>
            </a:r>
            <a:r>
              <a:rPr lang="en-US" dirty="0">
                <a:solidFill>
                  <a:sysClr val="windowText" lastClr="000000"/>
                </a:solidFill>
              </a:rPr>
              <a:t>-lint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015F-5FCF-B143-8586-488E6D0E03D0}"/>
              </a:ext>
            </a:extLst>
          </p:cNvPr>
          <p:cNvSpPr/>
          <p:nvPr/>
        </p:nvSpPr>
        <p:spPr>
          <a:xfrm>
            <a:off x="4068565" y="1109609"/>
            <a:ext cx="17157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Code: </a:t>
            </a:r>
            <a:r>
              <a:rPr lang="en-US" dirty="0" err="1">
                <a:solidFill>
                  <a:schemeClr val="tx1"/>
                </a:solidFill>
              </a:rPr>
              <a:t>SonarCloud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F5116-3750-EE44-A1A8-5D5D4E3D619B}"/>
              </a:ext>
            </a:extLst>
          </p:cNvPr>
          <p:cNvSpPr/>
          <p:nvPr/>
        </p:nvSpPr>
        <p:spPr>
          <a:xfrm>
            <a:off x="267128" y="256854"/>
            <a:ext cx="3195263" cy="39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6730F-053F-9F49-BFE2-47E36B5B04D0}"/>
              </a:ext>
            </a:extLst>
          </p:cNvPr>
          <p:cNvSpPr/>
          <p:nvPr/>
        </p:nvSpPr>
        <p:spPr>
          <a:xfrm>
            <a:off x="3760342" y="256854"/>
            <a:ext cx="2534370" cy="39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1D523-5EC8-CF4A-97B8-BE1B128DCFB0}"/>
              </a:ext>
            </a:extLst>
          </p:cNvPr>
          <p:cNvSpPr/>
          <p:nvPr/>
        </p:nvSpPr>
        <p:spPr>
          <a:xfrm>
            <a:off x="4068565" y="2342508"/>
            <a:ext cx="1715783" cy="108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IaC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342900" indent="-342900" algn="ctr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cfn</a:t>
            </a:r>
            <a:r>
              <a:rPr lang="en-US" dirty="0">
                <a:solidFill>
                  <a:schemeClr val="tx1"/>
                </a:solidFill>
              </a:rPr>
              <a:t>-lint</a:t>
            </a:r>
          </a:p>
          <a:p>
            <a:pPr marL="342900" indent="-342900" algn="ctr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Checkov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593DB-E331-5446-8D2A-FB831D478C09}"/>
              </a:ext>
            </a:extLst>
          </p:cNvPr>
          <p:cNvSpPr txBox="1"/>
          <p:nvPr/>
        </p:nvSpPr>
        <p:spPr>
          <a:xfrm>
            <a:off x="3883631" y="315930"/>
            <a:ext cx="161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CI/CD</a:t>
            </a:r>
          </a:p>
          <a:p>
            <a:r>
              <a:rPr lang="en-US" dirty="0"/>
              <a:t>GitHub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1D807-7561-7D4C-B49C-2963CDCAAFC9}"/>
              </a:ext>
            </a:extLst>
          </p:cNvPr>
          <p:cNvSpPr txBox="1"/>
          <p:nvPr/>
        </p:nvSpPr>
        <p:spPr>
          <a:xfrm>
            <a:off x="1058238" y="36985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 Plug-ins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ADDFC-0F69-F04C-82ED-063C4A6ECF14}"/>
              </a:ext>
            </a:extLst>
          </p:cNvPr>
          <p:cNvSpPr/>
          <p:nvPr/>
        </p:nvSpPr>
        <p:spPr>
          <a:xfrm>
            <a:off x="7315200" y="962261"/>
            <a:ext cx="1530849" cy="106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AMI Scanning: Amazon Inspector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A3BAD-FF77-BF4C-941F-B4294645187A}"/>
              </a:ext>
            </a:extLst>
          </p:cNvPr>
          <p:cNvSpPr/>
          <p:nvPr/>
        </p:nvSpPr>
        <p:spPr>
          <a:xfrm>
            <a:off x="7315200" y="2342508"/>
            <a:ext cx="1602769" cy="108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Scanning: Native ECR scanning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A0E9A2-683E-8947-9EBC-BD438FD67DFB}"/>
              </a:ext>
            </a:extLst>
          </p:cNvPr>
          <p:cNvSpPr/>
          <p:nvPr/>
        </p:nvSpPr>
        <p:spPr>
          <a:xfrm>
            <a:off x="6801492" y="315930"/>
            <a:ext cx="2496621" cy="39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ADFFC-FC67-3B41-B742-C51DA23F9F71}"/>
              </a:ext>
            </a:extLst>
          </p:cNvPr>
          <p:cNvSpPr txBox="1"/>
          <p:nvPr/>
        </p:nvSpPr>
        <p:spPr>
          <a:xfrm>
            <a:off x="7335071" y="369853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Artifactory Repo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85FD6F-453A-C34B-B016-D15FDDBC75FB}"/>
              </a:ext>
            </a:extLst>
          </p:cNvPr>
          <p:cNvSpPr/>
          <p:nvPr/>
        </p:nvSpPr>
        <p:spPr>
          <a:xfrm>
            <a:off x="9904288" y="831518"/>
            <a:ext cx="1828800" cy="306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AWS Env Scan: 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AWS Inspector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AWS Config</a:t>
            </a: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AWS Security Hub</a:t>
            </a:r>
          </a:p>
          <a:p>
            <a:pPr marL="342900" indent="-342900" algn="ctr">
              <a:buAutoNum type="arabicPeriod"/>
            </a:pPr>
            <a:r>
              <a:rPr lang="en-US" dirty="0" err="1">
                <a:solidFill>
                  <a:sysClr val="windowText" lastClr="000000"/>
                </a:solidFill>
              </a:rPr>
              <a:t>Amaon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GuardDuty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06C566-1BF4-B34B-94F9-D03FC77792D0}"/>
              </a:ext>
            </a:extLst>
          </p:cNvPr>
          <p:cNvSpPr/>
          <p:nvPr/>
        </p:nvSpPr>
        <p:spPr>
          <a:xfrm>
            <a:off x="9633813" y="315930"/>
            <a:ext cx="2219218" cy="39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F5B36-19F3-E44E-95BB-B0F7737728AF}"/>
              </a:ext>
            </a:extLst>
          </p:cNvPr>
          <p:cNvSpPr txBox="1"/>
          <p:nvPr/>
        </p:nvSpPr>
        <p:spPr>
          <a:xfrm>
            <a:off x="10482987" y="451853"/>
            <a:ext cx="67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233332-D12B-2741-B36F-5E5455B537D3}"/>
              </a:ext>
            </a:extLst>
          </p:cNvPr>
          <p:cNvCxnSpPr>
            <a:cxnSpLocks/>
          </p:cNvCxnSpPr>
          <p:nvPr/>
        </p:nvCxnSpPr>
        <p:spPr>
          <a:xfrm>
            <a:off x="3462391" y="2083891"/>
            <a:ext cx="29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C8BD07-CE25-614D-AB0D-019167AF8BF8}"/>
              </a:ext>
            </a:extLst>
          </p:cNvPr>
          <p:cNvCxnSpPr>
            <a:cxnSpLocks/>
          </p:cNvCxnSpPr>
          <p:nvPr/>
        </p:nvCxnSpPr>
        <p:spPr>
          <a:xfrm>
            <a:off x="6294712" y="2083891"/>
            <a:ext cx="50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84234A-9CAB-1F41-9784-69D10DBC4FE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9298113" y="2298843"/>
            <a:ext cx="33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2C7A2B5-1969-B548-870E-3CA822C1C787}"/>
              </a:ext>
            </a:extLst>
          </p:cNvPr>
          <p:cNvSpPr/>
          <p:nvPr/>
        </p:nvSpPr>
        <p:spPr>
          <a:xfrm>
            <a:off x="4424818" y="5379059"/>
            <a:ext cx="3940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more details please refer to E5T2.txt</a:t>
            </a:r>
          </a:p>
        </p:txBody>
      </p:sp>
    </p:spTree>
    <p:extLst>
      <p:ext uri="{BB962C8B-B14F-4D97-AF65-F5344CB8AC3E}">
        <p14:creationId xmlns:p14="http://schemas.microsoft.com/office/powerpoint/2010/main" val="341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67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Bodke</dc:creator>
  <cp:lastModifiedBy>Nitin Bodke</cp:lastModifiedBy>
  <cp:revision>13</cp:revision>
  <dcterms:created xsi:type="dcterms:W3CDTF">2020-11-24T05:40:33Z</dcterms:created>
  <dcterms:modified xsi:type="dcterms:W3CDTF">2020-11-25T01:59:23Z</dcterms:modified>
</cp:coreProperties>
</file>