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4" r:id="rId9"/>
    <p:sldId id="265" r:id="rId10"/>
    <p:sldId id="263" r:id="rId11"/>
    <p:sldId id="268"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6" autoAdjust="0"/>
    <p:restoredTop sz="94660"/>
  </p:normalViewPr>
  <p:slideViewPr>
    <p:cSldViewPr snapToGrid="0">
      <p:cViewPr varScale="1">
        <p:scale>
          <a:sx n="90" d="100"/>
          <a:sy n="90" d="100"/>
        </p:scale>
        <p:origin x="12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5/17/2020</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5/17/2020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5/17/2020</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5/17/2020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5/17/2020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5/17/2020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5/17/2020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5/17/2020</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708" y="2516562"/>
            <a:ext cx="9068586" cy="2590800"/>
          </a:xfrm>
        </p:spPr>
        <p:txBody>
          <a:bodyPr/>
          <a:lstStyle/>
          <a:p>
            <a:r>
              <a:rPr lang="en-IN" sz="4000" dirty="0"/>
              <a:t>Restaurants and Eateries information </a:t>
            </a:r>
            <a:br>
              <a:rPr lang="en-IN" sz="4000" dirty="0"/>
            </a:br>
            <a:r>
              <a:rPr lang="en-IN" sz="4000" dirty="0" smtClean="0"/>
              <a:t>from</a:t>
            </a:r>
            <a:br>
              <a:rPr lang="en-IN" sz="4000" dirty="0" smtClean="0"/>
            </a:br>
            <a:r>
              <a:rPr lang="en-IN" sz="4000" dirty="0" smtClean="0"/>
              <a:t> </a:t>
            </a:r>
            <a:r>
              <a:rPr lang="en-IN" sz="4000" dirty="0"/>
              <a:t>Hinjewadi</a:t>
            </a:r>
            <a:r>
              <a:rPr lang="en-IN" sz="4000" dirty="0"/>
              <a:t> Phase-I, Pune</a:t>
            </a:r>
            <a:br>
              <a:rPr lang="en-IN" sz="4000" dirty="0"/>
            </a:br>
            <a:r>
              <a:rPr lang="en-IN" sz="6000" dirty="0" smtClean="0"/>
              <a:t/>
            </a:r>
            <a:br>
              <a:rPr lang="en-IN" sz="6000" dirty="0" smtClean="0"/>
            </a:br>
            <a:endParaRPr lang="en-IN" dirty="0"/>
          </a:p>
        </p:txBody>
      </p:sp>
      <p:sp>
        <p:nvSpPr>
          <p:cNvPr id="3" name="Subtitle 2"/>
          <p:cNvSpPr>
            <a:spLocks noGrp="1"/>
          </p:cNvSpPr>
          <p:nvPr>
            <p:ph type="subTitle" idx="1"/>
          </p:nvPr>
        </p:nvSpPr>
        <p:spPr/>
        <p:txBody>
          <a:bodyPr>
            <a:noAutofit/>
          </a:bodyPr>
          <a:lstStyle/>
          <a:p>
            <a:r>
              <a:rPr lang="en-IN" sz="2800" dirty="0"/>
              <a:t>capstone Project</a:t>
            </a:r>
          </a:p>
        </p:txBody>
      </p:sp>
    </p:spTree>
    <p:extLst>
      <p:ext uri="{BB962C8B-B14F-4D97-AF65-F5344CB8AC3E}">
        <p14:creationId xmlns:p14="http://schemas.microsoft.com/office/powerpoint/2010/main" val="2635927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Exploring the Neighbourhood</a:t>
            </a:r>
            <a:endParaRPr lang="en-IN" dirty="0"/>
          </a:p>
        </p:txBody>
      </p:sp>
      <p:sp>
        <p:nvSpPr>
          <p:cNvPr id="3" name="Content Placeholder 2"/>
          <p:cNvSpPr>
            <a:spLocks noGrp="1"/>
          </p:cNvSpPr>
          <p:nvPr>
            <p:ph idx="1"/>
          </p:nvPr>
        </p:nvSpPr>
        <p:spPr/>
        <p:txBody>
          <a:bodyPr/>
          <a:lstStyle/>
          <a:p>
            <a:r>
              <a:rPr lang="en-IN" dirty="0" smtClean="0"/>
              <a:t>Based on </a:t>
            </a:r>
            <a:r>
              <a:rPr lang="en-IN" dirty="0" err="1" smtClean="0"/>
              <a:t>thedata</a:t>
            </a:r>
            <a:r>
              <a:rPr lang="en-IN" dirty="0" smtClean="0"/>
              <a:t> from </a:t>
            </a:r>
            <a:r>
              <a:rPr lang="en-IN" dirty="0" err="1" smtClean="0"/>
              <a:t>FourSquare</a:t>
            </a:r>
            <a:r>
              <a:rPr lang="en-IN" dirty="0" smtClean="0"/>
              <a:t> app, It is found that the Neighbourhood has many places for visiting during free time including </a:t>
            </a:r>
          </a:p>
          <a:p>
            <a:r>
              <a:rPr lang="en-IN" dirty="0" smtClean="0"/>
              <a:t>Shopping Mall (E-Square-</a:t>
            </a:r>
            <a:r>
              <a:rPr lang="en-IN" dirty="0" err="1" smtClean="0"/>
              <a:t>Xion</a:t>
            </a:r>
            <a:r>
              <a:rPr lang="en-IN" dirty="0" smtClean="0"/>
              <a:t> which has a multiplex also), </a:t>
            </a:r>
          </a:p>
          <a:p>
            <a:r>
              <a:rPr lang="en-IN" dirty="0" smtClean="0"/>
              <a:t>Small restaurants (Little-Italy, </a:t>
            </a:r>
            <a:r>
              <a:rPr lang="en-IN" dirty="0" err="1" smtClean="0"/>
              <a:t>MainLand</a:t>
            </a:r>
            <a:r>
              <a:rPr lang="en-IN" dirty="0" smtClean="0"/>
              <a:t>-China, Café-</a:t>
            </a:r>
            <a:r>
              <a:rPr lang="en-IN" dirty="0" err="1" smtClean="0"/>
              <a:t>Coffie</a:t>
            </a:r>
            <a:r>
              <a:rPr lang="en-IN" dirty="0" smtClean="0"/>
              <a:t>-Day etc… ), </a:t>
            </a:r>
          </a:p>
          <a:p>
            <a:r>
              <a:rPr lang="en-IN" dirty="0" smtClean="0"/>
              <a:t>Small time eateries( </a:t>
            </a:r>
            <a:r>
              <a:rPr lang="en-IN" dirty="0" err="1" smtClean="0"/>
              <a:t>Mauli</a:t>
            </a:r>
            <a:r>
              <a:rPr lang="en-IN" dirty="0" smtClean="0"/>
              <a:t> Snacks </a:t>
            </a:r>
            <a:r>
              <a:rPr lang="en-IN" dirty="0" err="1" smtClean="0"/>
              <a:t>Center</a:t>
            </a:r>
            <a:r>
              <a:rPr lang="en-IN" dirty="0" smtClean="0"/>
              <a:t>, Talk about, </a:t>
            </a:r>
            <a:r>
              <a:rPr lang="en-IN" dirty="0" err="1" smtClean="0"/>
              <a:t>Saundarya</a:t>
            </a:r>
            <a:r>
              <a:rPr lang="en-IN" dirty="0" smtClean="0"/>
              <a:t> Restaurant, </a:t>
            </a:r>
            <a:r>
              <a:rPr lang="en-IN" dirty="0" err="1" smtClean="0"/>
              <a:t>etc</a:t>
            </a:r>
            <a:r>
              <a:rPr lang="en-IN" dirty="0" smtClean="0"/>
              <a:t>), </a:t>
            </a:r>
          </a:p>
          <a:p>
            <a:r>
              <a:rPr lang="en-IN" dirty="0" smtClean="0"/>
              <a:t>where a leisure time can be spent.</a:t>
            </a:r>
          </a:p>
        </p:txBody>
      </p:sp>
    </p:spTree>
    <p:extLst>
      <p:ext uri="{BB962C8B-B14F-4D97-AF65-F5344CB8AC3E}">
        <p14:creationId xmlns:p14="http://schemas.microsoft.com/office/powerpoint/2010/main" val="4123095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IN" dirty="0"/>
              <a:t>Conclusion </a:t>
            </a:r>
          </a:p>
        </p:txBody>
      </p:sp>
      <p:sp>
        <p:nvSpPr>
          <p:cNvPr id="3" name="Content Placeholder 2"/>
          <p:cNvSpPr>
            <a:spLocks noGrp="1"/>
          </p:cNvSpPr>
          <p:nvPr>
            <p:ph idx="1"/>
          </p:nvPr>
        </p:nvSpPr>
        <p:spPr/>
        <p:txBody>
          <a:bodyPr/>
          <a:lstStyle/>
          <a:p>
            <a:pPr algn="just"/>
            <a:r>
              <a:rPr lang="en-IN" dirty="0" smtClean="0"/>
              <a:t>The </a:t>
            </a:r>
            <a:r>
              <a:rPr lang="en-IN" dirty="0" err="1"/>
              <a:t>client’’s</a:t>
            </a:r>
            <a:r>
              <a:rPr lang="en-IN" dirty="0"/>
              <a:t> decision to stay at “Hotel Lemon Tree” is good, as it has good rating as well as it is available nearby to Infosys Development </a:t>
            </a:r>
            <a:r>
              <a:rPr lang="en-IN" dirty="0" err="1"/>
              <a:t>Center</a:t>
            </a:r>
            <a:r>
              <a:rPr lang="en-IN" dirty="0"/>
              <a:t>, Pune. He can also have relaxed time in the evening and enjoy the delicious food in nearby restaurants in evening</a:t>
            </a:r>
            <a:r>
              <a:rPr lang="en-IN" dirty="0" smtClean="0"/>
              <a:t>.</a:t>
            </a:r>
          </a:p>
          <a:p>
            <a:pPr marL="0" indent="0" algn="just">
              <a:buNone/>
            </a:pPr>
            <a:endParaRPr lang="en-IN" dirty="0" smtClean="0"/>
          </a:p>
          <a:p>
            <a:r>
              <a:rPr lang="en-IN" dirty="0"/>
              <a:t>The visitors have multiple options to visit for the dinner/Lunch  in the form of three good Restaurants to have Indian Food in the area nearby to Hotel Lemon Tree (in the radius of two kilometres.)</a:t>
            </a:r>
          </a:p>
          <a:p>
            <a:endParaRPr lang="en-IN" dirty="0"/>
          </a:p>
          <a:p>
            <a:endParaRPr lang="en-IN" dirty="0"/>
          </a:p>
        </p:txBody>
      </p:sp>
    </p:spTree>
    <p:extLst>
      <p:ext uri="{BB962C8B-B14F-4D97-AF65-F5344CB8AC3E}">
        <p14:creationId xmlns:p14="http://schemas.microsoft.com/office/powerpoint/2010/main" val="203137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t>From the data explored from Foursquare app and its representation on the Folium map it is found that there are three good Hotels/Restaurants with Rating 07 out of 10 in the </a:t>
            </a:r>
            <a:r>
              <a:rPr lang="en-IN" dirty="0" err="1"/>
              <a:t>Hinjewadi</a:t>
            </a:r>
            <a:r>
              <a:rPr lang="en-IN" dirty="0"/>
              <a:t> Area those are:</a:t>
            </a:r>
          </a:p>
          <a:p>
            <a:pPr lvl="0"/>
            <a:r>
              <a:rPr lang="en-IN" dirty="0"/>
              <a:t>Hotel Lemon Tree</a:t>
            </a:r>
          </a:p>
          <a:p>
            <a:pPr lvl="0"/>
            <a:r>
              <a:rPr lang="en-IN" dirty="0"/>
              <a:t>“Irish Restaurant” and </a:t>
            </a:r>
          </a:p>
          <a:p>
            <a:pPr lvl="0"/>
            <a:r>
              <a:rPr lang="en-IN" dirty="0"/>
              <a:t>“Cascade Restaurant-Le-Royal” </a:t>
            </a:r>
          </a:p>
          <a:p>
            <a:r>
              <a:rPr lang="en-IN" dirty="0"/>
              <a:t>These restaurants are excellent for Staying as well as having dinner/Lunch.</a:t>
            </a:r>
          </a:p>
          <a:p>
            <a:r>
              <a:rPr lang="en-IN" dirty="0"/>
              <a:t>The people visiting this area can also enjoy evening snacks or alternate food in the nearby area where around 15-20 places/eateries/small size restaurants are available.</a:t>
            </a:r>
          </a:p>
          <a:p>
            <a:r>
              <a:rPr lang="en-IN" dirty="0"/>
              <a:t> </a:t>
            </a:r>
          </a:p>
          <a:p>
            <a:r>
              <a:rPr lang="en-IN" dirty="0"/>
              <a:t> </a:t>
            </a:r>
          </a:p>
          <a:p>
            <a:r>
              <a:rPr lang="en-IN" dirty="0"/>
              <a:t> </a:t>
            </a:r>
          </a:p>
          <a:p>
            <a:endParaRPr lang="en-IN" dirty="0"/>
          </a:p>
        </p:txBody>
      </p:sp>
    </p:spTree>
    <p:extLst>
      <p:ext uri="{BB962C8B-B14F-4D97-AF65-F5344CB8AC3E}">
        <p14:creationId xmlns:p14="http://schemas.microsoft.com/office/powerpoint/2010/main" val="4065556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endParaRPr lang="en-IN" sz="4400" dirty="0" smtClean="0"/>
          </a:p>
          <a:p>
            <a:pPr marL="0" indent="0" algn="ctr">
              <a:buNone/>
            </a:pPr>
            <a:endParaRPr lang="en-IN" sz="4400" dirty="0"/>
          </a:p>
          <a:p>
            <a:pPr marL="0" indent="0" algn="ctr">
              <a:buNone/>
            </a:pPr>
            <a:r>
              <a:rPr lang="en-IN" sz="4400" dirty="0" smtClean="0"/>
              <a:t>Thanks</a:t>
            </a:r>
            <a:endParaRPr lang="en-IN" sz="4400" dirty="0"/>
          </a:p>
        </p:txBody>
      </p:sp>
    </p:spTree>
    <p:extLst>
      <p:ext uri="{BB962C8B-B14F-4D97-AF65-F5344CB8AC3E}">
        <p14:creationId xmlns:p14="http://schemas.microsoft.com/office/powerpoint/2010/main" val="330055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t>Introduction</a:t>
            </a:r>
            <a:endParaRPr lang="en-IN" dirty="0"/>
          </a:p>
        </p:txBody>
      </p:sp>
      <p:sp>
        <p:nvSpPr>
          <p:cNvPr id="3" name="Content Placeholder 2"/>
          <p:cNvSpPr>
            <a:spLocks noGrp="1"/>
          </p:cNvSpPr>
          <p:nvPr>
            <p:ph idx="1"/>
          </p:nvPr>
        </p:nvSpPr>
        <p:spPr>
          <a:xfrm>
            <a:off x="1066800" y="1903233"/>
            <a:ext cx="10058400" cy="4136066"/>
          </a:xfrm>
        </p:spPr>
        <p:txBody>
          <a:bodyPr>
            <a:normAutofit/>
          </a:bodyPr>
          <a:lstStyle/>
          <a:p>
            <a:pPr marL="0" algn="just">
              <a:spcBef>
                <a:spcPts val="600"/>
              </a:spcBef>
              <a:spcAft>
                <a:spcPts val="600"/>
              </a:spcAft>
            </a:pPr>
            <a:r>
              <a:rPr lang="en-IN" sz="2400" dirty="0"/>
              <a:t>Whenever people move to any other place, </a:t>
            </a:r>
            <a:endParaRPr lang="en-IN" sz="2400" dirty="0" smtClean="0"/>
          </a:p>
          <a:p>
            <a:pPr marL="548640" lvl="3" algn="just">
              <a:spcBef>
                <a:spcPts val="600"/>
              </a:spcBef>
              <a:spcAft>
                <a:spcPts val="600"/>
              </a:spcAft>
            </a:pPr>
            <a:r>
              <a:rPr lang="en-IN" sz="2000" dirty="0" smtClean="0"/>
              <a:t>they </a:t>
            </a:r>
            <a:r>
              <a:rPr lang="en-IN" sz="2000" dirty="0"/>
              <a:t>explore the place and try to fetch as much information as possible about it</a:t>
            </a:r>
            <a:r>
              <a:rPr lang="en-IN" sz="2000" dirty="0" smtClean="0"/>
              <a:t>.</a:t>
            </a:r>
          </a:p>
          <a:p>
            <a:pPr marL="548640" lvl="3" algn="just">
              <a:spcBef>
                <a:spcPts val="600"/>
              </a:spcBef>
              <a:spcAft>
                <a:spcPts val="600"/>
              </a:spcAft>
            </a:pPr>
            <a:r>
              <a:rPr lang="en-IN" sz="2000" dirty="0" smtClean="0"/>
              <a:t>It </a:t>
            </a:r>
            <a:r>
              <a:rPr lang="en-IN" sz="2000" dirty="0"/>
              <a:t>can be the neighbourhood, locality, market, price of the place and many more factors including neighbourhood analysis</a:t>
            </a:r>
            <a:r>
              <a:rPr lang="en-IN" sz="2000" dirty="0" smtClean="0"/>
              <a:t>.</a:t>
            </a:r>
          </a:p>
          <a:p>
            <a:pPr marL="0" algn="just">
              <a:spcBef>
                <a:spcPts val="600"/>
              </a:spcBef>
              <a:spcAft>
                <a:spcPts val="600"/>
              </a:spcAft>
            </a:pPr>
            <a:r>
              <a:rPr lang="en-IN" sz="2400" dirty="0"/>
              <a:t>This project aims </a:t>
            </a:r>
            <a:endParaRPr lang="en-IN" sz="2400" dirty="0" smtClean="0"/>
          </a:p>
          <a:p>
            <a:pPr marL="548640" lvl="3" algn="just">
              <a:spcBef>
                <a:spcPts val="600"/>
              </a:spcBef>
              <a:spcAft>
                <a:spcPts val="600"/>
              </a:spcAft>
            </a:pPr>
            <a:r>
              <a:rPr lang="en-IN" sz="2000" dirty="0" smtClean="0"/>
              <a:t>to </a:t>
            </a:r>
            <a:r>
              <a:rPr lang="en-IN" sz="2000" dirty="0"/>
              <a:t>create information on the restaurants/Hotel information for the people visiting </a:t>
            </a:r>
            <a:r>
              <a:rPr lang="en-IN" sz="2000" dirty="0" err="1"/>
              <a:t>Hinjewadi</a:t>
            </a:r>
            <a:r>
              <a:rPr lang="en-IN" sz="2000" dirty="0"/>
              <a:t> Phase-I for the purpose of official work. </a:t>
            </a:r>
            <a:endParaRPr lang="en-IN" sz="2400" dirty="0"/>
          </a:p>
        </p:txBody>
      </p:sp>
    </p:spTree>
    <p:extLst>
      <p:ext uri="{BB962C8B-B14F-4D97-AF65-F5344CB8AC3E}">
        <p14:creationId xmlns:p14="http://schemas.microsoft.com/office/powerpoint/2010/main" val="2740343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dirty="0" smtClean="0"/>
              <a:t/>
            </a:r>
            <a:br>
              <a:rPr lang="en-IN" dirty="0" smtClean="0"/>
            </a:br>
            <a:r>
              <a:rPr lang="en-IN" dirty="0"/>
              <a:t/>
            </a:r>
            <a:br>
              <a:rPr lang="en-IN" dirty="0"/>
            </a:br>
            <a:r>
              <a:rPr lang="en-IN" dirty="0" smtClean="0"/>
              <a:t/>
            </a:r>
            <a:br>
              <a:rPr lang="en-IN" dirty="0" smtClean="0"/>
            </a:br>
            <a:r>
              <a:rPr lang="en-IN" dirty="0" smtClean="0"/>
              <a:t>Project Description</a:t>
            </a:r>
            <a:br>
              <a:rPr lang="en-IN" dirty="0" smtClean="0"/>
            </a:b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p:txBody>
          <a:bodyPr>
            <a:noAutofit/>
          </a:bodyPr>
          <a:lstStyle/>
          <a:p>
            <a:pPr algn="just"/>
            <a:r>
              <a:rPr lang="en-IN" sz="2800" dirty="0" smtClean="0"/>
              <a:t>It </a:t>
            </a:r>
            <a:r>
              <a:rPr lang="en-IN" sz="2800" dirty="0"/>
              <a:t>is assumed that the customer is visiting the </a:t>
            </a:r>
            <a:r>
              <a:rPr lang="en-IN" sz="2800" dirty="0" err="1"/>
              <a:t>Hinjewadi</a:t>
            </a:r>
            <a:r>
              <a:rPr lang="en-IN" sz="2800" dirty="0"/>
              <a:t> Phase-I in Infosys DC, Pune for official work. </a:t>
            </a:r>
            <a:endParaRPr lang="en-IN" sz="2800" dirty="0" smtClean="0"/>
          </a:p>
          <a:p>
            <a:pPr lvl="1" algn="just"/>
            <a:r>
              <a:rPr lang="en-IN" sz="2400" dirty="0" smtClean="0"/>
              <a:t>His </a:t>
            </a:r>
            <a:r>
              <a:rPr lang="en-IN" sz="2400" dirty="0"/>
              <a:t>preference for stay is "Hotel Lemon Tree", which is near to Infosys Development Centre, </a:t>
            </a:r>
            <a:r>
              <a:rPr lang="en-IN" sz="2400" dirty="0" err="1"/>
              <a:t>Hinjewadi</a:t>
            </a:r>
            <a:r>
              <a:rPr lang="en-IN" sz="2400" dirty="0"/>
              <a:t> Phase-I, Pune.</a:t>
            </a:r>
          </a:p>
          <a:p>
            <a:pPr lvl="1" algn="just"/>
            <a:r>
              <a:rPr lang="en-IN" sz="2400" dirty="0"/>
              <a:t>This project will help him to know about the restaurants and food centres available in the nearby places for the purpose of visiting and </a:t>
            </a:r>
            <a:r>
              <a:rPr lang="en-IN" sz="2400" dirty="0" smtClean="0"/>
              <a:t>dining.</a:t>
            </a:r>
            <a:endParaRPr lang="en-IN" sz="2400" dirty="0"/>
          </a:p>
        </p:txBody>
      </p:sp>
    </p:spTree>
    <p:extLst>
      <p:ext uri="{BB962C8B-B14F-4D97-AF65-F5344CB8AC3E}">
        <p14:creationId xmlns:p14="http://schemas.microsoft.com/office/powerpoint/2010/main" val="2815977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 Set Description</a:t>
            </a:r>
            <a:endParaRPr lang="en-IN" dirty="0"/>
          </a:p>
        </p:txBody>
      </p:sp>
      <p:sp>
        <p:nvSpPr>
          <p:cNvPr id="3" name="Content Placeholder 2"/>
          <p:cNvSpPr>
            <a:spLocks noGrp="1"/>
          </p:cNvSpPr>
          <p:nvPr>
            <p:ph idx="1"/>
          </p:nvPr>
        </p:nvSpPr>
        <p:spPr/>
        <p:txBody>
          <a:bodyPr>
            <a:normAutofit/>
          </a:bodyPr>
          <a:lstStyle/>
          <a:p>
            <a:r>
              <a:rPr lang="en-IN" sz="3600" dirty="0" smtClean="0"/>
              <a:t>Foursquare </a:t>
            </a:r>
            <a:r>
              <a:rPr lang="en-IN" sz="3600" dirty="0"/>
              <a:t>API</a:t>
            </a:r>
            <a:r>
              <a:rPr lang="en-IN" sz="3600" dirty="0" smtClean="0"/>
              <a:t>:</a:t>
            </a:r>
            <a:endParaRPr lang="en-IN" sz="3600" dirty="0"/>
          </a:p>
          <a:p>
            <a:pPr lvl="1" algn="just">
              <a:spcBef>
                <a:spcPts val="600"/>
              </a:spcBef>
              <a:spcAft>
                <a:spcPts val="600"/>
              </a:spcAft>
            </a:pPr>
            <a:r>
              <a:rPr lang="en-IN" sz="2400" dirty="0"/>
              <a:t>This API has a database of more than 105 million places. This project would use Four-square API as its prime data gathering source. </a:t>
            </a:r>
            <a:r>
              <a:rPr lang="en-IN" sz="2400" dirty="0" smtClean="0"/>
              <a:t>This </a:t>
            </a:r>
            <a:r>
              <a:rPr lang="en-IN" sz="2400" dirty="0"/>
              <a:t>API provides the ability to perform location search, location sharing and details about a business. Foursquare users can also use photos, tips and reviews in many productive ways to add value to the results. This API will be used to explore the information of various restaurants </a:t>
            </a:r>
            <a:r>
              <a:rPr lang="en-IN" sz="2400" dirty="0" smtClean="0"/>
              <a:t>available </a:t>
            </a:r>
            <a:r>
              <a:rPr lang="en-IN" sz="2400" dirty="0"/>
              <a:t>in the </a:t>
            </a:r>
            <a:r>
              <a:rPr lang="en-IN" sz="2400" dirty="0" err="1"/>
              <a:t>Hinjewadi</a:t>
            </a:r>
            <a:r>
              <a:rPr lang="en-IN" sz="2400" dirty="0"/>
              <a:t> </a:t>
            </a:r>
            <a:r>
              <a:rPr lang="en-IN" sz="2400" dirty="0" smtClean="0"/>
              <a:t>Area.</a:t>
            </a:r>
            <a:endParaRPr lang="en-IN" sz="2400" dirty="0"/>
          </a:p>
          <a:p>
            <a:endParaRPr lang="en-IN" dirty="0"/>
          </a:p>
        </p:txBody>
      </p:sp>
    </p:spTree>
    <p:extLst>
      <p:ext uri="{BB962C8B-B14F-4D97-AF65-F5344CB8AC3E}">
        <p14:creationId xmlns:p14="http://schemas.microsoft.com/office/powerpoint/2010/main" val="1856423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dirty="0" smtClean="0"/>
              <a:t>Data Set Description </a:t>
            </a:r>
            <a:r>
              <a:rPr lang="en-IN" sz="2800" dirty="0" smtClean="0"/>
              <a:t>(Continued…)</a:t>
            </a:r>
            <a:endParaRPr lang="en-IN" sz="2800" dirty="0"/>
          </a:p>
        </p:txBody>
      </p:sp>
      <p:sp>
        <p:nvSpPr>
          <p:cNvPr id="3" name="Content Placeholder 2"/>
          <p:cNvSpPr>
            <a:spLocks noGrp="1"/>
          </p:cNvSpPr>
          <p:nvPr>
            <p:ph idx="1"/>
          </p:nvPr>
        </p:nvSpPr>
        <p:spPr/>
        <p:txBody>
          <a:bodyPr>
            <a:normAutofit/>
          </a:bodyPr>
          <a:lstStyle/>
          <a:p>
            <a:endParaRPr lang="en-IN" dirty="0"/>
          </a:p>
          <a:p>
            <a:r>
              <a:rPr lang="en-IN" sz="3600" dirty="0" smtClean="0"/>
              <a:t>Folium-</a:t>
            </a:r>
          </a:p>
          <a:p>
            <a:pPr lvl="1" algn="just"/>
            <a:r>
              <a:rPr lang="en-IN" sz="2200" dirty="0" smtClean="0"/>
              <a:t> </a:t>
            </a:r>
            <a:r>
              <a:rPr lang="en-IN" sz="2200" dirty="0"/>
              <a:t>Python visualization library would be used to visualize the </a:t>
            </a:r>
            <a:r>
              <a:rPr lang="en-IN" sz="2200" dirty="0" err="1"/>
              <a:t>neighborhoods</a:t>
            </a:r>
            <a:r>
              <a:rPr lang="en-IN" sz="2200" dirty="0"/>
              <a:t> cluster distribution of Chicago city over an interactive leaflet </a:t>
            </a:r>
            <a:r>
              <a:rPr lang="en-IN" sz="2200" dirty="0" err="1"/>
              <a:t>map.Extensive</a:t>
            </a:r>
            <a:r>
              <a:rPr lang="en-IN" sz="2200" dirty="0"/>
              <a:t> comparative analysis of two randomly picked </a:t>
            </a:r>
            <a:r>
              <a:rPr lang="en-IN" sz="2200" dirty="0" err="1"/>
              <a:t>neighborhoods</a:t>
            </a:r>
            <a:r>
              <a:rPr lang="en-IN" sz="2200" dirty="0"/>
              <a:t> world be carried out to derive the desirable insights from the outcomes using python’s scientific libraries Pandas, </a:t>
            </a:r>
            <a:r>
              <a:rPr lang="en-IN" sz="2200" dirty="0" err="1"/>
              <a:t>NumPy</a:t>
            </a:r>
            <a:r>
              <a:rPr lang="en-IN" sz="2200" dirty="0"/>
              <a:t> and </a:t>
            </a:r>
            <a:r>
              <a:rPr lang="en-IN" sz="2200" dirty="0" err="1"/>
              <a:t>Scikit</a:t>
            </a:r>
            <a:r>
              <a:rPr lang="en-IN" sz="2200" dirty="0"/>
              <a:t>-learn.&lt;</a:t>
            </a:r>
            <a:r>
              <a:rPr lang="en-IN" sz="2200" dirty="0" err="1"/>
              <a:t>br</a:t>
            </a:r>
            <a:r>
              <a:rPr lang="en-IN" sz="2200" dirty="0"/>
              <a:t>&gt;</a:t>
            </a:r>
          </a:p>
          <a:p>
            <a:r>
              <a:rPr lang="en-IN" dirty="0"/>
              <a:t> </a:t>
            </a:r>
          </a:p>
          <a:p>
            <a:endParaRPr lang="en-IN" dirty="0"/>
          </a:p>
        </p:txBody>
      </p:sp>
    </p:spTree>
    <p:extLst>
      <p:ext uri="{BB962C8B-B14F-4D97-AF65-F5344CB8AC3E}">
        <p14:creationId xmlns:p14="http://schemas.microsoft.com/office/powerpoint/2010/main" val="4003757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Methodology</a:t>
            </a:r>
            <a:endParaRPr lang="en-IN" dirty="0"/>
          </a:p>
        </p:txBody>
      </p:sp>
      <p:sp>
        <p:nvSpPr>
          <p:cNvPr id="3" name="Content Placeholder 2"/>
          <p:cNvSpPr>
            <a:spLocks noGrp="1"/>
          </p:cNvSpPr>
          <p:nvPr>
            <p:ph idx="1"/>
          </p:nvPr>
        </p:nvSpPr>
        <p:spPr/>
        <p:txBody>
          <a:bodyPr/>
          <a:lstStyle/>
          <a:p>
            <a:pPr>
              <a:spcAft>
                <a:spcPts val="600"/>
              </a:spcAft>
            </a:pPr>
            <a:r>
              <a:rPr lang="en-IN" dirty="0" smtClean="0"/>
              <a:t>Importing the important Libraries</a:t>
            </a:r>
          </a:p>
          <a:p>
            <a:pPr>
              <a:spcAft>
                <a:spcPts val="600"/>
              </a:spcAft>
            </a:pPr>
            <a:r>
              <a:rPr lang="en-IN" dirty="0" smtClean="0"/>
              <a:t>Loading data from Foursquare app</a:t>
            </a:r>
          </a:p>
          <a:p>
            <a:pPr>
              <a:spcAft>
                <a:spcPts val="600"/>
              </a:spcAft>
            </a:pPr>
            <a:r>
              <a:rPr lang="en-IN" dirty="0" smtClean="0"/>
              <a:t>Getting location information</a:t>
            </a:r>
          </a:p>
          <a:p>
            <a:pPr>
              <a:spcAft>
                <a:spcPts val="600"/>
              </a:spcAft>
            </a:pPr>
            <a:r>
              <a:rPr lang="en-IN" dirty="0" smtClean="0"/>
              <a:t>Getting list of Hotels and Their ratings from Foursquare app</a:t>
            </a:r>
          </a:p>
          <a:p>
            <a:pPr>
              <a:spcAft>
                <a:spcPts val="600"/>
              </a:spcAft>
            </a:pPr>
            <a:r>
              <a:rPr lang="en-IN" dirty="0" smtClean="0"/>
              <a:t>Exploring the nearby area for restaurants and eateries</a:t>
            </a:r>
          </a:p>
          <a:p>
            <a:endParaRPr lang="en-IN" dirty="0"/>
          </a:p>
          <a:p>
            <a:endParaRPr lang="en-IN" dirty="0"/>
          </a:p>
        </p:txBody>
      </p:sp>
    </p:spTree>
    <p:extLst>
      <p:ext uri="{BB962C8B-B14F-4D97-AF65-F5344CB8AC3E}">
        <p14:creationId xmlns:p14="http://schemas.microsoft.com/office/powerpoint/2010/main" val="293959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t>Details of Hotels near </a:t>
            </a:r>
            <a:br>
              <a:rPr lang="en-IN" dirty="0" smtClean="0"/>
            </a:br>
            <a:r>
              <a:rPr lang="en-IN" dirty="0" smtClean="0"/>
              <a:t>the place of Stay ”Hotel Lemon Tree”</a:t>
            </a:r>
            <a:endParaRPr lang="en-IN" dirty="0"/>
          </a:p>
        </p:txBody>
      </p:sp>
      <p:sp>
        <p:nvSpPr>
          <p:cNvPr id="5" name="TextBox 4"/>
          <p:cNvSpPr txBox="1"/>
          <p:nvPr/>
        </p:nvSpPr>
        <p:spPr>
          <a:xfrm>
            <a:off x="1133476" y="2197542"/>
            <a:ext cx="6798412" cy="1200329"/>
          </a:xfrm>
          <a:prstGeom prst="rect">
            <a:avLst/>
          </a:prstGeom>
          <a:noFill/>
        </p:spPr>
        <p:txBody>
          <a:bodyPr wrap="square" rtlCol="0">
            <a:spAutoFit/>
          </a:bodyPr>
          <a:lstStyle/>
          <a:p>
            <a:pPr fontAlgn="ctr"/>
            <a:r>
              <a:rPr lang="en-IN" b="1" dirty="0" smtClean="0"/>
              <a:t>Hotel 1 : Irish </a:t>
            </a:r>
            <a:r>
              <a:rPr lang="en-IN" b="1" dirty="0"/>
              <a:t>restaurant</a:t>
            </a:r>
          </a:p>
          <a:p>
            <a:pPr fontAlgn="ctr"/>
            <a:r>
              <a:rPr lang="en-IN" b="1" dirty="0" smtClean="0"/>
              <a:t>Hotel 2 : Cascade </a:t>
            </a:r>
            <a:r>
              <a:rPr lang="en-IN" b="1" dirty="0"/>
              <a:t>Restaurant - Le Royal</a:t>
            </a:r>
          </a:p>
          <a:p>
            <a:endParaRPr lang="en-IN" b="1" dirty="0" smtClean="0"/>
          </a:p>
          <a:p>
            <a:r>
              <a:rPr lang="en-IN" b="1" dirty="0" smtClean="0"/>
              <a:t>Rating of Both Hotels are 07/10 (seven out of 10).</a:t>
            </a:r>
            <a:endParaRPr lang="en-IN" b="1" dirty="0"/>
          </a:p>
        </p:txBody>
      </p:sp>
      <p:sp>
        <p:nvSpPr>
          <p:cNvPr id="6" name="TextBox 5"/>
          <p:cNvSpPr txBox="1"/>
          <p:nvPr/>
        </p:nvSpPr>
        <p:spPr>
          <a:xfrm>
            <a:off x="1066799" y="3581219"/>
            <a:ext cx="10458893" cy="1569660"/>
          </a:xfrm>
          <a:prstGeom prst="rect">
            <a:avLst/>
          </a:prstGeom>
          <a:noFill/>
        </p:spPr>
        <p:txBody>
          <a:bodyPr wrap="square" rtlCol="0">
            <a:spAutoFit/>
          </a:bodyPr>
          <a:lstStyle/>
          <a:p>
            <a:pPr algn="just"/>
            <a:r>
              <a:rPr lang="en-IN" sz="2400" b="1" dirty="0" smtClean="0"/>
              <a:t>Recommended</a:t>
            </a:r>
            <a:r>
              <a:rPr lang="en-IN" sz="2400" dirty="0" smtClean="0"/>
              <a:t> : to take Lunch/Dinner in any of the Hotels. It is also found that Hotel Lemon Tree also has Restaurant Facility and Its rating is also 07, which is considered as good rating.</a:t>
            </a:r>
          </a:p>
          <a:p>
            <a:pPr algn="just"/>
            <a:r>
              <a:rPr lang="en-IN" sz="2400" b="1" dirty="0" smtClean="0"/>
              <a:t>Conclusion:</a:t>
            </a:r>
            <a:endParaRPr lang="en-IN" sz="2400" dirty="0"/>
          </a:p>
        </p:txBody>
      </p:sp>
    </p:spTree>
    <p:extLst>
      <p:ext uri="{BB962C8B-B14F-4D97-AF65-F5344CB8AC3E}">
        <p14:creationId xmlns:p14="http://schemas.microsoft.com/office/powerpoint/2010/main" val="2590948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 of Nearby Hotels</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910"/>
          <a:stretch/>
        </p:blipFill>
        <p:spPr>
          <a:xfrm>
            <a:off x="2392326" y="1730946"/>
            <a:ext cx="7126804" cy="4304729"/>
          </a:xfrm>
        </p:spPr>
      </p:pic>
    </p:spTree>
    <p:extLst>
      <p:ext uri="{BB962C8B-B14F-4D97-AF65-F5344CB8AC3E}">
        <p14:creationId xmlns:p14="http://schemas.microsoft.com/office/powerpoint/2010/main" val="294914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 of Nearby places to visit</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755"/>
          <a:stretch/>
        </p:blipFill>
        <p:spPr>
          <a:xfrm>
            <a:off x="2286000" y="1673848"/>
            <a:ext cx="7931887" cy="4783202"/>
          </a:xfrm>
        </p:spPr>
      </p:pic>
    </p:spTree>
    <p:extLst>
      <p:ext uri="{BB962C8B-B14F-4D97-AF65-F5344CB8AC3E}">
        <p14:creationId xmlns:p14="http://schemas.microsoft.com/office/powerpoint/2010/main" val="1720974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155</TotalTime>
  <Words>651</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Garamond</vt:lpstr>
      <vt:lpstr>Savon</vt:lpstr>
      <vt:lpstr>Restaurants and Eateries information  from  Hinjewadi Phase-I, Pune  </vt:lpstr>
      <vt:lpstr>Introduction</vt:lpstr>
      <vt:lpstr>   Project Description   </vt:lpstr>
      <vt:lpstr>Data Set Description</vt:lpstr>
      <vt:lpstr>Data Set Description (Continued…)</vt:lpstr>
      <vt:lpstr>Methodology</vt:lpstr>
      <vt:lpstr>Details of Hotels near  the place of Stay ”Hotel Lemon Tree”</vt:lpstr>
      <vt:lpstr>Map of Nearby Hotels</vt:lpstr>
      <vt:lpstr>Map of Nearby places to visit</vt:lpstr>
      <vt:lpstr>Exploring the Neighbourhood</vt:lpstr>
      <vt:lpstr>Conclusion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Restaurants in Hinjewadi Phase-I </dc:title>
  <dc:creator>nitin choubey</dc:creator>
  <cp:lastModifiedBy>nitin choubey</cp:lastModifiedBy>
  <cp:revision>13</cp:revision>
  <dcterms:created xsi:type="dcterms:W3CDTF">2020-05-17T10:50:58Z</dcterms:created>
  <dcterms:modified xsi:type="dcterms:W3CDTF">2020-05-17T18:12:13Z</dcterms:modified>
</cp:coreProperties>
</file>