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4A-6591-4ABE-AD87-3C0E36AA13E1}" type="datetimeFigureOut">
              <a:rPr lang="en-US" smtClean="0"/>
              <a:t>11/18/2018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B109-E5F0-431C-91D1-E2490FD399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4A-6591-4ABE-AD87-3C0E36AA13E1}" type="datetimeFigureOut">
              <a:rPr lang="en-US" smtClean="0"/>
              <a:t>11/18/2018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B109-E5F0-431C-91D1-E2490FD399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4A-6591-4ABE-AD87-3C0E36AA13E1}" type="datetimeFigureOut">
              <a:rPr lang="en-US" smtClean="0"/>
              <a:t>11/18/2018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B109-E5F0-431C-91D1-E2490FD399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4A-6591-4ABE-AD87-3C0E36AA13E1}" type="datetimeFigureOut">
              <a:rPr lang="en-US" smtClean="0"/>
              <a:t>11/18/2018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B109-E5F0-431C-91D1-E2490FD399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4A-6591-4ABE-AD87-3C0E36AA13E1}" type="datetimeFigureOut">
              <a:rPr lang="en-US" smtClean="0"/>
              <a:t>11/18/2018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B109-E5F0-431C-91D1-E2490FD399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4A-6591-4ABE-AD87-3C0E36AA13E1}" type="datetimeFigureOut">
              <a:rPr lang="en-US" smtClean="0"/>
              <a:t>11/18/2018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B109-E5F0-431C-91D1-E2490FD399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4A-6591-4ABE-AD87-3C0E36AA13E1}" type="datetimeFigureOut">
              <a:rPr lang="en-US" smtClean="0"/>
              <a:t>11/18/2018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B109-E5F0-431C-91D1-E2490FD399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4A-6591-4ABE-AD87-3C0E36AA13E1}" type="datetimeFigureOut">
              <a:rPr lang="en-US" smtClean="0"/>
              <a:t>11/18/2018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B109-E5F0-431C-91D1-E2490FD399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4A-6591-4ABE-AD87-3C0E36AA13E1}" type="datetimeFigureOut">
              <a:rPr lang="en-US" smtClean="0"/>
              <a:t>11/18/2018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B109-E5F0-431C-91D1-E2490FD399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4A-6591-4ABE-AD87-3C0E36AA13E1}" type="datetimeFigureOut">
              <a:rPr lang="en-US" smtClean="0"/>
              <a:t>11/18/2018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B109-E5F0-431C-91D1-E2490FD399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F44A-6591-4ABE-AD87-3C0E36AA13E1}" type="datetimeFigureOut">
              <a:rPr lang="en-US" smtClean="0"/>
              <a:t>11/18/2018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B109-E5F0-431C-91D1-E2490FD399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F44A-6591-4ABE-AD87-3C0E36AA13E1}" type="datetimeFigureOut">
              <a:rPr lang="en-US" smtClean="0"/>
              <a:t>11/18/2018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B109-E5F0-431C-91D1-E2490FD399F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Quality Function Deployment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214313" y="3357563"/>
            <a:ext cx="8715375" cy="2571750"/>
          </a:xfrm>
        </p:spPr>
        <p:txBody>
          <a:bodyPr/>
          <a:lstStyle/>
          <a:p>
            <a:pPr eaLnBrk="1" hangingPunct="1">
              <a:tabLst>
                <a:tab pos="2173288" algn="l"/>
              </a:tabLst>
              <a:defRPr/>
            </a:pPr>
            <a:r>
              <a:rPr lang="en-GB" sz="3600" dirty="0" smtClean="0"/>
              <a:t>‘</a:t>
            </a:r>
            <a:r>
              <a:rPr lang="en-GB" sz="3600" dirty="0" smtClean="0">
                <a:solidFill>
                  <a:srgbClr val="C00000"/>
                </a:solidFill>
              </a:rPr>
              <a:t>Quality</a:t>
            </a:r>
            <a:r>
              <a:rPr lang="en-GB" sz="3600" dirty="0" smtClean="0"/>
              <a:t> </a:t>
            </a:r>
            <a:r>
              <a:rPr lang="en-GB" sz="3600" i="1" dirty="0" smtClean="0">
                <a:solidFill>
                  <a:srgbClr val="00B050"/>
                </a:solidFill>
              </a:rPr>
              <a:t>Function</a:t>
            </a:r>
            <a:r>
              <a:rPr lang="en-GB" sz="3600" dirty="0" smtClean="0"/>
              <a:t> </a:t>
            </a:r>
            <a:r>
              <a:rPr lang="en-GB" sz="3600" dirty="0" smtClean="0">
                <a:solidFill>
                  <a:schemeClr val="accent4">
                    <a:lumMod val="75000"/>
                  </a:schemeClr>
                </a:solidFill>
              </a:rPr>
              <a:t>Deployment</a:t>
            </a:r>
            <a:r>
              <a:rPr lang="en-GB" sz="3600" dirty="0" smtClean="0"/>
              <a:t>’</a:t>
            </a:r>
            <a:r>
              <a:rPr lang="en-GB" sz="3000" dirty="0" smtClean="0"/>
              <a:t> </a:t>
            </a:r>
            <a:br>
              <a:rPr lang="en-GB" sz="3000" dirty="0" smtClean="0"/>
            </a:br>
            <a:r>
              <a:rPr lang="en-GB" sz="3600" dirty="0" smtClean="0"/>
              <a:t>means</a:t>
            </a:r>
            <a:r>
              <a:rPr lang="en-GB" sz="3000" dirty="0" smtClean="0"/>
              <a:t> </a:t>
            </a:r>
            <a:br>
              <a:rPr lang="en-GB" sz="3000" dirty="0" smtClean="0"/>
            </a:br>
            <a:r>
              <a:rPr lang="en-GB" sz="3000" dirty="0" smtClean="0"/>
              <a:t>The responsibilities for producing a quality item must be assigned to all parts of a corporation.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75" y="1044575"/>
            <a:ext cx="885825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tabLst>
                <a:tab pos="2293938" algn="l"/>
              </a:tabLst>
              <a:defRPr/>
            </a:pPr>
            <a:r>
              <a:rPr lang="en-GB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| Meeting Customer Requirements 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|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Must Be Done - Focusing the attention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| Who Will Do It, When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QFD is used to capture the voice of the customer and translate it into technical information that an organization can use in order to create or improve a product. </a:t>
            </a:r>
          </a:p>
          <a:p>
            <a:pPr lvl="1"/>
            <a:r>
              <a:rPr lang="en-US" dirty="0" smtClean="0"/>
              <a:t>Developed in Japan in the 1970s 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Akao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QFD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r>
              <a:rPr lang="en-US" dirty="0" smtClean="0"/>
              <a:t>It is often called a House of Quality because:</a:t>
            </a:r>
          </a:p>
          <a:p>
            <a:pPr lvl="1"/>
            <a:r>
              <a:rPr lang="en-US" dirty="0" smtClean="0"/>
              <a:t>Customer information is shown horizontally</a:t>
            </a:r>
          </a:p>
          <a:p>
            <a:pPr lvl="1"/>
            <a:r>
              <a:rPr lang="en-US" dirty="0" smtClean="0"/>
              <a:t>Technical information  is shown vertically</a:t>
            </a:r>
          </a:p>
          <a:p>
            <a:endParaRPr lang="en-GB" dirty="0"/>
          </a:p>
        </p:txBody>
      </p:sp>
      <p:pic>
        <p:nvPicPr>
          <p:cNvPr id="4" name="Picture 5" descr="qfd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943744"/>
            <a:ext cx="3648075" cy="523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6172200" y="1752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6172200" y="5181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181600" y="583565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Technical Information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876800" y="48006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064830" y="444958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Customer Information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QFD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QFD’s are planning and communication tools:</a:t>
            </a:r>
          </a:p>
          <a:p>
            <a:pPr lvl="1"/>
            <a:r>
              <a:rPr lang="en-US" dirty="0" smtClean="0"/>
              <a:t>Used for new product development</a:t>
            </a:r>
          </a:p>
          <a:p>
            <a:pPr lvl="1"/>
            <a:r>
              <a:rPr lang="en-US" dirty="0" smtClean="0"/>
              <a:t>Used to conform to customer demands</a:t>
            </a:r>
          </a:p>
          <a:p>
            <a:pPr lvl="1"/>
            <a:r>
              <a:rPr lang="en-US" dirty="0" smtClean="0"/>
              <a:t>Used any time you have customers and you need to identify their expectations and turn that information into workable technical specifications.</a:t>
            </a:r>
          </a:p>
          <a:p>
            <a:pPr lvl="1"/>
            <a:r>
              <a:rPr lang="en-US" dirty="0" smtClean="0"/>
              <a:t>Used to help set strategic targets</a:t>
            </a:r>
          </a:p>
          <a:p>
            <a:pPr lvl="1"/>
            <a:r>
              <a:rPr lang="en-US" dirty="0" smtClean="0"/>
              <a:t>Used to help determine priority issues</a:t>
            </a:r>
          </a:p>
          <a:p>
            <a:pPr lvl="1"/>
            <a:r>
              <a:rPr lang="en-US" dirty="0" smtClean="0"/>
              <a:t>Used for analysis</a:t>
            </a:r>
          </a:p>
          <a:p>
            <a:pPr lvl="1"/>
            <a:r>
              <a:rPr lang="en-US" dirty="0" smtClean="0"/>
              <a:t>Used to estimate what the competition is doing</a:t>
            </a:r>
          </a:p>
          <a:p>
            <a:pPr lvl="1"/>
            <a:r>
              <a:rPr lang="en-US" dirty="0" smtClean="0"/>
              <a:t>Used to integrate complex information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QFD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QFDs encourage: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Team building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Consensus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Creativity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Structure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Organization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Development of new ideas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Remove suggestiveness from the product development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QFD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Voice of the Customer</a:t>
            </a:r>
          </a:p>
          <a:p>
            <a:pPr lvl="1"/>
            <a:r>
              <a:rPr lang="en-US" dirty="0" smtClean="0"/>
              <a:t>Capture the Voice of the Customer</a:t>
            </a:r>
          </a:p>
          <a:p>
            <a:pPr lvl="1"/>
            <a:r>
              <a:rPr lang="en-US" dirty="0" smtClean="0"/>
              <a:t>Organize the Voice of the Customer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QFD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Voice of the Customer: Four types of customers</a:t>
            </a:r>
          </a:p>
          <a:p>
            <a:pPr lvl="1"/>
            <a:r>
              <a:rPr lang="en-US" dirty="0" smtClean="0"/>
              <a:t>Those customers we already have and can’t lose</a:t>
            </a:r>
          </a:p>
          <a:p>
            <a:pPr lvl="1"/>
            <a:r>
              <a:rPr lang="en-US" dirty="0" smtClean="0"/>
              <a:t>Those customers we could lose easily</a:t>
            </a:r>
          </a:p>
          <a:p>
            <a:pPr lvl="1"/>
            <a:r>
              <a:rPr lang="en-US" dirty="0" smtClean="0"/>
              <a:t>Those customers we could gain with minor product changes</a:t>
            </a:r>
          </a:p>
          <a:p>
            <a:pPr lvl="1"/>
            <a:r>
              <a:rPr lang="en-US" dirty="0" smtClean="0"/>
              <a:t>Those customers we can’t get.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225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Quality Function Deployment</vt:lpstr>
      <vt:lpstr>‘Quality Function Deployment’  means  The responsibilities for producing a quality item must be assigned to all parts of a corporation.</vt:lpstr>
      <vt:lpstr>Introduction</vt:lpstr>
      <vt:lpstr>QFD</vt:lpstr>
      <vt:lpstr>QFD</vt:lpstr>
      <vt:lpstr>QFD</vt:lpstr>
      <vt:lpstr>QFD</vt:lpstr>
      <vt:lpstr>QFD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Function Deployment</dc:title>
  <dc:creator>Nitin Deepak</dc:creator>
  <cp:lastModifiedBy>Nitin Deepak</cp:lastModifiedBy>
  <cp:revision>6</cp:revision>
  <dcterms:created xsi:type="dcterms:W3CDTF">2018-11-18T16:01:18Z</dcterms:created>
  <dcterms:modified xsi:type="dcterms:W3CDTF">2018-11-18T16:13:57Z</dcterms:modified>
</cp:coreProperties>
</file>