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8501-CB26-4560-952F-7A1A73250305}" type="datetimeFigureOut">
              <a:rPr lang="en-US" smtClean="0"/>
              <a:t>10/28/2018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8C0B-E70E-4D04-9A7F-EE61D5D58E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8501-CB26-4560-952F-7A1A73250305}" type="datetimeFigureOut">
              <a:rPr lang="en-US" smtClean="0"/>
              <a:t>10/28/2018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8C0B-E70E-4D04-9A7F-EE61D5D58E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8501-CB26-4560-952F-7A1A73250305}" type="datetimeFigureOut">
              <a:rPr lang="en-US" smtClean="0"/>
              <a:t>10/28/2018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8C0B-E70E-4D04-9A7F-EE61D5D58E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8501-CB26-4560-952F-7A1A73250305}" type="datetimeFigureOut">
              <a:rPr lang="en-US" smtClean="0"/>
              <a:t>10/28/2018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8C0B-E70E-4D04-9A7F-EE61D5D58E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8501-CB26-4560-952F-7A1A73250305}" type="datetimeFigureOut">
              <a:rPr lang="en-US" smtClean="0"/>
              <a:t>10/28/2018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8C0B-E70E-4D04-9A7F-EE61D5D58E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8501-CB26-4560-952F-7A1A73250305}" type="datetimeFigureOut">
              <a:rPr lang="en-US" smtClean="0"/>
              <a:t>10/28/2018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8C0B-E70E-4D04-9A7F-EE61D5D58E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8501-CB26-4560-952F-7A1A73250305}" type="datetimeFigureOut">
              <a:rPr lang="en-US" smtClean="0"/>
              <a:t>10/28/2018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8C0B-E70E-4D04-9A7F-EE61D5D58E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8501-CB26-4560-952F-7A1A73250305}" type="datetimeFigureOut">
              <a:rPr lang="en-US" smtClean="0"/>
              <a:t>10/28/2018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8C0B-E70E-4D04-9A7F-EE61D5D58E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8501-CB26-4560-952F-7A1A73250305}" type="datetimeFigureOut">
              <a:rPr lang="en-US" smtClean="0"/>
              <a:t>10/28/2018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8C0B-E70E-4D04-9A7F-EE61D5D58E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8501-CB26-4560-952F-7A1A73250305}" type="datetimeFigureOut">
              <a:rPr lang="en-US" smtClean="0"/>
              <a:t>10/28/2018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8C0B-E70E-4D04-9A7F-EE61D5D58E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8501-CB26-4560-952F-7A1A73250305}" type="datetimeFigureOut">
              <a:rPr lang="en-US" smtClean="0"/>
              <a:t>10/28/2018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8C0B-E70E-4D04-9A7F-EE61D5D58E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68501-CB26-4560-952F-7A1A73250305}" type="datetimeFigureOut">
              <a:rPr lang="en-US" smtClean="0"/>
              <a:t>10/28/2018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8C0B-E70E-4D04-9A7F-EE61D5D58E5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Size Factors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 smtClean="0"/>
              <a:t>In this section, the level of effort devoted to software development and maintenance is discussed; </a:t>
            </a:r>
          </a:p>
          <a:p>
            <a:pPr lvl="1" algn="just"/>
            <a:r>
              <a:rPr lang="en-GB" dirty="0"/>
              <a:t>T</a:t>
            </a:r>
            <a:r>
              <a:rPr lang="en-GB" dirty="0" smtClean="0"/>
              <a:t>he distribution of effort among activities is presented, and</a:t>
            </a:r>
          </a:p>
          <a:p>
            <a:pPr lvl="1" algn="just"/>
            <a:r>
              <a:rPr lang="en-GB" dirty="0"/>
              <a:t>T</a:t>
            </a:r>
            <a:r>
              <a:rPr lang="en-GB" dirty="0" smtClean="0"/>
              <a:t>he size categories for software projects are described. </a:t>
            </a:r>
          </a:p>
          <a:p>
            <a:pPr algn="just"/>
            <a:r>
              <a:rPr lang="en-GB" dirty="0" smtClean="0"/>
              <a:t>The results reported here summarize many different software projects from many different organisations, and they should be viewed only in the statistical sense.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Total Effort devoted to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71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Software Engineering</vt:lpstr>
      <vt:lpstr>Introduction</vt:lpstr>
      <vt:lpstr>Total Effort devoted to software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Nitin Deepak</dc:creator>
  <cp:lastModifiedBy>Nitin Deepak</cp:lastModifiedBy>
  <cp:revision>1</cp:revision>
  <dcterms:created xsi:type="dcterms:W3CDTF">2018-10-28T16:13:30Z</dcterms:created>
  <dcterms:modified xsi:type="dcterms:W3CDTF">2018-10-28T17:00:08Z</dcterms:modified>
</cp:coreProperties>
</file>