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1C03CD-0D87-489C-903D-E2A43E78BE9F}" type="datetimeFigureOut">
              <a:rPr lang="en-US" smtClean="0"/>
              <a:pPr/>
              <a:t>10/28/2018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3D42DF-0664-42C1-857E-B068A7573EF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1C03CD-0D87-489C-903D-E2A43E78BE9F}" type="datetimeFigureOut">
              <a:rPr lang="en-US" smtClean="0"/>
              <a:pPr/>
              <a:t>10/28/2018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3D42DF-0664-42C1-857E-B068A7573E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1C03CD-0D87-489C-903D-E2A43E78BE9F}" type="datetimeFigureOut">
              <a:rPr lang="en-US" smtClean="0"/>
              <a:pPr/>
              <a:t>10/28/2018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3D42DF-0664-42C1-857E-B068A7573E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1C03CD-0D87-489C-903D-E2A43E78BE9F}" type="datetimeFigureOut">
              <a:rPr lang="en-US" smtClean="0"/>
              <a:pPr/>
              <a:t>10/28/2018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3D42DF-0664-42C1-857E-B068A7573E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1C03CD-0D87-489C-903D-E2A43E78BE9F}" type="datetimeFigureOut">
              <a:rPr lang="en-US" smtClean="0"/>
              <a:pPr/>
              <a:t>10/28/2018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3D42DF-0664-42C1-857E-B068A7573EF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1C03CD-0D87-489C-903D-E2A43E78BE9F}" type="datetimeFigureOut">
              <a:rPr lang="en-US" smtClean="0"/>
              <a:pPr/>
              <a:t>10/28/2018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3D42DF-0664-42C1-857E-B068A7573E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1C03CD-0D87-489C-903D-E2A43E78BE9F}" type="datetimeFigureOut">
              <a:rPr lang="en-US" smtClean="0"/>
              <a:pPr/>
              <a:t>10/28/2018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3D42DF-0664-42C1-857E-B068A7573E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1C03CD-0D87-489C-903D-E2A43E78BE9F}" type="datetimeFigureOut">
              <a:rPr lang="en-US" smtClean="0"/>
              <a:pPr/>
              <a:t>10/28/2018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3D42DF-0664-42C1-857E-B068A7573E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1C03CD-0D87-489C-903D-E2A43E78BE9F}" type="datetimeFigureOut">
              <a:rPr lang="en-US" smtClean="0"/>
              <a:pPr/>
              <a:t>10/28/2018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3D42DF-0664-42C1-857E-B068A7573EF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1C03CD-0D87-489C-903D-E2A43E78BE9F}" type="datetimeFigureOut">
              <a:rPr lang="en-US" smtClean="0"/>
              <a:pPr/>
              <a:t>10/28/2018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3D42DF-0664-42C1-857E-B068A7573E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1C03CD-0D87-489C-903D-E2A43E78BE9F}" type="datetimeFigureOut">
              <a:rPr lang="en-US" smtClean="0"/>
              <a:pPr/>
              <a:t>10/28/2018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3D42DF-0664-42C1-857E-B068A7573EF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F1C03CD-0D87-489C-903D-E2A43E78BE9F}" type="datetimeFigureOut">
              <a:rPr lang="en-US" smtClean="0"/>
              <a:pPr/>
              <a:t>10/28/2018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53D42DF-0664-42C1-857E-B068A7573EF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checking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type is a set of values together with a set of operations that can be performed on them.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language’s type system specifies which operations are valid for which types.</a:t>
            </a:r>
          </a:p>
          <a:p>
            <a:r>
              <a:rPr lang="en-US" dirty="0" smtClean="0"/>
              <a:t>Type systems provide a concise formalization of the semantic checking values.</a:t>
            </a:r>
          </a:p>
          <a:p>
            <a:r>
              <a:rPr lang="en-US" dirty="0" smtClean="0"/>
              <a:t>Type checking is the process of checking that the program obeys the type system.</a:t>
            </a:r>
          </a:p>
          <a:p>
            <a:r>
              <a:rPr lang="en-US" dirty="0" smtClean="0"/>
              <a:t>A type checker implements type system.</a:t>
            </a:r>
          </a:p>
          <a:p>
            <a:r>
              <a:rPr lang="en-US" dirty="0" smtClean="0"/>
              <a:t>A sound type system eliminates run-time type checking for type errors.</a:t>
            </a:r>
          </a:p>
          <a:p>
            <a:pPr lvl="1"/>
            <a:r>
              <a:rPr lang="en-US" dirty="0" smtClean="0"/>
              <a:t>Memory errors: Reading from an invalid pointer, etc.</a:t>
            </a:r>
          </a:p>
          <a:p>
            <a:pPr lvl="1"/>
            <a:r>
              <a:rPr lang="en-US" dirty="0" smtClean="0"/>
              <a:t>Violation of abstraction boundaries.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48800" y="0"/>
            <a:ext cx="6372225" cy="454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Means each operation in a program receives appropriate number of arguments of appropriate types in appropriate number.</a:t>
            </a:r>
          </a:p>
          <a:p>
            <a:r>
              <a:rPr lang="en-US" dirty="0" smtClean="0"/>
              <a:t>Purpose is to verify that operations performed on a value are in-fact permissible.</a:t>
            </a:r>
          </a:p>
          <a:p>
            <a:r>
              <a:rPr lang="en-US" dirty="0" smtClean="0"/>
              <a:t>Certain operations are legal for values of each type: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It does not make sense </a:t>
            </a:r>
            <a:r>
              <a:rPr lang="en-US" dirty="0" smtClean="0"/>
              <a:t>to add a function pointer and an integer in </a:t>
            </a:r>
            <a:r>
              <a:rPr lang="en-US" b="1" dirty="0" smtClean="0"/>
              <a:t>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It does make sense </a:t>
            </a:r>
            <a:r>
              <a:rPr lang="en-US" dirty="0" smtClean="0"/>
              <a:t>to add two integers.</a:t>
            </a:r>
          </a:p>
          <a:p>
            <a:r>
              <a:rPr lang="en-US" dirty="0" smtClean="0"/>
              <a:t>The type of an identifier is typically available from declarations, but we may have to keep track of the type of intermediate expressions.</a:t>
            </a:r>
          </a:p>
          <a:p>
            <a:r>
              <a:rPr lang="en-US" dirty="0" smtClean="0"/>
              <a:t>Type errors arise when operations performed on values that do not support that operation.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Three kinds of languages: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Statically typed</a:t>
            </a:r>
            <a:r>
              <a:rPr lang="en-US" dirty="0" smtClean="0"/>
              <a:t>: All or almost all checking of types is done as part of compilation (C, C++).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Dynamically typed</a:t>
            </a:r>
            <a:r>
              <a:rPr lang="en-US" dirty="0" smtClean="0"/>
              <a:t>: Almost all checking of types is done as part of program execution (scheme, Prolog).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Untyped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No type checking (machine code).</a:t>
            </a:r>
          </a:p>
          <a:p>
            <a:r>
              <a:rPr lang="en-US" dirty="0" smtClean="0"/>
              <a:t>Static typing </a:t>
            </a:r>
          </a:p>
          <a:p>
            <a:pPr lvl="1"/>
            <a:r>
              <a:rPr lang="en-US" dirty="0" smtClean="0"/>
              <a:t>Static checking catches many programming errors at compiling time.</a:t>
            </a:r>
          </a:p>
          <a:p>
            <a:pPr lvl="1"/>
            <a:r>
              <a:rPr lang="en-US" dirty="0" smtClean="0"/>
              <a:t>Avoids overhead of runtime type checks</a:t>
            </a:r>
          </a:p>
          <a:p>
            <a:r>
              <a:rPr lang="en-US" dirty="0" smtClean="0"/>
              <a:t>Dynamic typing</a:t>
            </a:r>
          </a:p>
          <a:p>
            <a:pPr lvl="1"/>
            <a:r>
              <a:rPr lang="en-US" dirty="0" smtClean="0"/>
              <a:t>Static type systems are restrictive</a:t>
            </a:r>
          </a:p>
          <a:p>
            <a:pPr lvl="1"/>
            <a:r>
              <a:rPr lang="en-US" dirty="0" smtClean="0"/>
              <a:t>Rapid prototyping easier in a dynamic type system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Verification Vs Validation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Verification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Are we building the product right</a:t>
            </a:r>
          </a:p>
          <a:p>
            <a:pPr lvl="1"/>
            <a:r>
              <a:rPr lang="en-US" dirty="0" smtClean="0"/>
              <a:t>The software should conform to its specification</a:t>
            </a:r>
          </a:p>
          <a:p>
            <a:r>
              <a:rPr lang="en-US" b="1" dirty="0" smtClean="0"/>
              <a:t>Validation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Are we building the right product</a:t>
            </a:r>
          </a:p>
          <a:p>
            <a:pPr lvl="1"/>
            <a:r>
              <a:rPr lang="en-US" dirty="0" smtClean="0"/>
              <a:t>The software should do what the user really requires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and Static Verification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Dynamic V &amp; V</a:t>
            </a:r>
            <a:r>
              <a:rPr lang="en-US" dirty="0" smtClean="0"/>
              <a:t>  Concerned with exercising and </a:t>
            </a:r>
            <a:r>
              <a:rPr lang="en-US" dirty="0" smtClean="0"/>
              <a:t>observing </a:t>
            </a:r>
            <a:r>
              <a:rPr lang="en-US" dirty="0" smtClean="0"/>
              <a:t>product behavior (testing).</a:t>
            </a:r>
          </a:p>
          <a:p>
            <a:r>
              <a:rPr lang="en-US" i="1" dirty="0" smtClean="0"/>
              <a:t>Static verification</a:t>
            </a:r>
            <a:r>
              <a:rPr lang="en-US" dirty="0" smtClean="0"/>
              <a:t>  Concerned with analysis of </a:t>
            </a:r>
            <a:r>
              <a:rPr lang="en-US" dirty="0" smtClean="0"/>
              <a:t>the </a:t>
            </a:r>
            <a:r>
              <a:rPr lang="en-US" dirty="0" smtClean="0"/>
              <a:t>static system representation to discover problems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and Dynamic V&amp;V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52600"/>
            <a:ext cx="7772400" cy="350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106</TotalTime>
  <Words>340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Type checking</vt:lpstr>
      <vt:lpstr>Type</vt:lpstr>
      <vt:lpstr>Type systems</vt:lpstr>
      <vt:lpstr>Type checking</vt:lpstr>
      <vt:lpstr>Type Checking Overview</vt:lpstr>
      <vt:lpstr>Verification Vs Validation</vt:lpstr>
      <vt:lpstr>Dynamic and Static Verification</vt:lpstr>
      <vt:lpstr>Static and Dynamic V&amp;V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checking</dc:title>
  <dc:creator>Nitin Deepak</dc:creator>
  <cp:lastModifiedBy>Nitin Deepak</cp:lastModifiedBy>
  <cp:revision>7</cp:revision>
  <dcterms:created xsi:type="dcterms:W3CDTF">2018-10-28T14:02:51Z</dcterms:created>
  <dcterms:modified xsi:type="dcterms:W3CDTF">2018-10-28T15:55:37Z</dcterms:modified>
</cp:coreProperties>
</file>