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0D469C-0B21-4309-BFF3-CAE2165BB25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Statement, USE CASE, DFD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Subject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6" name="Picture 5" descr="SubjectInformation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238250"/>
            <a:ext cx="89535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5450534" y="3051601"/>
            <a:ext cx="647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Student-Subject Choice 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4" descr="StudentSubjectChoiceMana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0"/>
            <a:ext cx="778584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Marks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4" descr="MarksInformationMana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8981439" cy="4501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2362200"/>
            <a:ext cx="5293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Assignment</a:t>
            </a:r>
          </a:p>
          <a:p>
            <a:r>
              <a:rPr lang="en-US" sz="3600" dirty="0" smtClean="0"/>
              <a:t>Prepare E-R Diagram for </a:t>
            </a:r>
          </a:p>
          <a:p>
            <a:r>
              <a:rPr lang="en-US" sz="3600" dirty="0" smtClean="0"/>
              <a:t>Result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04950"/>
            <a:ext cx="8734425" cy="276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048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Problem Statement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00" y="1066800"/>
            <a:ext cx="423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Result Management System</a:t>
            </a:r>
          </a:p>
        </p:txBody>
      </p:sp>
      <p:pic>
        <p:nvPicPr>
          <p:cNvPr id="7" name="Picture 6" descr="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962400"/>
            <a:ext cx="8886825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048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Problem Statement </a:t>
            </a:r>
            <a:r>
              <a:rPr lang="en-US" sz="4400" dirty="0" smtClean="0">
                <a:solidFill>
                  <a:srgbClr val="FF0000"/>
                </a:solidFill>
              </a:rPr>
              <a:t>contd.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00" y="1066800"/>
            <a:ext cx="423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Result Management System</a:t>
            </a:r>
          </a:p>
        </p:txBody>
      </p:sp>
      <p:pic>
        <p:nvPicPr>
          <p:cNvPr id="1026" name="Picture 2" descr="C:\Users\nitin\Desktop\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1600200"/>
            <a:ext cx="8888413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85800" y="592138"/>
            <a:ext cx="7668050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048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Data Flow Diagram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00" y="1066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0-Level Diagram</a:t>
            </a:r>
            <a:r>
              <a:rPr lang="en-US" sz="2800" u="sng" dirty="0" smtClean="0"/>
              <a:t> or </a:t>
            </a:r>
            <a:r>
              <a:rPr lang="en-US" sz="2800" u="sng" dirty="0" smtClean="0">
                <a:solidFill>
                  <a:srgbClr val="FF0000"/>
                </a:solidFill>
              </a:rPr>
              <a:t>Context Diagram</a:t>
            </a:r>
          </a:p>
        </p:txBody>
      </p:sp>
      <p:pic>
        <p:nvPicPr>
          <p:cNvPr id="2050" name="Picture 2" descr="C:\Users\nitin\Desktop\Context_0_Lev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086475" cy="45529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581400" y="1828800"/>
            <a:ext cx="914400" cy="4796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882390" y="1858780"/>
            <a:ext cx="914400" cy="4796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295400" y="3507698"/>
            <a:ext cx="1143000" cy="3485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81200" y="5410200"/>
            <a:ext cx="1143000" cy="685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672590" y="5378970"/>
            <a:ext cx="1143000" cy="5034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410200" y="5410200"/>
            <a:ext cx="11430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1073140" y="2673340"/>
            <a:ext cx="312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1-Level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nitin\Desktop\1_Lev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7012113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219200" y="6324600"/>
            <a:ext cx="9144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819400" y="1066800"/>
            <a:ext cx="10668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22030" y="3520190"/>
            <a:ext cx="10668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239000" y="381000"/>
            <a:ext cx="10668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User Account Maintenance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4" descr="UserAccountMaintenance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433512"/>
            <a:ext cx="8620125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Login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4" descr="Login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815055" cy="363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 descr="StudentInformationMana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19225"/>
            <a:ext cx="8991600" cy="4019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Student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</TotalTime>
  <Words>73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Result Management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Management System</dc:title>
  <dc:creator>nitin</dc:creator>
  <cp:lastModifiedBy>Nitin Deepak</cp:lastModifiedBy>
  <cp:revision>9</cp:revision>
  <dcterms:created xsi:type="dcterms:W3CDTF">2015-02-17T16:56:04Z</dcterms:created>
  <dcterms:modified xsi:type="dcterms:W3CDTF">2017-02-17T05:09:13Z</dcterms:modified>
</cp:coreProperties>
</file>