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415E-F95E-4EDA-95D1-483DFB0A1772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50CB-6D94-4706-870F-67B5C10B6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50CB-6D94-4706-870F-67B5C10B65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27B0-FA58-441C-9D69-6A8B1FBADC4A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location_PairProgramming.p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eedbackLoops.p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LOPMENT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3820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Mostly Used </a:t>
            </a:r>
            <a:r>
              <a:rPr lang="en-US" sz="3600" b="1" dirty="0" smtClean="0">
                <a:solidFill>
                  <a:srgbClr val="C00000"/>
                </a:solidFill>
              </a:rPr>
              <a:t>Process Model </a:t>
            </a:r>
            <a:r>
              <a:rPr lang="en-US" sz="2800" dirty="0" smtClean="0">
                <a:solidFill>
                  <a:srgbClr val="C00000"/>
                </a:solidFill>
              </a:rPr>
              <a:t>nowadays.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419600"/>
            <a:ext cx="91440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20" y="3020520"/>
            <a:ext cx="8610600" cy="289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algn="just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Agile Development</a:t>
            </a:r>
            <a:endParaRPr lang="en-US" sz="32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5100" algn="just"/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simple terms, it’s a methodology that reduces development cost and risk, improves quality and enhances your customers’ satisfaction by better meeting their needs and expectations.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 is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to move quickly and </a:t>
            </a:r>
            <a:r>
              <a:rPr lang="en-US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easily.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to think and understand 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quickly.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Agile software development</a:t>
            </a:r>
            <a:r>
              <a:rPr lang="en-US" dirty="0" smtClean="0"/>
              <a:t> is a group of software development methods based on </a:t>
            </a:r>
            <a:r>
              <a:rPr lang="en-US" dirty="0" smtClean="0">
                <a:solidFill>
                  <a:srgbClr val="FF0000"/>
                </a:solidFill>
              </a:rPr>
              <a:t>[iterative]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[incremental development]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where requirements and solutions evolve through collaboration between self-organizing, cross-functional teams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Again…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What is A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il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810000"/>
          </a:xfrm>
        </p:spPr>
        <p:txBody>
          <a:bodyPr/>
          <a:lstStyle/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move quickly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break obstacles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be creative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break the traditional paradigm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adopt change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work on what’s on hand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gile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M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anifesto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Individuals and Interactions: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n agile development, self-organization and motivation are important, as are interactions like </a:t>
            </a:r>
            <a:r>
              <a:rPr lang="en-US" sz="2000" dirty="0" smtClean="0">
                <a:solidFill>
                  <a:srgbClr val="FF0000"/>
                </a:solidFill>
                <a:hlinkClick r:id="rId2" action="ppaction://hlinkpres?slideindex=1&amp;slidetitle="/>
              </a:rPr>
              <a:t>co-location and pair programming</a:t>
            </a:r>
            <a:r>
              <a:rPr lang="en-US" sz="2000" dirty="0" smtClean="0">
                <a:solidFill>
                  <a:srgbClr val="002060"/>
                </a:solidFill>
                <a:hlinkClick r:id="rId2" action="ppaction://hlinkpres?slideindex=1&amp;slidetitle="/>
              </a:rPr>
              <a:t>.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Working Software: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Working software will be more useful and welcome than just presenting documents to clients in meetings.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Customer collaboration: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Requirements cannot be fully collected at the beginning of the software development cycle, therefore continuous customer or stakeholder involvement is very important.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Responding to change: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gile development is focused on quick responses to change and continuous development.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hy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t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gile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focuses on completing features as opposed to rigid plans.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Team strives to work with and facilitate change.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Planning and estimation are team activities.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Documentation is secondary to functionality.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Short iterations provide key mechanism for feedback loops</a:t>
            </a: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 is necessary but over-specification slow the project.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 communication is the key to success.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Feedback is elicited throughout the life cycle.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  <a:r>
              <a:rPr lang="en-US" sz="4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eed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</a:t>
            </a:r>
            <a:r>
              <a:rPr lang="en-US" sz="4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rounds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Ag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il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191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 critical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Senior developers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often changes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Small number of developers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Culture that responds to change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207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DEVELOPMENT</vt:lpstr>
      <vt:lpstr>What is Agile?</vt:lpstr>
      <vt:lpstr>Agile Software Development</vt:lpstr>
      <vt:lpstr>Again… What is Agile?</vt:lpstr>
      <vt:lpstr>Agile Manifesto</vt:lpstr>
      <vt:lpstr>Why to go Agile?</vt:lpstr>
      <vt:lpstr>Need Grounds to go Agile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nitin</dc:creator>
  <cp:lastModifiedBy>nitin</cp:lastModifiedBy>
  <cp:revision>44</cp:revision>
  <dcterms:created xsi:type="dcterms:W3CDTF">2014-04-18T08:54:14Z</dcterms:created>
  <dcterms:modified xsi:type="dcterms:W3CDTF">2014-04-21T04:17:05Z</dcterms:modified>
</cp:coreProperties>
</file>