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F13F78-0A8F-4481-927C-3DBD4F096F4E}"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13F78-0A8F-4481-927C-3DBD4F096F4E}"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13F78-0A8F-4481-927C-3DBD4F096F4E}"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13F78-0A8F-4481-927C-3DBD4F096F4E}"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F13F78-0A8F-4481-927C-3DBD4F096F4E}"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F13F78-0A8F-4481-927C-3DBD4F096F4E}"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F13F78-0A8F-4481-927C-3DBD4F096F4E}" type="datetimeFigureOut">
              <a:rPr lang="en-US" smtClean="0"/>
              <a:pPr/>
              <a:t>4/18/2014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F13F78-0A8F-4481-927C-3DBD4F096F4E}" type="datetimeFigureOut">
              <a:rPr lang="en-US" smtClean="0"/>
              <a:pPr/>
              <a:t>4/18/2014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13F78-0A8F-4481-927C-3DBD4F096F4E}" type="datetimeFigureOut">
              <a:rPr lang="en-US" smtClean="0"/>
              <a:pPr/>
              <a:t>4/18/2014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13F78-0A8F-4481-927C-3DBD4F096F4E}"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13F78-0A8F-4481-927C-3DBD4F096F4E}"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DFD73-A3A0-4E0C-BEEC-64322367E9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13F78-0A8F-4481-927C-3DBD4F096F4E}" type="datetimeFigureOut">
              <a:rPr lang="en-US" smtClean="0"/>
              <a:pPr/>
              <a:t>4/18/2014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DFD73-A3A0-4E0C-BEEC-64322367E9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Co-location</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609600" y="1447800"/>
            <a:ext cx="8153400" cy="4524315"/>
          </a:xfrm>
          <a:prstGeom prst="rect">
            <a:avLst/>
          </a:prstGeom>
          <a:noFill/>
        </p:spPr>
        <p:txBody>
          <a:bodyPr wrap="square" rtlCol="0">
            <a:spAutoFit/>
          </a:bodyPr>
          <a:lstStyle/>
          <a:p>
            <a:pPr algn="just"/>
            <a:r>
              <a:rPr lang="en-US" sz="2400" b="1" dirty="0" smtClean="0"/>
              <a:t>Pair programming </a:t>
            </a:r>
            <a:r>
              <a:rPr lang="en-US" sz="2400" dirty="0" smtClean="0"/>
              <a:t>is an agile software development technique in which two programmers work together at one workstation. One, </a:t>
            </a:r>
            <a:r>
              <a:rPr lang="en-US" sz="2400" b="1" dirty="0" smtClean="0"/>
              <a:t>the driver, writes code </a:t>
            </a:r>
            <a:r>
              <a:rPr lang="en-US" sz="2400" dirty="0" smtClean="0"/>
              <a:t>while </a:t>
            </a:r>
            <a:r>
              <a:rPr lang="en-US" sz="2400" b="1" dirty="0" smtClean="0"/>
              <a:t>the other, the observer</a:t>
            </a:r>
            <a:r>
              <a:rPr lang="en-US" sz="2400" dirty="0" smtClean="0"/>
              <a:t>, pointer or navigator, reviews each line of code as it is typed in. The two programmers switch roles frequently.</a:t>
            </a:r>
          </a:p>
          <a:p>
            <a:pPr algn="just"/>
            <a:endParaRPr lang="en-US" sz="2400" dirty="0" smtClean="0"/>
          </a:p>
          <a:p>
            <a:pPr algn="just"/>
            <a:r>
              <a:rPr lang="en-US" sz="2400" dirty="0" smtClean="0"/>
              <a:t>While reviewing, the observer also considers the "</a:t>
            </a:r>
            <a:r>
              <a:rPr lang="en-US" sz="2400" b="1" dirty="0" smtClean="0"/>
              <a:t>strategic</a:t>
            </a:r>
            <a:r>
              <a:rPr lang="en-US" sz="2400" dirty="0" smtClean="0"/>
              <a:t>" direction of the work, coming up with ideas for improvements and likely future problems to address. This frees the driver to focus all of his or her attention on the "tactical" aspects of completing the current task, using the observer as a safety net and guide.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Pair Programming</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609600" y="1447800"/>
            <a:ext cx="8153400" cy="4524315"/>
          </a:xfrm>
          <a:prstGeom prst="rect">
            <a:avLst/>
          </a:prstGeom>
          <a:noFill/>
        </p:spPr>
        <p:txBody>
          <a:bodyPr wrap="square" rtlCol="0">
            <a:spAutoFit/>
          </a:bodyPr>
          <a:lstStyle/>
          <a:p>
            <a:pPr algn="just"/>
            <a:r>
              <a:rPr lang="en-US" sz="2400" b="1" dirty="0" smtClean="0"/>
              <a:t>Pair programming </a:t>
            </a:r>
            <a:r>
              <a:rPr lang="en-US" sz="2400" dirty="0" smtClean="0"/>
              <a:t>is an agile software development technique in which two programmers work together at one workstation. One, </a:t>
            </a:r>
            <a:r>
              <a:rPr lang="en-US" sz="2400" b="1" dirty="0" smtClean="0"/>
              <a:t>the driver, writes code </a:t>
            </a:r>
            <a:r>
              <a:rPr lang="en-US" sz="2400" dirty="0" smtClean="0"/>
              <a:t>while </a:t>
            </a:r>
            <a:r>
              <a:rPr lang="en-US" sz="2400" b="1" dirty="0" smtClean="0"/>
              <a:t>the other, the observer</a:t>
            </a:r>
            <a:r>
              <a:rPr lang="en-US" sz="2400" dirty="0" smtClean="0"/>
              <a:t>, pointer or navigator, reviews each line of code as it is typed in. The two programmers switch roles frequently.</a:t>
            </a:r>
          </a:p>
          <a:p>
            <a:pPr algn="just"/>
            <a:endParaRPr lang="en-US" sz="2400" dirty="0" smtClean="0"/>
          </a:p>
          <a:p>
            <a:pPr algn="just"/>
            <a:r>
              <a:rPr lang="en-US" sz="2400" dirty="0" smtClean="0"/>
              <a:t>While reviewing, the observer also considers the "</a:t>
            </a:r>
            <a:r>
              <a:rPr lang="en-US" sz="2400" b="1" dirty="0" smtClean="0"/>
              <a:t>strategic</a:t>
            </a:r>
            <a:r>
              <a:rPr lang="en-US" sz="2400" dirty="0" smtClean="0"/>
              <a:t>" direction of the work, coming up with ideas for improvements and likely future problems to address. This frees the driver to focus all of his or her attention on the "tactical" aspects of completing the current task, using the observer as a safety net and guide.</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237</Words>
  <Application>Microsoft Office PowerPoint</Application>
  <PresentationFormat>On-screen Show (4:3)</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Co-location</vt:lpstr>
      <vt:lpstr>Pair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Programming</dc:title>
  <dc:creator>nitin</dc:creator>
  <cp:lastModifiedBy>nitin</cp:lastModifiedBy>
  <cp:revision>3</cp:revision>
  <dcterms:created xsi:type="dcterms:W3CDTF">2014-04-18T11:32:24Z</dcterms:created>
  <dcterms:modified xsi:type="dcterms:W3CDTF">2014-04-18T11:35:45Z</dcterms:modified>
</cp:coreProperties>
</file>