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66B9-E6BF-4EB5-92CC-1D49D029FD28}" type="datetimeFigureOut">
              <a:rPr lang="en-US" smtClean="0"/>
              <a:t>1/5/2017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6003-C243-4147-ADCF-E7AA2332B72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7724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SDM PORTAL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2362200"/>
            <a:ext cx="25908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Village Portal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530025"/>
            <a:ext cx="25908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SDM Court</a:t>
            </a:r>
            <a:endParaRPr lang="en-GB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4673025"/>
            <a:ext cx="25908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/>
              <a:t>Khata</a:t>
            </a:r>
            <a:r>
              <a:rPr lang="en-US" sz="3200" dirty="0" smtClean="0"/>
              <a:t> </a:t>
            </a:r>
            <a:r>
              <a:rPr lang="en-US" sz="3200" dirty="0" err="1" smtClean="0"/>
              <a:t>Khatoni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7724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VILLAGE PORTAL</a:t>
            </a:r>
            <a:endParaRPr lang="en-GB" sz="3600" dirty="0"/>
          </a:p>
        </p:txBody>
      </p:sp>
      <p:sp>
        <p:nvSpPr>
          <p:cNvPr id="10" name="Rectangle 9"/>
          <p:cNvSpPr/>
          <p:nvPr/>
        </p:nvSpPr>
        <p:spPr>
          <a:xfrm>
            <a:off x="1828800" y="2590800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828800" y="1981200"/>
            <a:ext cx="525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LOGIN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996190" y="2819400"/>
            <a:ext cx="4876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Username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981200" y="3505200"/>
            <a:ext cx="4876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Password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114800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 in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5410200"/>
            <a:ext cx="487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Username will be of Admin(SDM) or </a:t>
            </a:r>
            <a:r>
              <a:rPr lang="en-US" dirty="0" err="1" smtClean="0"/>
              <a:t>Patwari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7724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VILLAGE PORTAL</a:t>
            </a:r>
            <a:endParaRPr lang="en-GB" sz="3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777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PATWARI DASHBOARD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2539425"/>
            <a:ext cx="25908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VILLAGE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4114800"/>
            <a:ext cx="3048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UPDATE VILLAGE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7724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VILLAGE PORTAL</a:t>
            </a:r>
            <a:endParaRPr lang="en-GB" sz="3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777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PATWARI DASHBOARD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2362201"/>
            <a:ext cx="5791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NEW VILLAGE NAME</a:t>
            </a:r>
            <a:endParaRPr lang="en-GB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3429000"/>
            <a:ext cx="7315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GB" sz="5400" dirty="0"/>
          </a:p>
        </p:txBody>
      </p:sp>
      <p:sp>
        <p:nvSpPr>
          <p:cNvPr id="7" name="Oval Callout 6"/>
          <p:cNvSpPr/>
          <p:nvPr/>
        </p:nvSpPr>
        <p:spPr>
          <a:xfrm>
            <a:off x="1066800" y="4800600"/>
            <a:ext cx="2057400" cy="990600"/>
          </a:xfrm>
          <a:prstGeom prst="wedgeEllipseCallout">
            <a:avLst>
              <a:gd name="adj1" fmla="val 107400"/>
              <a:gd name="adj2" fmla="val -1084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Enter here</a:t>
            </a:r>
            <a:endParaRPr lang="en-GB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248400" y="4495800"/>
            <a:ext cx="19812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Submit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304800"/>
            <a:ext cx="7772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VILLAGE NAME HERE</a:t>
            </a:r>
            <a:endParaRPr lang="en-GB" sz="36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7772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Session 2017-18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7543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62000" y="2133600"/>
            <a:ext cx="7543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District detail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62000" y="3505200"/>
            <a:ext cx="7543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0" y="3505200"/>
            <a:ext cx="7543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SDM detail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62000" y="4876800"/>
            <a:ext cx="75438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62000" y="4876800"/>
            <a:ext cx="7543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Tehsil</a:t>
            </a:r>
            <a:r>
              <a:rPr lang="en-US" dirty="0" smtClean="0"/>
              <a:t> detail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899410" y="263702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District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410" y="301802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DM Phone 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14010" y="263702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DM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14010" y="301802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DM Email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29000" y="397739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SDM Phone 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400" y="399238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SDM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434340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SDM Email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29000" y="579120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Tehsildar</a:t>
            </a:r>
            <a:r>
              <a:rPr lang="en-US" dirty="0" smtClean="0">
                <a:solidFill>
                  <a:schemeClr val="tx1"/>
                </a:solidFill>
              </a:rPr>
              <a:t> Ph 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" y="541020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Tehsil</a:t>
            </a:r>
            <a:r>
              <a:rPr lang="en-US" dirty="0" smtClean="0">
                <a:solidFill>
                  <a:schemeClr val="tx1"/>
                </a:solidFill>
              </a:rPr>
              <a:t>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30640" y="579120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Tehsildar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Email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29000" y="5410200"/>
            <a:ext cx="2362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Tehsildar</a:t>
            </a:r>
            <a:r>
              <a:rPr lang="en-US" dirty="0" smtClean="0">
                <a:solidFill>
                  <a:schemeClr val="tx1"/>
                </a:solidFill>
              </a:rPr>
              <a:t>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81800" y="3048000"/>
            <a:ext cx="1447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Submit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81800" y="4328410"/>
            <a:ext cx="1447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Submit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1800" y="5791200"/>
            <a:ext cx="1447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Submit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62800" y="63246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so on…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Nitin Deepak</dc:creator>
  <cp:lastModifiedBy>Nitin Deepak</cp:lastModifiedBy>
  <cp:revision>2</cp:revision>
  <dcterms:created xsi:type="dcterms:W3CDTF">2017-01-05T14:52:26Z</dcterms:created>
  <dcterms:modified xsi:type="dcterms:W3CDTF">2017-01-05T15:11:47Z</dcterms:modified>
</cp:coreProperties>
</file>