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62EB52-5786-43D9-84A5-FA68370E3A97}" type="doc">
      <dgm:prSet loTypeId="urn:microsoft.com/office/officeart/2011/layout/HexagonRadial" loCatId="cycle" qsTypeId="urn:microsoft.com/office/officeart/2005/8/quickstyle/simple1" qsCatId="simple" csTypeId="urn:microsoft.com/office/officeart/2005/8/colors/colorful5" csCatId="colorful" phldr="1"/>
      <dgm:spPr/>
      <dgm:t>
        <a:bodyPr/>
        <a:lstStyle/>
        <a:p>
          <a:endParaRPr lang="en-IN"/>
        </a:p>
      </dgm:t>
    </dgm:pt>
    <dgm:pt modelId="{3566BA85-622E-4C69-985A-63FAAF0F6A21}">
      <dgm:prSet phldrT="[Text]"/>
      <dgm:spPr/>
      <dgm:t>
        <a:bodyPr/>
        <a:lstStyle/>
        <a:p>
          <a:r>
            <a:rPr lang="en-IN" dirty="0"/>
            <a:t>Cognitive Ecommerce</a:t>
          </a:r>
        </a:p>
      </dgm:t>
    </dgm:pt>
    <dgm:pt modelId="{5FE98577-CC0D-446B-A0AA-C36B744AA7D0}" type="parTrans" cxnId="{50AD1A2E-6CDC-4237-B5D7-8D7C4499361D}">
      <dgm:prSet/>
      <dgm:spPr/>
      <dgm:t>
        <a:bodyPr/>
        <a:lstStyle/>
        <a:p>
          <a:endParaRPr lang="en-IN"/>
        </a:p>
      </dgm:t>
    </dgm:pt>
    <dgm:pt modelId="{578F8F08-9C4A-4715-BEC7-D7AF09346DCC}" type="sibTrans" cxnId="{50AD1A2E-6CDC-4237-B5D7-8D7C4499361D}">
      <dgm:prSet/>
      <dgm:spPr/>
      <dgm:t>
        <a:bodyPr/>
        <a:lstStyle/>
        <a:p>
          <a:endParaRPr lang="en-IN"/>
        </a:p>
      </dgm:t>
    </dgm:pt>
    <dgm:pt modelId="{EAAB18B9-9B82-4C13-B657-FF778B85F2E0}">
      <dgm:prSet phldrT="[Text]" custT="1"/>
      <dgm:spPr>
        <a:solidFill>
          <a:srgbClr val="D97828">
            <a:hueOff val="993165"/>
            <a:satOff val="576"/>
            <a:lumOff val="5686"/>
            <a:alphaOff val="0"/>
          </a:srgbClr>
        </a:solidFill>
        <a:ln w="15875" cap="flat" cmpd="sng" algn="ctr">
          <a:solidFill>
            <a:prstClr val="white">
              <a:hueOff val="0"/>
              <a:satOff val="0"/>
              <a:lumOff val="0"/>
              <a:alphaOff val="0"/>
            </a:prstClr>
          </a:solidFill>
          <a:prstDash val="solid"/>
        </a:ln>
        <a:effectLst/>
      </dgm:spPr>
      <dgm:t>
        <a:bodyPr spcFirstLastPara="0" vert="horz" wrap="square" lIns="19050" tIns="19050" rIns="19050" bIns="19050" numCol="1" spcCol="1270" anchor="ctr" anchorCtr="0"/>
        <a:lstStyle/>
        <a:p>
          <a:pPr marL="0" lvl="0" indent="0" algn="ctr" defTabSz="666750">
            <a:lnSpc>
              <a:spcPct val="90000"/>
            </a:lnSpc>
            <a:spcBef>
              <a:spcPct val="0"/>
            </a:spcBef>
            <a:spcAft>
              <a:spcPct val="35000"/>
            </a:spcAft>
            <a:buNone/>
          </a:pPr>
          <a:r>
            <a:rPr lang="en-IN" sz="1500" kern="1200" dirty="0">
              <a:solidFill>
                <a:prstClr val="white"/>
              </a:solidFill>
              <a:latin typeface="Garamond" panose="02020404030301010803"/>
              <a:ea typeface="+mn-ea"/>
              <a:cs typeface="+mn-cs"/>
            </a:rPr>
            <a:t>Personalization</a:t>
          </a:r>
        </a:p>
      </dgm:t>
    </dgm:pt>
    <dgm:pt modelId="{2FE27AA8-87ED-45B9-AF3D-0C37635FAFF8}" type="parTrans" cxnId="{564F6CA5-4645-490C-A8AE-2F2DF5EEBA2E}">
      <dgm:prSet/>
      <dgm:spPr/>
      <dgm:t>
        <a:bodyPr/>
        <a:lstStyle/>
        <a:p>
          <a:endParaRPr lang="en-IN"/>
        </a:p>
      </dgm:t>
    </dgm:pt>
    <dgm:pt modelId="{1FA28509-2A55-47D4-B4EC-0416A0F32501}" type="sibTrans" cxnId="{564F6CA5-4645-490C-A8AE-2F2DF5EEBA2E}">
      <dgm:prSet/>
      <dgm:spPr/>
      <dgm:t>
        <a:bodyPr/>
        <a:lstStyle/>
        <a:p>
          <a:endParaRPr lang="en-IN"/>
        </a:p>
      </dgm:t>
    </dgm:pt>
    <dgm:pt modelId="{91A066AD-0F20-492A-9128-C1C3D82F0F4A}">
      <dgm:prSet phldrT="[Text]" custT="1"/>
      <dgm:spPr>
        <a:solidFill>
          <a:srgbClr val="D97828">
            <a:hueOff val="993165"/>
            <a:satOff val="576"/>
            <a:lumOff val="5686"/>
            <a:alphaOff val="0"/>
          </a:srgbClr>
        </a:solidFill>
        <a:ln w="15875" cap="flat" cmpd="sng" algn="ctr">
          <a:solidFill>
            <a:prstClr val="white">
              <a:hueOff val="0"/>
              <a:satOff val="0"/>
              <a:lumOff val="0"/>
              <a:alphaOff val="0"/>
            </a:prstClr>
          </a:solidFill>
          <a:prstDash val="solid"/>
        </a:ln>
        <a:effectLst/>
      </dgm:spPr>
      <dgm:t>
        <a:bodyPr spcFirstLastPara="0" vert="horz" wrap="square" lIns="19050" tIns="19050" rIns="19050" bIns="19050" numCol="1" spcCol="1270" anchor="ctr" anchorCtr="0"/>
        <a:lstStyle/>
        <a:p>
          <a:pPr marL="0" lvl="0" indent="0" algn="ctr" defTabSz="666750">
            <a:lnSpc>
              <a:spcPct val="90000"/>
            </a:lnSpc>
            <a:spcBef>
              <a:spcPct val="0"/>
            </a:spcBef>
            <a:spcAft>
              <a:spcPct val="35000"/>
            </a:spcAft>
            <a:buNone/>
          </a:pPr>
          <a:r>
            <a:rPr lang="en-IN" sz="1500" kern="1200" dirty="0">
              <a:solidFill>
                <a:prstClr val="white"/>
              </a:solidFill>
              <a:latin typeface="Garamond" panose="02020404030301010803"/>
              <a:ea typeface="+mn-ea"/>
              <a:cs typeface="+mn-cs"/>
            </a:rPr>
            <a:t>Product  Recommendation</a:t>
          </a:r>
        </a:p>
      </dgm:t>
    </dgm:pt>
    <dgm:pt modelId="{8DAF4CB8-F51F-4C9D-9FB6-2C641B325175}" type="parTrans" cxnId="{F19B7B5C-08C9-4D88-BD5E-1F335393E34D}">
      <dgm:prSet/>
      <dgm:spPr/>
      <dgm:t>
        <a:bodyPr/>
        <a:lstStyle/>
        <a:p>
          <a:endParaRPr lang="en-IN"/>
        </a:p>
      </dgm:t>
    </dgm:pt>
    <dgm:pt modelId="{04A46715-8014-46DD-853D-A0135BD73195}" type="sibTrans" cxnId="{F19B7B5C-08C9-4D88-BD5E-1F335393E34D}">
      <dgm:prSet/>
      <dgm:spPr/>
      <dgm:t>
        <a:bodyPr/>
        <a:lstStyle/>
        <a:p>
          <a:endParaRPr lang="en-IN"/>
        </a:p>
      </dgm:t>
    </dgm:pt>
    <dgm:pt modelId="{42C5D556-A5AC-4F20-BBAC-5BDB362F6FA3}">
      <dgm:prSet phldrT="[Text]"/>
      <dgm:spPr/>
      <dgm:t>
        <a:bodyPr/>
        <a:lstStyle/>
        <a:p>
          <a:r>
            <a:rPr lang="en-IN" dirty="0"/>
            <a:t>Intelligent Search</a:t>
          </a:r>
        </a:p>
      </dgm:t>
    </dgm:pt>
    <dgm:pt modelId="{AB99412C-9433-47FA-BEF0-512EF1542791}" type="parTrans" cxnId="{3F593D3D-CE70-4655-BD8A-7BCC3A9F4245}">
      <dgm:prSet/>
      <dgm:spPr/>
      <dgm:t>
        <a:bodyPr/>
        <a:lstStyle/>
        <a:p>
          <a:endParaRPr lang="en-IN"/>
        </a:p>
      </dgm:t>
    </dgm:pt>
    <dgm:pt modelId="{2DF3B5EF-F575-4F43-9E83-120D5AD41882}" type="sibTrans" cxnId="{3F593D3D-CE70-4655-BD8A-7BCC3A9F4245}">
      <dgm:prSet/>
      <dgm:spPr/>
      <dgm:t>
        <a:bodyPr/>
        <a:lstStyle/>
        <a:p>
          <a:endParaRPr lang="en-IN"/>
        </a:p>
      </dgm:t>
    </dgm:pt>
    <dgm:pt modelId="{13888F5F-6B3B-432E-BC14-013A7B6FE4C8}">
      <dgm:prSet phldrT="[Text]"/>
      <dgm:spPr/>
      <dgm:t>
        <a:bodyPr/>
        <a:lstStyle/>
        <a:p>
          <a:r>
            <a:rPr lang="en-IN" dirty="0"/>
            <a:t>Anomaly Detection</a:t>
          </a:r>
        </a:p>
      </dgm:t>
    </dgm:pt>
    <dgm:pt modelId="{03C807D1-8B5F-4148-966A-A3B73D69A3CF}" type="parTrans" cxnId="{751E8CEB-DFE3-46B9-AAAA-3EA55DBB5183}">
      <dgm:prSet/>
      <dgm:spPr/>
      <dgm:t>
        <a:bodyPr/>
        <a:lstStyle/>
        <a:p>
          <a:endParaRPr lang="en-IN"/>
        </a:p>
      </dgm:t>
    </dgm:pt>
    <dgm:pt modelId="{5B53C6DE-C5F0-4A3B-8502-954C22AB450A}" type="sibTrans" cxnId="{751E8CEB-DFE3-46B9-AAAA-3EA55DBB5183}">
      <dgm:prSet/>
      <dgm:spPr/>
      <dgm:t>
        <a:bodyPr/>
        <a:lstStyle/>
        <a:p>
          <a:endParaRPr lang="en-IN"/>
        </a:p>
      </dgm:t>
    </dgm:pt>
    <dgm:pt modelId="{B9590499-98E5-4558-A3FE-06EE5EC58CDD}">
      <dgm:prSet phldrT="[Text]"/>
      <dgm:spPr/>
      <dgm:t>
        <a:bodyPr/>
        <a:lstStyle/>
        <a:p>
          <a:r>
            <a:rPr lang="en-IN" dirty="0"/>
            <a:t>Customer Support</a:t>
          </a:r>
        </a:p>
      </dgm:t>
    </dgm:pt>
    <dgm:pt modelId="{562D6C15-B0F1-468A-8EB7-8E368558DE5D}" type="parTrans" cxnId="{A4823FF7-469C-4C93-B81E-460F91ECF27E}">
      <dgm:prSet/>
      <dgm:spPr/>
      <dgm:t>
        <a:bodyPr/>
        <a:lstStyle/>
        <a:p>
          <a:endParaRPr lang="en-IN"/>
        </a:p>
      </dgm:t>
    </dgm:pt>
    <dgm:pt modelId="{518AD37C-E990-49A8-AFA0-8D1DFE54E153}" type="sibTrans" cxnId="{A4823FF7-469C-4C93-B81E-460F91ECF27E}">
      <dgm:prSet/>
      <dgm:spPr/>
      <dgm:t>
        <a:bodyPr/>
        <a:lstStyle/>
        <a:p>
          <a:endParaRPr lang="en-IN"/>
        </a:p>
      </dgm:t>
    </dgm:pt>
    <dgm:pt modelId="{482E783D-8066-4F9A-BA87-CAF56A22D315}">
      <dgm:prSet phldrT="[Text]"/>
      <dgm:spPr/>
      <dgm:t>
        <a:bodyPr/>
        <a:lstStyle/>
        <a:p>
          <a:r>
            <a:rPr lang="en-IN" dirty="0"/>
            <a:t>Inventory Management</a:t>
          </a:r>
        </a:p>
      </dgm:t>
    </dgm:pt>
    <dgm:pt modelId="{DB8B9D58-0DE4-494E-8FF3-5A3906960319}" type="parTrans" cxnId="{E5DBFA13-21D2-44CE-BC1A-8080A8877EFC}">
      <dgm:prSet/>
      <dgm:spPr/>
      <dgm:t>
        <a:bodyPr/>
        <a:lstStyle/>
        <a:p>
          <a:endParaRPr lang="en-IN"/>
        </a:p>
      </dgm:t>
    </dgm:pt>
    <dgm:pt modelId="{6866C4A6-2D88-4E5F-8660-6914E2695C83}" type="sibTrans" cxnId="{E5DBFA13-21D2-44CE-BC1A-8080A8877EFC}">
      <dgm:prSet/>
      <dgm:spPr/>
      <dgm:t>
        <a:bodyPr/>
        <a:lstStyle/>
        <a:p>
          <a:endParaRPr lang="en-IN"/>
        </a:p>
      </dgm:t>
    </dgm:pt>
    <dgm:pt modelId="{F9363087-C6BC-4642-A0D2-10776F240E79}" type="pres">
      <dgm:prSet presAssocID="{6262EB52-5786-43D9-84A5-FA68370E3A97}" presName="Name0" presStyleCnt="0">
        <dgm:presLayoutVars>
          <dgm:chMax val="1"/>
          <dgm:chPref val="1"/>
          <dgm:dir/>
          <dgm:animOne val="branch"/>
          <dgm:animLvl val="lvl"/>
        </dgm:presLayoutVars>
      </dgm:prSet>
      <dgm:spPr/>
    </dgm:pt>
    <dgm:pt modelId="{6EF88204-D1EE-4971-A7C8-A3C175928DB4}" type="pres">
      <dgm:prSet presAssocID="{3566BA85-622E-4C69-985A-63FAAF0F6A21}" presName="Parent" presStyleLbl="node0" presStyleIdx="0" presStyleCnt="1">
        <dgm:presLayoutVars>
          <dgm:chMax val="6"/>
          <dgm:chPref val="6"/>
        </dgm:presLayoutVars>
      </dgm:prSet>
      <dgm:spPr/>
    </dgm:pt>
    <dgm:pt modelId="{013DC766-E7EE-4433-A61E-87CA47F65E56}" type="pres">
      <dgm:prSet presAssocID="{EAAB18B9-9B82-4C13-B657-FF778B85F2E0}" presName="Accent1" presStyleCnt="0"/>
      <dgm:spPr/>
    </dgm:pt>
    <dgm:pt modelId="{612CC590-4E95-4CE1-89A6-9906610F5D3A}" type="pres">
      <dgm:prSet presAssocID="{EAAB18B9-9B82-4C13-B657-FF778B85F2E0}" presName="Accent" presStyleLbl="bgShp" presStyleIdx="0" presStyleCnt="6"/>
      <dgm:spPr/>
    </dgm:pt>
    <dgm:pt modelId="{3E12B488-20B1-4932-8862-609A6BD75DD2}" type="pres">
      <dgm:prSet presAssocID="{EAAB18B9-9B82-4C13-B657-FF778B85F2E0}" presName="Child1" presStyleLbl="node1" presStyleIdx="0" presStyleCnt="6">
        <dgm:presLayoutVars>
          <dgm:chMax val="0"/>
          <dgm:chPref val="0"/>
          <dgm:bulletEnabled val="1"/>
        </dgm:presLayoutVars>
      </dgm:prSet>
      <dgm:spPr>
        <a:xfrm>
          <a:off x="4303636" y="0"/>
          <a:ext cx="1195288" cy="1034064"/>
        </a:xfrm>
        <a:prstGeom prst="hexagon">
          <a:avLst>
            <a:gd name="adj" fmla="val 28570"/>
            <a:gd name="vf" fmla="val 115470"/>
          </a:avLst>
        </a:prstGeom>
      </dgm:spPr>
    </dgm:pt>
    <dgm:pt modelId="{A4A726C5-8799-4283-A857-8AAA5C3C6253}" type="pres">
      <dgm:prSet presAssocID="{91A066AD-0F20-492A-9128-C1C3D82F0F4A}" presName="Accent2" presStyleCnt="0"/>
      <dgm:spPr/>
    </dgm:pt>
    <dgm:pt modelId="{C2FD0F5F-0388-4A8A-BB26-DB4AD5CD415F}" type="pres">
      <dgm:prSet presAssocID="{91A066AD-0F20-492A-9128-C1C3D82F0F4A}" presName="Accent" presStyleLbl="bgShp" presStyleIdx="1" presStyleCnt="6"/>
      <dgm:spPr/>
    </dgm:pt>
    <dgm:pt modelId="{CB339A29-34BF-4993-B852-E227ED1EB1A1}" type="pres">
      <dgm:prSet presAssocID="{91A066AD-0F20-492A-9128-C1C3D82F0F4A}" presName="Child2" presStyleLbl="node1" presStyleIdx="1" presStyleCnt="6">
        <dgm:presLayoutVars>
          <dgm:chMax val="0"/>
          <dgm:chPref val="0"/>
          <dgm:bulletEnabled val="1"/>
        </dgm:presLayoutVars>
      </dgm:prSet>
      <dgm:spPr>
        <a:xfrm>
          <a:off x="5399855" y="636019"/>
          <a:ext cx="1195288" cy="1034064"/>
        </a:xfrm>
        <a:prstGeom prst="hexagon">
          <a:avLst>
            <a:gd name="adj" fmla="val 28570"/>
            <a:gd name="vf" fmla="val 115470"/>
          </a:avLst>
        </a:prstGeom>
      </dgm:spPr>
    </dgm:pt>
    <dgm:pt modelId="{B8F02BC0-0BFB-4382-9592-67E6AA40195F}" type="pres">
      <dgm:prSet presAssocID="{42C5D556-A5AC-4F20-BBAC-5BDB362F6FA3}" presName="Accent3" presStyleCnt="0"/>
      <dgm:spPr/>
    </dgm:pt>
    <dgm:pt modelId="{CE09BD9E-A94A-43BF-953E-785BFFAE2BA6}" type="pres">
      <dgm:prSet presAssocID="{42C5D556-A5AC-4F20-BBAC-5BDB362F6FA3}" presName="Accent" presStyleLbl="bgShp" presStyleIdx="2" presStyleCnt="6"/>
      <dgm:spPr/>
    </dgm:pt>
    <dgm:pt modelId="{C62FBFEA-7005-4A03-BE95-851F4F3B8379}" type="pres">
      <dgm:prSet presAssocID="{42C5D556-A5AC-4F20-BBAC-5BDB362F6FA3}" presName="Child3" presStyleLbl="node1" presStyleIdx="2" presStyleCnt="6" custLinFactNeighborY="1786">
        <dgm:presLayoutVars>
          <dgm:chMax val="0"/>
          <dgm:chPref val="0"/>
          <dgm:bulletEnabled val="1"/>
        </dgm:presLayoutVars>
      </dgm:prSet>
      <dgm:spPr/>
    </dgm:pt>
    <dgm:pt modelId="{784EB92F-0588-4AF9-BED6-95A0CBC83D74}" type="pres">
      <dgm:prSet presAssocID="{13888F5F-6B3B-432E-BC14-013A7B6FE4C8}" presName="Accent4" presStyleCnt="0"/>
      <dgm:spPr/>
    </dgm:pt>
    <dgm:pt modelId="{2C15BECA-EFB2-4D49-929D-5EF10A7D9A7B}" type="pres">
      <dgm:prSet presAssocID="{13888F5F-6B3B-432E-BC14-013A7B6FE4C8}" presName="Accent" presStyleLbl="bgShp" presStyleIdx="3" presStyleCnt="6"/>
      <dgm:spPr/>
    </dgm:pt>
    <dgm:pt modelId="{BE512769-1228-4FD7-A33C-4AE48D8F6232}" type="pres">
      <dgm:prSet presAssocID="{13888F5F-6B3B-432E-BC14-013A7B6FE4C8}" presName="Child4" presStyleLbl="node1" presStyleIdx="3" presStyleCnt="6">
        <dgm:presLayoutVars>
          <dgm:chMax val="0"/>
          <dgm:chPref val="0"/>
          <dgm:bulletEnabled val="1"/>
        </dgm:presLayoutVars>
      </dgm:prSet>
      <dgm:spPr/>
    </dgm:pt>
    <dgm:pt modelId="{287C9CE0-0C17-41C8-99B0-91FA12003A97}" type="pres">
      <dgm:prSet presAssocID="{B9590499-98E5-4558-A3FE-06EE5EC58CDD}" presName="Accent5" presStyleCnt="0"/>
      <dgm:spPr/>
    </dgm:pt>
    <dgm:pt modelId="{7F8EDFB3-15AA-4F8E-8C54-DC2C66B57BDD}" type="pres">
      <dgm:prSet presAssocID="{B9590499-98E5-4558-A3FE-06EE5EC58CDD}" presName="Accent" presStyleLbl="bgShp" presStyleIdx="4" presStyleCnt="6"/>
      <dgm:spPr/>
    </dgm:pt>
    <dgm:pt modelId="{624BEF83-D0E1-45D9-AB30-8A63BCFA1792}" type="pres">
      <dgm:prSet presAssocID="{B9590499-98E5-4558-A3FE-06EE5EC58CDD}" presName="Child5" presStyleLbl="node1" presStyleIdx="4" presStyleCnt="6">
        <dgm:presLayoutVars>
          <dgm:chMax val="0"/>
          <dgm:chPref val="0"/>
          <dgm:bulletEnabled val="1"/>
        </dgm:presLayoutVars>
      </dgm:prSet>
      <dgm:spPr/>
    </dgm:pt>
    <dgm:pt modelId="{FBC8DE70-A541-4BE4-B450-2F203817986D}" type="pres">
      <dgm:prSet presAssocID="{482E783D-8066-4F9A-BA87-CAF56A22D315}" presName="Accent6" presStyleCnt="0"/>
      <dgm:spPr/>
    </dgm:pt>
    <dgm:pt modelId="{BADCF650-C545-43E2-B257-D787742287B1}" type="pres">
      <dgm:prSet presAssocID="{482E783D-8066-4F9A-BA87-CAF56A22D315}" presName="Accent" presStyleLbl="bgShp" presStyleIdx="5" presStyleCnt="6"/>
      <dgm:spPr/>
    </dgm:pt>
    <dgm:pt modelId="{9FBBB871-0E0F-4AAB-81B9-8F87F5AB30BA}" type="pres">
      <dgm:prSet presAssocID="{482E783D-8066-4F9A-BA87-CAF56A22D315}" presName="Child6" presStyleLbl="node1" presStyleIdx="5" presStyleCnt="6">
        <dgm:presLayoutVars>
          <dgm:chMax val="0"/>
          <dgm:chPref val="0"/>
          <dgm:bulletEnabled val="1"/>
        </dgm:presLayoutVars>
      </dgm:prSet>
      <dgm:spPr/>
    </dgm:pt>
  </dgm:ptLst>
  <dgm:cxnLst>
    <dgm:cxn modelId="{D2078300-C810-470B-BFC6-1551A6B60D41}" type="presOf" srcId="{6262EB52-5786-43D9-84A5-FA68370E3A97}" destId="{F9363087-C6BC-4642-A0D2-10776F240E79}" srcOrd="0" destOrd="0" presId="urn:microsoft.com/office/officeart/2011/layout/HexagonRadial"/>
    <dgm:cxn modelId="{016AF213-0117-46A3-93C7-344C2C22CAE6}" type="presOf" srcId="{91A066AD-0F20-492A-9128-C1C3D82F0F4A}" destId="{CB339A29-34BF-4993-B852-E227ED1EB1A1}" srcOrd="0" destOrd="0" presId="urn:microsoft.com/office/officeart/2011/layout/HexagonRadial"/>
    <dgm:cxn modelId="{E5DBFA13-21D2-44CE-BC1A-8080A8877EFC}" srcId="{3566BA85-622E-4C69-985A-63FAAF0F6A21}" destId="{482E783D-8066-4F9A-BA87-CAF56A22D315}" srcOrd="5" destOrd="0" parTransId="{DB8B9D58-0DE4-494E-8FF3-5A3906960319}" sibTransId="{6866C4A6-2D88-4E5F-8660-6914E2695C83}"/>
    <dgm:cxn modelId="{3DE3E927-FA38-446C-AC3A-359955069133}" type="presOf" srcId="{13888F5F-6B3B-432E-BC14-013A7B6FE4C8}" destId="{BE512769-1228-4FD7-A33C-4AE48D8F6232}" srcOrd="0" destOrd="0" presId="urn:microsoft.com/office/officeart/2011/layout/HexagonRadial"/>
    <dgm:cxn modelId="{8C6E0F28-82DC-4791-9111-279A72FF7DD4}" type="presOf" srcId="{482E783D-8066-4F9A-BA87-CAF56A22D315}" destId="{9FBBB871-0E0F-4AAB-81B9-8F87F5AB30BA}" srcOrd="0" destOrd="0" presId="urn:microsoft.com/office/officeart/2011/layout/HexagonRadial"/>
    <dgm:cxn modelId="{50AD1A2E-6CDC-4237-B5D7-8D7C4499361D}" srcId="{6262EB52-5786-43D9-84A5-FA68370E3A97}" destId="{3566BA85-622E-4C69-985A-63FAAF0F6A21}" srcOrd="0" destOrd="0" parTransId="{5FE98577-CC0D-446B-A0AA-C36B744AA7D0}" sibTransId="{578F8F08-9C4A-4715-BEC7-D7AF09346DCC}"/>
    <dgm:cxn modelId="{3F593D3D-CE70-4655-BD8A-7BCC3A9F4245}" srcId="{3566BA85-622E-4C69-985A-63FAAF0F6A21}" destId="{42C5D556-A5AC-4F20-BBAC-5BDB362F6FA3}" srcOrd="2" destOrd="0" parTransId="{AB99412C-9433-47FA-BEF0-512EF1542791}" sibTransId="{2DF3B5EF-F575-4F43-9E83-120D5AD41882}"/>
    <dgm:cxn modelId="{4E892B5B-3B59-484C-BA30-F35502C51772}" type="presOf" srcId="{B9590499-98E5-4558-A3FE-06EE5EC58CDD}" destId="{624BEF83-D0E1-45D9-AB30-8A63BCFA1792}" srcOrd="0" destOrd="0" presId="urn:microsoft.com/office/officeart/2011/layout/HexagonRadial"/>
    <dgm:cxn modelId="{F19B7B5C-08C9-4D88-BD5E-1F335393E34D}" srcId="{3566BA85-622E-4C69-985A-63FAAF0F6A21}" destId="{91A066AD-0F20-492A-9128-C1C3D82F0F4A}" srcOrd="1" destOrd="0" parTransId="{8DAF4CB8-F51F-4C9D-9FB6-2C641B325175}" sibTransId="{04A46715-8014-46DD-853D-A0135BD73195}"/>
    <dgm:cxn modelId="{E3CEDE88-3A85-4B72-A350-5086C2B754BD}" type="presOf" srcId="{42C5D556-A5AC-4F20-BBAC-5BDB362F6FA3}" destId="{C62FBFEA-7005-4A03-BE95-851F4F3B8379}" srcOrd="0" destOrd="0" presId="urn:microsoft.com/office/officeart/2011/layout/HexagonRadial"/>
    <dgm:cxn modelId="{A4C6348F-337E-4872-9F62-E9EE3A0E4052}" type="presOf" srcId="{EAAB18B9-9B82-4C13-B657-FF778B85F2E0}" destId="{3E12B488-20B1-4932-8862-609A6BD75DD2}" srcOrd="0" destOrd="0" presId="urn:microsoft.com/office/officeart/2011/layout/HexagonRadial"/>
    <dgm:cxn modelId="{564F6CA5-4645-490C-A8AE-2F2DF5EEBA2E}" srcId="{3566BA85-622E-4C69-985A-63FAAF0F6A21}" destId="{EAAB18B9-9B82-4C13-B657-FF778B85F2E0}" srcOrd="0" destOrd="0" parTransId="{2FE27AA8-87ED-45B9-AF3D-0C37635FAFF8}" sibTransId="{1FA28509-2A55-47D4-B4EC-0416A0F32501}"/>
    <dgm:cxn modelId="{50C780B4-3EC0-4314-866D-93DE975C7D9C}" type="presOf" srcId="{3566BA85-622E-4C69-985A-63FAAF0F6A21}" destId="{6EF88204-D1EE-4971-A7C8-A3C175928DB4}" srcOrd="0" destOrd="0" presId="urn:microsoft.com/office/officeart/2011/layout/HexagonRadial"/>
    <dgm:cxn modelId="{751E8CEB-DFE3-46B9-AAAA-3EA55DBB5183}" srcId="{3566BA85-622E-4C69-985A-63FAAF0F6A21}" destId="{13888F5F-6B3B-432E-BC14-013A7B6FE4C8}" srcOrd="3" destOrd="0" parTransId="{03C807D1-8B5F-4148-966A-A3B73D69A3CF}" sibTransId="{5B53C6DE-C5F0-4A3B-8502-954C22AB450A}"/>
    <dgm:cxn modelId="{A4823FF7-469C-4C93-B81E-460F91ECF27E}" srcId="{3566BA85-622E-4C69-985A-63FAAF0F6A21}" destId="{B9590499-98E5-4558-A3FE-06EE5EC58CDD}" srcOrd="4" destOrd="0" parTransId="{562D6C15-B0F1-468A-8EB7-8E368558DE5D}" sibTransId="{518AD37C-E990-49A8-AFA0-8D1DFE54E153}"/>
    <dgm:cxn modelId="{F4E349D7-ECBF-4B44-99E3-50D1AFDFCDF5}" type="presParOf" srcId="{F9363087-C6BC-4642-A0D2-10776F240E79}" destId="{6EF88204-D1EE-4971-A7C8-A3C175928DB4}" srcOrd="0" destOrd="0" presId="urn:microsoft.com/office/officeart/2011/layout/HexagonRadial"/>
    <dgm:cxn modelId="{E45D9185-656C-4D59-848E-8028D1BECBBE}" type="presParOf" srcId="{F9363087-C6BC-4642-A0D2-10776F240E79}" destId="{013DC766-E7EE-4433-A61E-87CA47F65E56}" srcOrd="1" destOrd="0" presId="urn:microsoft.com/office/officeart/2011/layout/HexagonRadial"/>
    <dgm:cxn modelId="{04279B5E-5754-428C-8937-B00496D7F6CB}" type="presParOf" srcId="{013DC766-E7EE-4433-A61E-87CA47F65E56}" destId="{612CC590-4E95-4CE1-89A6-9906610F5D3A}" srcOrd="0" destOrd="0" presId="urn:microsoft.com/office/officeart/2011/layout/HexagonRadial"/>
    <dgm:cxn modelId="{CC36D645-7959-40E8-8E01-889DA9105BB9}" type="presParOf" srcId="{F9363087-C6BC-4642-A0D2-10776F240E79}" destId="{3E12B488-20B1-4932-8862-609A6BD75DD2}" srcOrd="2" destOrd="0" presId="urn:microsoft.com/office/officeart/2011/layout/HexagonRadial"/>
    <dgm:cxn modelId="{EC61F0DA-A262-4042-9620-CF0D84561111}" type="presParOf" srcId="{F9363087-C6BC-4642-A0D2-10776F240E79}" destId="{A4A726C5-8799-4283-A857-8AAA5C3C6253}" srcOrd="3" destOrd="0" presId="urn:microsoft.com/office/officeart/2011/layout/HexagonRadial"/>
    <dgm:cxn modelId="{95EC8818-DE28-499A-8E9A-9B8DFA329956}" type="presParOf" srcId="{A4A726C5-8799-4283-A857-8AAA5C3C6253}" destId="{C2FD0F5F-0388-4A8A-BB26-DB4AD5CD415F}" srcOrd="0" destOrd="0" presId="urn:microsoft.com/office/officeart/2011/layout/HexagonRadial"/>
    <dgm:cxn modelId="{EC432955-E959-465E-9CFA-5443BB8C5C18}" type="presParOf" srcId="{F9363087-C6BC-4642-A0D2-10776F240E79}" destId="{CB339A29-34BF-4993-B852-E227ED1EB1A1}" srcOrd="4" destOrd="0" presId="urn:microsoft.com/office/officeart/2011/layout/HexagonRadial"/>
    <dgm:cxn modelId="{56BA9727-C3AA-43F9-9434-86C7D18684E6}" type="presParOf" srcId="{F9363087-C6BC-4642-A0D2-10776F240E79}" destId="{B8F02BC0-0BFB-4382-9592-67E6AA40195F}" srcOrd="5" destOrd="0" presId="urn:microsoft.com/office/officeart/2011/layout/HexagonRadial"/>
    <dgm:cxn modelId="{029D6003-E906-4DB9-9C20-CA2241DB5234}" type="presParOf" srcId="{B8F02BC0-0BFB-4382-9592-67E6AA40195F}" destId="{CE09BD9E-A94A-43BF-953E-785BFFAE2BA6}" srcOrd="0" destOrd="0" presId="urn:microsoft.com/office/officeart/2011/layout/HexagonRadial"/>
    <dgm:cxn modelId="{17E43531-AEFF-4083-ABF3-32CDA9DE03BD}" type="presParOf" srcId="{F9363087-C6BC-4642-A0D2-10776F240E79}" destId="{C62FBFEA-7005-4A03-BE95-851F4F3B8379}" srcOrd="6" destOrd="0" presId="urn:microsoft.com/office/officeart/2011/layout/HexagonRadial"/>
    <dgm:cxn modelId="{6DE0876E-6B89-4208-A5D4-A3CD5F9652CE}" type="presParOf" srcId="{F9363087-C6BC-4642-A0D2-10776F240E79}" destId="{784EB92F-0588-4AF9-BED6-95A0CBC83D74}" srcOrd="7" destOrd="0" presId="urn:microsoft.com/office/officeart/2011/layout/HexagonRadial"/>
    <dgm:cxn modelId="{00B071B4-D505-41B4-87F7-B2F611848AAE}" type="presParOf" srcId="{784EB92F-0588-4AF9-BED6-95A0CBC83D74}" destId="{2C15BECA-EFB2-4D49-929D-5EF10A7D9A7B}" srcOrd="0" destOrd="0" presId="urn:microsoft.com/office/officeart/2011/layout/HexagonRadial"/>
    <dgm:cxn modelId="{FD6C0826-EFD8-48C2-A707-1777AF5E527D}" type="presParOf" srcId="{F9363087-C6BC-4642-A0D2-10776F240E79}" destId="{BE512769-1228-4FD7-A33C-4AE48D8F6232}" srcOrd="8" destOrd="0" presId="urn:microsoft.com/office/officeart/2011/layout/HexagonRadial"/>
    <dgm:cxn modelId="{6F0038B6-CA3E-44F4-A208-E48C605844DA}" type="presParOf" srcId="{F9363087-C6BC-4642-A0D2-10776F240E79}" destId="{287C9CE0-0C17-41C8-99B0-91FA12003A97}" srcOrd="9" destOrd="0" presId="urn:microsoft.com/office/officeart/2011/layout/HexagonRadial"/>
    <dgm:cxn modelId="{9CED56D1-2D46-4CB2-8F23-94ACDD573B0A}" type="presParOf" srcId="{287C9CE0-0C17-41C8-99B0-91FA12003A97}" destId="{7F8EDFB3-15AA-4F8E-8C54-DC2C66B57BDD}" srcOrd="0" destOrd="0" presId="urn:microsoft.com/office/officeart/2011/layout/HexagonRadial"/>
    <dgm:cxn modelId="{58F303A4-B33D-4B55-9A21-1E05D836DAB9}" type="presParOf" srcId="{F9363087-C6BC-4642-A0D2-10776F240E79}" destId="{624BEF83-D0E1-45D9-AB30-8A63BCFA1792}" srcOrd="10" destOrd="0" presId="urn:microsoft.com/office/officeart/2011/layout/HexagonRadial"/>
    <dgm:cxn modelId="{ABCC3F1E-73F0-41ED-8D93-FE8900685D29}" type="presParOf" srcId="{F9363087-C6BC-4642-A0D2-10776F240E79}" destId="{FBC8DE70-A541-4BE4-B450-2F203817986D}" srcOrd="11" destOrd="0" presId="urn:microsoft.com/office/officeart/2011/layout/HexagonRadial"/>
    <dgm:cxn modelId="{D139FCC9-0944-488A-8230-B555841672A1}" type="presParOf" srcId="{FBC8DE70-A541-4BE4-B450-2F203817986D}" destId="{BADCF650-C545-43E2-B257-D787742287B1}" srcOrd="0" destOrd="0" presId="urn:microsoft.com/office/officeart/2011/layout/HexagonRadial"/>
    <dgm:cxn modelId="{FA9AD928-1A6F-43FA-A85F-992C3E30257A}" type="presParOf" srcId="{F9363087-C6BC-4642-A0D2-10776F240E79}" destId="{9FBBB871-0E0F-4AAB-81B9-8F87F5AB30BA}"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A1A800-57A6-4D52-B891-42BA991A8B15}"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IN"/>
        </a:p>
      </dgm:t>
    </dgm:pt>
    <dgm:pt modelId="{BCF963D9-2A26-4EA8-A12F-846B88579338}">
      <dgm:prSet phldrT="[Text]"/>
      <dgm:spPr/>
      <dgm:t>
        <a:bodyPr/>
        <a:lstStyle/>
        <a:p>
          <a:r>
            <a:rPr lang="en-IN" dirty="0"/>
            <a:t>Text Based</a:t>
          </a:r>
        </a:p>
      </dgm:t>
    </dgm:pt>
    <dgm:pt modelId="{F76D68E4-F103-46F7-B360-FF13D3EBAC22}" type="parTrans" cxnId="{B0EBF134-A264-4AE4-97A3-194AE45B5DEA}">
      <dgm:prSet/>
      <dgm:spPr/>
      <dgm:t>
        <a:bodyPr/>
        <a:lstStyle/>
        <a:p>
          <a:endParaRPr lang="en-IN"/>
        </a:p>
      </dgm:t>
    </dgm:pt>
    <dgm:pt modelId="{8186E5EF-F1D6-41C7-ADE5-061FD8A5A24F}" type="sibTrans" cxnId="{B0EBF134-A264-4AE4-97A3-194AE45B5DEA}">
      <dgm:prSet/>
      <dgm:spPr/>
      <dgm:t>
        <a:bodyPr/>
        <a:lstStyle/>
        <a:p>
          <a:endParaRPr lang="en-IN"/>
        </a:p>
      </dgm:t>
    </dgm:pt>
    <dgm:pt modelId="{CBF6C0EA-5DE4-461A-B2B3-6B3D132F8FF9}">
      <dgm:prSet phldrT="[Text]"/>
      <dgm:spPr/>
      <dgm:t>
        <a:bodyPr/>
        <a:lstStyle/>
        <a:p>
          <a:r>
            <a:rPr lang="en-IN" dirty="0"/>
            <a:t>Typeahead to complete query</a:t>
          </a:r>
        </a:p>
      </dgm:t>
    </dgm:pt>
    <dgm:pt modelId="{C54AD501-5238-4365-BD51-C9DB31AC2172}" type="parTrans" cxnId="{22A404C3-ED2B-4705-A852-979A4CC16028}">
      <dgm:prSet/>
      <dgm:spPr/>
      <dgm:t>
        <a:bodyPr/>
        <a:lstStyle/>
        <a:p>
          <a:endParaRPr lang="en-IN"/>
        </a:p>
      </dgm:t>
    </dgm:pt>
    <dgm:pt modelId="{B6CBCB1F-6CE5-4E1F-987B-E8E9D6BE7E2F}" type="sibTrans" cxnId="{22A404C3-ED2B-4705-A852-979A4CC16028}">
      <dgm:prSet/>
      <dgm:spPr/>
      <dgm:t>
        <a:bodyPr/>
        <a:lstStyle/>
        <a:p>
          <a:endParaRPr lang="en-IN"/>
        </a:p>
      </dgm:t>
    </dgm:pt>
    <dgm:pt modelId="{776C1A65-2346-491E-BC68-40CB83D7CFDD}">
      <dgm:prSet phldrT="[Text]"/>
      <dgm:spPr/>
      <dgm:t>
        <a:bodyPr/>
        <a:lstStyle/>
        <a:p>
          <a:r>
            <a:rPr lang="en-IN" dirty="0"/>
            <a:t>Probable items based on sequence of characters</a:t>
          </a:r>
        </a:p>
      </dgm:t>
    </dgm:pt>
    <dgm:pt modelId="{1E5EBE93-6971-48F1-AE91-B6E7215AC612}" type="parTrans" cxnId="{853AAFE8-5439-403A-87D3-47D66C345D88}">
      <dgm:prSet/>
      <dgm:spPr/>
      <dgm:t>
        <a:bodyPr/>
        <a:lstStyle/>
        <a:p>
          <a:endParaRPr lang="en-IN"/>
        </a:p>
      </dgm:t>
    </dgm:pt>
    <dgm:pt modelId="{A7D30308-960E-4B4F-B412-7D09BD0C18EF}" type="sibTrans" cxnId="{853AAFE8-5439-403A-87D3-47D66C345D88}">
      <dgm:prSet/>
      <dgm:spPr/>
      <dgm:t>
        <a:bodyPr/>
        <a:lstStyle/>
        <a:p>
          <a:endParaRPr lang="en-IN"/>
        </a:p>
      </dgm:t>
    </dgm:pt>
    <dgm:pt modelId="{D0C7F70D-6E5C-4124-AD02-7BAF9BD6D3B2}">
      <dgm:prSet phldrT="[Text]"/>
      <dgm:spPr/>
      <dgm:t>
        <a:bodyPr/>
        <a:lstStyle/>
        <a:p>
          <a:r>
            <a:rPr lang="en-IN" dirty="0"/>
            <a:t>Image Based</a:t>
          </a:r>
        </a:p>
      </dgm:t>
    </dgm:pt>
    <dgm:pt modelId="{71A8262E-40A2-48B2-8CEA-571592F27F03}" type="parTrans" cxnId="{26268246-7310-491C-B745-7E99E51DB2C2}">
      <dgm:prSet/>
      <dgm:spPr/>
      <dgm:t>
        <a:bodyPr/>
        <a:lstStyle/>
        <a:p>
          <a:endParaRPr lang="en-IN"/>
        </a:p>
      </dgm:t>
    </dgm:pt>
    <dgm:pt modelId="{71A1AFC2-228F-4607-A45F-F52857A4C692}" type="sibTrans" cxnId="{26268246-7310-491C-B745-7E99E51DB2C2}">
      <dgm:prSet/>
      <dgm:spPr/>
      <dgm:t>
        <a:bodyPr/>
        <a:lstStyle/>
        <a:p>
          <a:endParaRPr lang="en-IN"/>
        </a:p>
      </dgm:t>
    </dgm:pt>
    <dgm:pt modelId="{515ED35C-E36E-4E37-A717-AEDC6E51518B}">
      <dgm:prSet phldrT="[Text]"/>
      <dgm:spPr/>
      <dgm:t>
        <a:bodyPr/>
        <a:lstStyle/>
        <a:p>
          <a:r>
            <a:rPr lang="en-IN" dirty="0"/>
            <a:t>Given images of items, recommend similar visually appealing images (based on texture, colour, shape etc).</a:t>
          </a:r>
        </a:p>
      </dgm:t>
    </dgm:pt>
    <dgm:pt modelId="{CF639C24-EE01-40A7-B989-413B05165E3A}" type="parTrans" cxnId="{21E35F9A-2861-4CAD-A7C9-540884ABC637}">
      <dgm:prSet/>
      <dgm:spPr/>
      <dgm:t>
        <a:bodyPr/>
        <a:lstStyle/>
        <a:p>
          <a:endParaRPr lang="en-IN"/>
        </a:p>
      </dgm:t>
    </dgm:pt>
    <dgm:pt modelId="{C030E977-D141-4548-B57F-56412335329E}" type="sibTrans" cxnId="{21E35F9A-2861-4CAD-A7C9-540884ABC637}">
      <dgm:prSet/>
      <dgm:spPr/>
      <dgm:t>
        <a:bodyPr/>
        <a:lstStyle/>
        <a:p>
          <a:endParaRPr lang="en-IN"/>
        </a:p>
      </dgm:t>
    </dgm:pt>
    <dgm:pt modelId="{35349A92-3644-4C24-BBEC-EF6A6A156FA7}">
      <dgm:prSet phldrT="[Text]"/>
      <dgm:spPr/>
      <dgm:t>
        <a:bodyPr/>
        <a:lstStyle/>
        <a:p>
          <a:r>
            <a:rPr lang="en-IN" dirty="0"/>
            <a:t>Upload/key in image URL of image to search for relevant products matching the image.</a:t>
          </a:r>
        </a:p>
      </dgm:t>
    </dgm:pt>
    <dgm:pt modelId="{484CC2FE-F783-4E5C-B1EE-49B5BEAB5EBC}" type="parTrans" cxnId="{C454A364-96A4-4AAB-AECB-1C5D4CE0F9B0}">
      <dgm:prSet/>
      <dgm:spPr/>
      <dgm:t>
        <a:bodyPr/>
        <a:lstStyle/>
        <a:p>
          <a:endParaRPr lang="en-IN"/>
        </a:p>
      </dgm:t>
    </dgm:pt>
    <dgm:pt modelId="{C53196A9-0101-401D-91E2-F363A064B7A5}" type="sibTrans" cxnId="{C454A364-96A4-4AAB-AECB-1C5D4CE0F9B0}">
      <dgm:prSet/>
      <dgm:spPr/>
      <dgm:t>
        <a:bodyPr/>
        <a:lstStyle/>
        <a:p>
          <a:endParaRPr lang="en-IN"/>
        </a:p>
      </dgm:t>
    </dgm:pt>
    <dgm:pt modelId="{E08AD1BF-D73C-4A9E-80F1-BBCC7AABAD00}">
      <dgm:prSet phldrT="[Text]"/>
      <dgm:spPr/>
      <dgm:t>
        <a:bodyPr/>
        <a:lstStyle/>
        <a:p>
          <a:r>
            <a:rPr lang="en-IN" dirty="0"/>
            <a:t>Voice based</a:t>
          </a:r>
        </a:p>
      </dgm:t>
    </dgm:pt>
    <dgm:pt modelId="{09526D8A-4FF3-4D89-B824-081F0E6F4F43}" type="parTrans" cxnId="{4CECD265-EEF0-4BAE-B080-40616DDFC766}">
      <dgm:prSet/>
      <dgm:spPr/>
      <dgm:t>
        <a:bodyPr/>
        <a:lstStyle/>
        <a:p>
          <a:endParaRPr lang="en-IN"/>
        </a:p>
      </dgm:t>
    </dgm:pt>
    <dgm:pt modelId="{5757B07D-8310-4154-835D-C7D894E4FE56}" type="sibTrans" cxnId="{4CECD265-EEF0-4BAE-B080-40616DDFC766}">
      <dgm:prSet/>
      <dgm:spPr/>
      <dgm:t>
        <a:bodyPr/>
        <a:lstStyle/>
        <a:p>
          <a:endParaRPr lang="en-IN"/>
        </a:p>
      </dgm:t>
    </dgm:pt>
    <dgm:pt modelId="{EC221CA9-6D0C-4303-A3B6-CFF5E4210BEE}">
      <dgm:prSet phldrT="[Text]" custT="1"/>
      <dgm:spPr/>
      <dgm:t>
        <a:bodyPr/>
        <a:lstStyle/>
        <a:p>
          <a:r>
            <a:rPr lang="en-IN" sz="1200" dirty="0"/>
            <a:t>Given a voice input, reply with a list of relevant items </a:t>
          </a:r>
        </a:p>
      </dgm:t>
    </dgm:pt>
    <dgm:pt modelId="{7564B636-9195-4512-9511-25CD89306AC3}" type="parTrans" cxnId="{48C0DBFC-BB65-4B71-9348-741D1D3A4FA7}">
      <dgm:prSet/>
      <dgm:spPr/>
      <dgm:t>
        <a:bodyPr/>
        <a:lstStyle/>
        <a:p>
          <a:endParaRPr lang="en-IN"/>
        </a:p>
      </dgm:t>
    </dgm:pt>
    <dgm:pt modelId="{35DDF635-8E8B-462D-8C30-70E102CEA7FD}" type="sibTrans" cxnId="{48C0DBFC-BB65-4B71-9348-741D1D3A4FA7}">
      <dgm:prSet/>
      <dgm:spPr/>
      <dgm:t>
        <a:bodyPr/>
        <a:lstStyle/>
        <a:p>
          <a:endParaRPr lang="en-IN"/>
        </a:p>
      </dgm:t>
    </dgm:pt>
    <dgm:pt modelId="{8B2B88EF-665F-4005-99C5-DF926680BC94}">
      <dgm:prSet phldrT="[Text]" custT="1"/>
      <dgm:spPr/>
      <dgm:t>
        <a:bodyPr/>
        <a:lstStyle/>
        <a:p>
          <a:r>
            <a:rPr lang="en-IN" sz="1200" dirty="0"/>
            <a:t>“what’s the best 43 inch SONY LED TV under $400</a:t>
          </a:r>
        </a:p>
      </dgm:t>
    </dgm:pt>
    <dgm:pt modelId="{2C2FFB5E-FC71-4D80-A6DB-EADF82DA9515}" type="parTrans" cxnId="{C34B1096-6957-4390-8816-0270BDD93B7C}">
      <dgm:prSet/>
      <dgm:spPr/>
      <dgm:t>
        <a:bodyPr/>
        <a:lstStyle/>
        <a:p>
          <a:endParaRPr lang="en-IN"/>
        </a:p>
      </dgm:t>
    </dgm:pt>
    <dgm:pt modelId="{5C06CA89-DFCA-441C-A486-9F42B567A684}" type="sibTrans" cxnId="{C34B1096-6957-4390-8816-0270BDD93B7C}">
      <dgm:prSet/>
      <dgm:spPr/>
      <dgm:t>
        <a:bodyPr/>
        <a:lstStyle/>
        <a:p>
          <a:endParaRPr lang="en-IN"/>
        </a:p>
      </dgm:t>
    </dgm:pt>
    <dgm:pt modelId="{9C892EB5-FF8E-4C9C-8BDA-30A96C27E225}">
      <dgm:prSet phldrT="[Text]"/>
      <dgm:spPr/>
      <dgm:t>
        <a:bodyPr/>
        <a:lstStyle/>
        <a:p>
          <a:r>
            <a:rPr lang="en-IN" dirty="0"/>
            <a:t>Spell Correction</a:t>
          </a:r>
        </a:p>
      </dgm:t>
    </dgm:pt>
    <dgm:pt modelId="{814649CA-9511-4596-BED7-7842A7F0D8F5}" type="parTrans" cxnId="{502753A4-CE15-4B2A-A7B8-02BC261FF28A}">
      <dgm:prSet/>
      <dgm:spPr/>
      <dgm:t>
        <a:bodyPr/>
        <a:lstStyle/>
        <a:p>
          <a:endParaRPr lang="en-IN"/>
        </a:p>
      </dgm:t>
    </dgm:pt>
    <dgm:pt modelId="{288A6335-9CF1-4A45-BB42-664E34D87CB6}" type="sibTrans" cxnId="{502753A4-CE15-4B2A-A7B8-02BC261FF28A}">
      <dgm:prSet/>
      <dgm:spPr/>
      <dgm:t>
        <a:bodyPr/>
        <a:lstStyle/>
        <a:p>
          <a:endParaRPr lang="en-IN"/>
        </a:p>
      </dgm:t>
    </dgm:pt>
    <dgm:pt modelId="{E13F28F6-BCCB-4F33-99D6-E5A6A304CF81}">
      <dgm:prSet phldrT="[Text]"/>
      <dgm:spPr/>
      <dgm:t>
        <a:bodyPr/>
        <a:lstStyle/>
        <a:p>
          <a:r>
            <a:rPr lang="en-IN" dirty="0"/>
            <a:t>Understand what user wants to type based on query formation.</a:t>
          </a:r>
        </a:p>
      </dgm:t>
    </dgm:pt>
    <dgm:pt modelId="{F76E2A21-60C1-4BBB-B399-B0AFE7684F5F}" type="parTrans" cxnId="{86D80E62-7B1D-4F0B-A7A0-D5F254286219}">
      <dgm:prSet/>
      <dgm:spPr/>
      <dgm:t>
        <a:bodyPr/>
        <a:lstStyle/>
        <a:p>
          <a:endParaRPr lang="en-IN"/>
        </a:p>
      </dgm:t>
    </dgm:pt>
    <dgm:pt modelId="{DFAF515D-8C8A-4AB1-A554-4E9624E3751D}" type="sibTrans" cxnId="{86D80E62-7B1D-4F0B-A7A0-D5F254286219}">
      <dgm:prSet/>
      <dgm:spPr/>
      <dgm:t>
        <a:bodyPr/>
        <a:lstStyle/>
        <a:p>
          <a:endParaRPr lang="en-IN"/>
        </a:p>
      </dgm:t>
    </dgm:pt>
    <dgm:pt modelId="{AC5D38F1-2CC7-4D5F-9570-B6170E8E30B3}">
      <dgm:prSet phldrT="[Text]"/>
      <dgm:spPr/>
      <dgm:t>
        <a:bodyPr/>
        <a:lstStyle/>
        <a:p>
          <a:r>
            <a:rPr lang="en-IN" dirty="0"/>
            <a:t>Based on attributes/features of item(s) in the image </a:t>
          </a:r>
        </a:p>
      </dgm:t>
    </dgm:pt>
    <dgm:pt modelId="{8B51487C-3914-447D-B22E-4A8962DB6F08}" type="parTrans" cxnId="{83702807-0530-4EB0-AA53-FAD8E4C4E74A}">
      <dgm:prSet/>
      <dgm:spPr/>
      <dgm:t>
        <a:bodyPr/>
        <a:lstStyle/>
        <a:p>
          <a:endParaRPr lang="en-IN"/>
        </a:p>
      </dgm:t>
    </dgm:pt>
    <dgm:pt modelId="{F0D4AA96-71B0-4E53-9CC1-1D5C09E49EC7}" type="sibTrans" cxnId="{83702807-0530-4EB0-AA53-FAD8E4C4E74A}">
      <dgm:prSet/>
      <dgm:spPr/>
      <dgm:t>
        <a:bodyPr/>
        <a:lstStyle/>
        <a:p>
          <a:endParaRPr lang="en-IN"/>
        </a:p>
      </dgm:t>
    </dgm:pt>
    <dgm:pt modelId="{AA36B709-8CEC-47BA-87A9-1927692FFB05}">
      <dgm:prSet phldrT="[Text]" custT="1"/>
      <dgm:spPr/>
      <dgm:t>
        <a:bodyPr/>
        <a:lstStyle/>
        <a:p>
          <a:r>
            <a:rPr lang="en-IN" sz="1200" dirty="0"/>
            <a:t>“Show me deal of the day”</a:t>
          </a:r>
        </a:p>
      </dgm:t>
    </dgm:pt>
    <dgm:pt modelId="{5F12D978-3BD5-4FC2-836E-1B3370643287}" type="parTrans" cxnId="{34009DF9-504F-4B15-B842-CFC4D168C1A3}">
      <dgm:prSet/>
      <dgm:spPr/>
      <dgm:t>
        <a:bodyPr/>
        <a:lstStyle/>
        <a:p>
          <a:endParaRPr lang="en-IN"/>
        </a:p>
      </dgm:t>
    </dgm:pt>
    <dgm:pt modelId="{AD590A39-AF54-43DA-994B-C971941FC2A1}" type="sibTrans" cxnId="{34009DF9-504F-4B15-B842-CFC4D168C1A3}">
      <dgm:prSet/>
      <dgm:spPr/>
      <dgm:t>
        <a:bodyPr/>
        <a:lstStyle/>
        <a:p>
          <a:endParaRPr lang="en-IN"/>
        </a:p>
      </dgm:t>
    </dgm:pt>
    <dgm:pt modelId="{444AB8A3-7309-429C-8096-BF7FF794D01B}" type="pres">
      <dgm:prSet presAssocID="{57A1A800-57A6-4D52-B891-42BA991A8B15}" presName="linear" presStyleCnt="0">
        <dgm:presLayoutVars>
          <dgm:animLvl val="lvl"/>
          <dgm:resizeHandles val="exact"/>
        </dgm:presLayoutVars>
      </dgm:prSet>
      <dgm:spPr/>
    </dgm:pt>
    <dgm:pt modelId="{FB3A1540-906C-40D0-8B20-CD04E124D5C1}" type="pres">
      <dgm:prSet presAssocID="{BCF963D9-2A26-4EA8-A12F-846B88579338}" presName="parentText" presStyleLbl="node1" presStyleIdx="0" presStyleCnt="3">
        <dgm:presLayoutVars>
          <dgm:chMax val="0"/>
          <dgm:bulletEnabled val="1"/>
        </dgm:presLayoutVars>
      </dgm:prSet>
      <dgm:spPr/>
    </dgm:pt>
    <dgm:pt modelId="{A946E082-9ADE-4755-B5BB-EDDA48E45139}" type="pres">
      <dgm:prSet presAssocID="{BCF963D9-2A26-4EA8-A12F-846B88579338}" presName="childText" presStyleLbl="revTx" presStyleIdx="0" presStyleCnt="3">
        <dgm:presLayoutVars>
          <dgm:bulletEnabled val="1"/>
        </dgm:presLayoutVars>
      </dgm:prSet>
      <dgm:spPr/>
    </dgm:pt>
    <dgm:pt modelId="{3341C542-94A5-4DEE-BA74-3A1207C84992}" type="pres">
      <dgm:prSet presAssocID="{D0C7F70D-6E5C-4124-AD02-7BAF9BD6D3B2}" presName="parentText" presStyleLbl="node1" presStyleIdx="1" presStyleCnt="3">
        <dgm:presLayoutVars>
          <dgm:chMax val="0"/>
          <dgm:bulletEnabled val="1"/>
        </dgm:presLayoutVars>
      </dgm:prSet>
      <dgm:spPr/>
    </dgm:pt>
    <dgm:pt modelId="{73E0D62A-98ED-4BF1-B3ED-3221EB6F2BFA}" type="pres">
      <dgm:prSet presAssocID="{D0C7F70D-6E5C-4124-AD02-7BAF9BD6D3B2}" presName="childText" presStyleLbl="revTx" presStyleIdx="1" presStyleCnt="3">
        <dgm:presLayoutVars>
          <dgm:bulletEnabled val="1"/>
        </dgm:presLayoutVars>
      </dgm:prSet>
      <dgm:spPr/>
    </dgm:pt>
    <dgm:pt modelId="{1E72D0AC-FDC5-4844-9E24-E5601D647250}" type="pres">
      <dgm:prSet presAssocID="{E08AD1BF-D73C-4A9E-80F1-BBCC7AABAD00}" presName="parentText" presStyleLbl="node1" presStyleIdx="2" presStyleCnt="3">
        <dgm:presLayoutVars>
          <dgm:chMax val="0"/>
          <dgm:bulletEnabled val="1"/>
        </dgm:presLayoutVars>
      </dgm:prSet>
      <dgm:spPr/>
    </dgm:pt>
    <dgm:pt modelId="{F5D577ED-9CCD-4A9A-B1AC-81B67E98283D}" type="pres">
      <dgm:prSet presAssocID="{E08AD1BF-D73C-4A9E-80F1-BBCC7AABAD00}" presName="childText" presStyleLbl="revTx" presStyleIdx="2" presStyleCnt="3">
        <dgm:presLayoutVars>
          <dgm:bulletEnabled val="1"/>
        </dgm:presLayoutVars>
      </dgm:prSet>
      <dgm:spPr/>
    </dgm:pt>
  </dgm:ptLst>
  <dgm:cxnLst>
    <dgm:cxn modelId="{83702807-0530-4EB0-AA53-FAD8E4C4E74A}" srcId="{D0C7F70D-6E5C-4124-AD02-7BAF9BD6D3B2}" destId="{AC5D38F1-2CC7-4D5F-9570-B6170E8E30B3}" srcOrd="1" destOrd="0" parTransId="{8B51487C-3914-447D-B22E-4A8962DB6F08}" sibTransId="{F0D4AA96-71B0-4E53-9CC1-1D5C09E49EC7}"/>
    <dgm:cxn modelId="{D84E390D-4689-44AC-B588-82673F73C8D5}" type="presOf" srcId="{E08AD1BF-D73C-4A9E-80F1-BBCC7AABAD00}" destId="{1E72D0AC-FDC5-4844-9E24-E5601D647250}" srcOrd="0" destOrd="0" presId="urn:microsoft.com/office/officeart/2005/8/layout/vList2"/>
    <dgm:cxn modelId="{97D36B17-553D-4CFC-85A6-A8A871A1EA91}" type="presOf" srcId="{776C1A65-2346-491E-BC68-40CB83D7CFDD}" destId="{A946E082-9ADE-4755-B5BB-EDDA48E45139}" srcOrd="0" destOrd="1" presId="urn:microsoft.com/office/officeart/2005/8/layout/vList2"/>
    <dgm:cxn modelId="{E7651122-F470-4473-8E08-FA50CE967140}" type="presOf" srcId="{EC221CA9-6D0C-4303-A3B6-CFF5E4210BEE}" destId="{F5D577ED-9CCD-4A9A-B1AC-81B67E98283D}" srcOrd="0" destOrd="0" presId="urn:microsoft.com/office/officeart/2005/8/layout/vList2"/>
    <dgm:cxn modelId="{1BC8472D-2DBC-4927-BA61-01810F3865B1}" type="presOf" srcId="{BCF963D9-2A26-4EA8-A12F-846B88579338}" destId="{FB3A1540-906C-40D0-8B20-CD04E124D5C1}" srcOrd="0" destOrd="0" presId="urn:microsoft.com/office/officeart/2005/8/layout/vList2"/>
    <dgm:cxn modelId="{B0EBF134-A264-4AE4-97A3-194AE45B5DEA}" srcId="{57A1A800-57A6-4D52-B891-42BA991A8B15}" destId="{BCF963D9-2A26-4EA8-A12F-846B88579338}" srcOrd="0" destOrd="0" parTransId="{F76D68E4-F103-46F7-B360-FF13D3EBAC22}" sibTransId="{8186E5EF-F1D6-41C7-ADE5-061FD8A5A24F}"/>
    <dgm:cxn modelId="{4CF0845C-2CBF-464D-A599-B3EE5A3755A1}" type="presOf" srcId="{35349A92-3644-4C24-BBEC-EF6A6A156FA7}" destId="{73E0D62A-98ED-4BF1-B3ED-3221EB6F2BFA}" srcOrd="0" destOrd="2" presId="urn:microsoft.com/office/officeart/2005/8/layout/vList2"/>
    <dgm:cxn modelId="{86D80E62-7B1D-4F0B-A7A0-D5F254286219}" srcId="{BCF963D9-2A26-4EA8-A12F-846B88579338}" destId="{E13F28F6-BCCB-4F33-99D6-E5A6A304CF81}" srcOrd="3" destOrd="0" parTransId="{F76E2A21-60C1-4BBB-B399-B0AFE7684F5F}" sibTransId="{DFAF515D-8C8A-4AB1-A554-4E9624E3751D}"/>
    <dgm:cxn modelId="{C454A364-96A4-4AAB-AECB-1C5D4CE0F9B0}" srcId="{D0C7F70D-6E5C-4124-AD02-7BAF9BD6D3B2}" destId="{35349A92-3644-4C24-BBEC-EF6A6A156FA7}" srcOrd="2" destOrd="0" parTransId="{484CC2FE-F783-4E5C-B1EE-49B5BEAB5EBC}" sibTransId="{C53196A9-0101-401D-91E2-F363A064B7A5}"/>
    <dgm:cxn modelId="{BCBBCA44-0144-4DB4-9D36-8DA187FBCA22}" type="presOf" srcId="{E13F28F6-BCCB-4F33-99D6-E5A6A304CF81}" destId="{A946E082-9ADE-4755-B5BB-EDDA48E45139}" srcOrd="0" destOrd="3" presId="urn:microsoft.com/office/officeart/2005/8/layout/vList2"/>
    <dgm:cxn modelId="{4CECD265-EEF0-4BAE-B080-40616DDFC766}" srcId="{57A1A800-57A6-4D52-B891-42BA991A8B15}" destId="{E08AD1BF-D73C-4A9E-80F1-BBCC7AABAD00}" srcOrd="2" destOrd="0" parTransId="{09526D8A-4FF3-4D89-B824-081F0E6F4F43}" sibTransId="{5757B07D-8310-4154-835D-C7D894E4FE56}"/>
    <dgm:cxn modelId="{26268246-7310-491C-B745-7E99E51DB2C2}" srcId="{57A1A800-57A6-4D52-B891-42BA991A8B15}" destId="{D0C7F70D-6E5C-4124-AD02-7BAF9BD6D3B2}" srcOrd="1" destOrd="0" parTransId="{71A8262E-40A2-48B2-8CEA-571592F27F03}" sibTransId="{71A1AFC2-228F-4607-A45F-F52857A4C692}"/>
    <dgm:cxn modelId="{53CEF866-65D6-4C9A-AC5C-58BF60E8FB0D}" type="presOf" srcId="{515ED35C-E36E-4E37-A717-AEDC6E51518B}" destId="{73E0D62A-98ED-4BF1-B3ED-3221EB6F2BFA}" srcOrd="0" destOrd="0" presId="urn:microsoft.com/office/officeart/2005/8/layout/vList2"/>
    <dgm:cxn modelId="{B700CF76-382E-4266-8485-A05392D48F0A}" type="presOf" srcId="{D0C7F70D-6E5C-4124-AD02-7BAF9BD6D3B2}" destId="{3341C542-94A5-4DEE-BA74-3A1207C84992}" srcOrd="0" destOrd="0" presId="urn:microsoft.com/office/officeart/2005/8/layout/vList2"/>
    <dgm:cxn modelId="{6A1E0E7B-54C5-4BE6-BDD2-2841D458080C}" type="presOf" srcId="{AA36B709-8CEC-47BA-87A9-1927692FFB05}" destId="{F5D577ED-9CCD-4A9A-B1AC-81B67E98283D}" srcOrd="0" destOrd="2" presId="urn:microsoft.com/office/officeart/2005/8/layout/vList2"/>
    <dgm:cxn modelId="{C34B1096-6957-4390-8816-0270BDD93B7C}" srcId="{E08AD1BF-D73C-4A9E-80F1-BBCC7AABAD00}" destId="{8B2B88EF-665F-4005-99C5-DF926680BC94}" srcOrd="1" destOrd="0" parTransId="{2C2FFB5E-FC71-4D80-A6DB-EADF82DA9515}" sibTransId="{5C06CA89-DFCA-441C-A486-9F42B567A684}"/>
    <dgm:cxn modelId="{21E35F9A-2861-4CAD-A7C9-540884ABC637}" srcId="{D0C7F70D-6E5C-4124-AD02-7BAF9BD6D3B2}" destId="{515ED35C-E36E-4E37-A717-AEDC6E51518B}" srcOrd="0" destOrd="0" parTransId="{CF639C24-EE01-40A7-B989-413B05165E3A}" sibTransId="{C030E977-D141-4548-B57F-56412335329E}"/>
    <dgm:cxn modelId="{502753A4-CE15-4B2A-A7B8-02BC261FF28A}" srcId="{BCF963D9-2A26-4EA8-A12F-846B88579338}" destId="{9C892EB5-FF8E-4C9C-8BDA-30A96C27E225}" srcOrd="2" destOrd="0" parTransId="{814649CA-9511-4596-BED7-7842A7F0D8F5}" sibTransId="{288A6335-9CF1-4A45-BB42-664E34D87CB6}"/>
    <dgm:cxn modelId="{600F5EBF-E064-420C-8B69-686E44BEBAAF}" type="presOf" srcId="{57A1A800-57A6-4D52-B891-42BA991A8B15}" destId="{444AB8A3-7309-429C-8096-BF7FF794D01B}" srcOrd="0" destOrd="0" presId="urn:microsoft.com/office/officeart/2005/8/layout/vList2"/>
    <dgm:cxn modelId="{22A404C3-ED2B-4705-A852-979A4CC16028}" srcId="{BCF963D9-2A26-4EA8-A12F-846B88579338}" destId="{CBF6C0EA-5DE4-461A-B2B3-6B3D132F8FF9}" srcOrd="0" destOrd="0" parTransId="{C54AD501-5238-4365-BD51-C9DB31AC2172}" sibTransId="{B6CBCB1F-6CE5-4E1F-987B-E8E9D6BE7E2F}"/>
    <dgm:cxn modelId="{BD7880D6-090F-474A-8DF3-8FA72AA4525A}" type="presOf" srcId="{8B2B88EF-665F-4005-99C5-DF926680BC94}" destId="{F5D577ED-9CCD-4A9A-B1AC-81B67E98283D}" srcOrd="0" destOrd="1" presId="urn:microsoft.com/office/officeart/2005/8/layout/vList2"/>
    <dgm:cxn modelId="{EC2768D8-47F5-423A-ABAB-E43E5AD7B627}" type="presOf" srcId="{CBF6C0EA-5DE4-461A-B2B3-6B3D132F8FF9}" destId="{A946E082-9ADE-4755-B5BB-EDDA48E45139}" srcOrd="0" destOrd="0" presId="urn:microsoft.com/office/officeart/2005/8/layout/vList2"/>
    <dgm:cxn modelId="{D9C348DA-D1F2-4CF0-978A-8C8FB2874E1C}" type="presOf" srcId="{9C892EB5-FF8E-4C9C-8BDA-30A96C27E225}" destId="{A946E082-9ADE-4755-B5BB-EDDA48E45139}" srcOrd="0" destOrd="2" presId="urn:microsoft.com/office/officeart/2005/8/layout/vList2"/>
    <dgm:cxn modelId="{853AAFE8-5439-403A-87D3-47D66C345D88}" srcId="{BCF963D9-2A26-4EA8-A12F-846B88579338}" destId="{776C1A65-2346-491E-BC68-40CB83D7CFDD}" srcOrd="1" destOrd="0" parTransId="{1E5EBE93-6971-48F1-AE91-B6E7215AC612}" sibTransId="{A7D30308-960E-4B4F-B412-7D09BD0C18EF}"/>
    <dgm:cxn modelId="{7C34C8E9-6387-4CCF-B15E-C0C1AD17B4B9}" type="presOf" srcId="{AC5D38F1-2CC7-4D5F-9570-B6170E8E30B3}" destId="{73E0D62A-98ED-4BF1-B3ED-3221EB6F2BFA}" srcOrd="0" destOrd="1" presId="urn:microsoft.com/office/officeart/2005/8/layout/vList2"/>
    <dgm:cxn modelId="{34009DF9-504F-4B15-B842-CFC4D168C1A3}" srcId="{E08AD1BF-D73C-4A9E-80F1-BBCC7AABAD00}" destId="{AA36B709-8CEC-47BA-87A9-1927692FFB05}" srcOrd="2" destOrd="0" parTransId="{5F12D978-3BD5-4FC2-836E-1B3370643287}" sibTransId="{AD590A39-AF54-43DA-994B-C971941FC2A1}"/>
    <dgm:cxn modelId="{48C0DBFC-BB65-4B71-9348-741D1D3A4FA7}" srcId="{E08AD1BF-D73C-4A9E-80F1-BBCC7AABAD00}" destId="{EC221CA9-6D0C-4303-A3B6-CFF5E4210BEE}" srcOrd="0" destOrd="0" parTransId="{7564B636-9195-4512-9511-25CD89306AC3}" sibTransId="{35DDF635-8E8B-462D-8C30-70E102CEA7FD}"/>
    <dgm:cxn modelId="{4F915520-1F72-45CE-BFA6-D66E4FB3CF68}" type="presParOf" srcId="{444AB8A3-7309-429C-8096-BF7FF794D01B}" destId="{FB3A1540-906C-40D0-8B20-CD04E124D5C1}" srcOrd="0" destOrd="0" presId="urn:microsoft.com/office/officeart/2005/8/layout/vList2"/>
    <dgm:cxn modelId="{4F919C88-8F52-498F-B238-AC757153C3F0}" type="presParOf" srcId="{444AB8A3-7309-429C-8096-BF7FF794D01B}" destId="{A946E082-9ADE-4755-B5BB-EDDA48E45139}" srcOrd="1" destOrd="0" presId="urn:microsoft.com/office/officeart/2005/8/layout/vList2"/>
    <dgm:cxn modelId="{D44360FF-1747-467E-AA7D-98DFAEDF4270}" type="presParOf" srcId="{444AB8A3-7309-429C-8096-BF7FF794D01B}" destId="{3341C542-94A5-4DEE-BA74-3A1207C84992}" srcOrd="2" destOrd="0" presId="urn:microsoft.com/office/officeart/2005/8/layout/vList2"/>
    <dgm:cxn modelId="{C2C4188C-B5F9-44D3-A051-D9AAC9F44142}" type="presParOf" srcId="{444AB8A3-7309-429C-8096-BF7FF794D01B}" destId="{73E0D62A-98ED-4BF1-B3ED-3221EB6F2BFA}" srcOrd="3" destOrd="0" presId="urn:microsoft.com/office/officeart/2005/8/layout/vList2"/>
    <dgm:cxn modelId="{32ECF055-E434-41E4-BAF0-136753342817}" type="presParOf" srcId="{444AB8A3-7309-429C-8096-BF7FF794D01B}" destId="{1E72D0AC-FDC5-4844-9E24-E5601D647250}" srcOrd="4" destOrd="0" presId="urn:microsoft.com/office/officeart/2005/8/layout/vList2"/>
    <dgm:cxn modelId="{F6F8803B-29F9-4ED7-97A1-33C700EC5ADD}" type="presParOf" srcId="{444AB8A3-7309-429C-8096-BF7FF794D01B}" destId="{F5D577ED-9CCD-4A9A-B1AC-81B67E98283D}"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F88204-D1EE-4971-A7C8-A3C175928DB4}">
      <dsp:nvSpPr>
        <dsp:cNvPr id="0" name=""/>
        <dsp:cNvSpPr/>
      </dsp:nvSpPr>
      <dsp:spPr>
        <a:xfrm>
          <a:off x="1476881" y="1147538"/>
          <a:ext cx="1458570" cy="1261722"/>
        </a:xfrm>
        <a:prstGeom prst="hexagon">
          <a:avLst>
            <a:gd name="adj" fmla="val 28570"/>
            <a:gd name="vf" fmla="val 11547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dirty="0"/>
            <a:t>Cognitive Ecommerce</a:t>
          </a:r>
        </a:p>
      </dsp:txBody>
      <dsp:txXfrm>
        <a:off x="1718586" y="1356623"/>
        <a:ext cx="975160" cy="843552"/>
      </dsp:txXfrm>
    </dsp:sp>
    <dsp:sp modelId="{C2FD0F5F-0388-4A8A-BB26-DB4AD5CD415F}">
      <dsp:nvSpPr>
        <dsp:cNvPr id="0" name=""/>
        <dsp:cNvSpPr/>
      </dsp:nvSpPr>
      <dsp:spPr>
        <a:xfrm>
          <a:off x="2390227" y="543888"/>
          <a:ext cx="550314" cy="474168"/>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12B488-20B1-4932-8862-609A6BD75DD2}">
      <dsp:nvSpPr>
        <dsp:cNvPr id="0" name=""/>
        <dsp:cNvSpPr/>
      </dsp:nvSpPr>
      <dsp:spPr>
        <a:xfrm>
          <a:off x="1611237" y="0"/>
          <a:ext cx="1195288" cy="1034064"/>
        </a:xfrm>
        <a:prstGeom prst="hexagon">
          <a:avLst>
            <a:gd name="adj" fmla="val 28570"/>
            <a:gd name="vf" fmla="val 115470"/>
          </a:avLst>
        </a:prstGeom>
        <a:solidFill>
          <a:srgbClr val="D97828">
            <a:hueOff val="993165"/>
            <a:satOff val="576"/>
            <a:lumOff val="5686"/>
            <a:alphaOff val="0"/>
          </a:srgbClr>
        </a:solidFill>
        <a:ln w="15875"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N" sz="1500" kern="1200" dirty="0">
              <a:solidFill>
                <a:prstClr val="white"/>
              </a:solidFill>
              <a:latin typeface="Garamond" panose="02020404030301010803"/>
              <a:ea typeface="+mn-ea"/>
              <a:cs typeface="+mn-cs"/>
            </a:rPr>
            <a:t>Personalization</a:t>
          </a:r>
        </a:p>
      </dsp:txBody>
      <dsp:txXfrm>
        <a:off x="1809322" y="171366"/>
        <a:ext cx="799118" cy="691332"/>
      </dsp:txXfrm>
    </dsp:sp>
    <dsp:sp modelId="{CE09BD9E-A94A-43BF-953E-785BFFAE2BA6}">
      <dsp:nvSpPr>
        <dsp:cNvPr id="0" name=""/>
        <dsp:cNvSpPr/>
      </dsp:nvSpPr>
      <dsp:spPr>
        <a:xfrm>
          <a:off x="3032487" y="1430332"/>
          <a:ext cx="550314" cy="474168"/>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339A29-34BF-4993-B852-E227ED1EB1A1}">
      <dsp:nvSpPr>
        <dsp:cNvPr id="0" name=""/>
        <dsp:cNvSpPr/>
      </dsp:nvSpPr>
      <dsp:spPr>
        <a:xfrm>
          <a:off x="2707455" y="636019"/>
          <a:ext cx="1195288" cy="1034064"/>
        </a:xfrm>
        <a:prstGeom prst="hexagon">
          <a:avLst>
            <a:gd name="adj" fmla="val 28570"/>
            <a:gd name="vf" fmla="val 115470"/>
          </a:avLst>
        </a:prstGeom>
        <a:solidFill>
          <a:srgbClr val="D97828">
            <a:hueOff val="993165"/>
            <a:satOff val="576"/>
            <a:lumOff val="5686"/>
            <a:alphaOff val="0"/>
          </a:srgbClr>
        </a:solidFill>
        <a:ln w="15875"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N" sz="1500" kern="1200" dirty="0">
              <a:solidFill>
                <a:prstClr val="white"/>
              </a:solidFill>
              <a:latin typeface="Garamond" panose="02020404030301010803"/>
              <a:ea typeface="+mn-ea"/>
              <a:cs typeface="+mn-cs"/>
            </a:rPr>
            <a:t>Product  Recommendation</a:t>
          </a:r>
        </a:p>
      </dsp:txBody>
      <dsp:txXfrm>
        <a:off x="2905540" y="807385"/>
        <a:ext cx="799118" cy="691332"/>
      </dsp:txXfrm>
    </dsp:sp>
    <dsp:sp modelId="{2C15BECA-EFB2-4D49-929D-5EF10A7D9A7B}">
      <dsp:nvSpPr>
        <dsp:cNvPr id="0" name=""/>
        <dsp:cNvSpPr/>
      </dsp:nvSpPr>
      <dsp:spPr>
        <a:xfrm>
          <a:off x="2586332" y="2430959"/>
          <a:ext cx="550314" cy="474168"/>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2FBFEA-7005-4A03-BE95-851F4F3B8379}">
      <dsp:nvSpPr>
        <dsp:cNvPr id="0" name=""/>
        <dsp:cNvSpPr/>
      </dsp:nvSpPr>
      <dsp:spPr>
        <a:xfrm>
          <a:off x="2707455" y="1904827"/>
          <a:ext cx="1195288" cy="1034064"/>
        </a:xfrm>
        <a:prstGeom prst="hexagon">
          <a:avLst>
            <a:gd name="adj" fmla="val 28570"/>
            <a:gd name="vf" fmla="val 115470"/>
          </a:avLst>
        </a:prstGeom>
        <a:solidFill>
          <a:schemeClr val="accent5">
            <a:hueOff val="397266"/>
            <a:satOff val="230"/>
            <a:lumOff val="227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dirty="0"/>
            <a:t>Intelligent Search</a:t>
          </a:r>
        </a:p>
      </dsp:txBody>
      <dsp:txXfrm>
        <a:off x="2905540" y="2076193"/>
        <a:ext cx="799118" cy="691332"/>
      </dsp:txXfrm>
    </dsp:sp>
    <dsp:sp modelId="{7F8EDFB3-15AA-4F8E-8C54-DC2C66B57BDD}">
      <dsp:nvSpPr>
        <dsp:cNvPr id="0" name=""/>
        <dsp:cNvSpPr/>
      </dsp:nvSpPr>
      <dsp:spPr>
        <a:xfrm>
          <a:off x="1479596" y="2534828"/>
          <a:ext cx="550314" cy="474168"/>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512769-1228-4FD7-A33C-4AE48D8F6232}">
      <dsp:nvSpPr>
        <dsp:cNvPr id="0" name=""/>
        <dsp:cNvSpPr/>
      </dsp:nvSpPr>
      <dsp:spPr>
        <a:xfrm>
          <a:off x="1611237" y="2523090"/>
          <a:ext cx="1195288" cy="1034064"/>
        </a:xfrm>
        <a:prstGeom prst="hexagon">
          <a:avLst>
            <a:gd name="adj" fmla="val 28570"/>
            <a:gd name="vf" fmla="val 115470"/>
          </a:avLst>
        </a:prstGeom>
        <a:solidFill>
          <a:schemeClr val="accent5">
            <a:hueOff val="595899"/>
            <a:satOff val="346"/>
            <a:lumOff val="341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dirty="0"/>
            <a:t>Anomaly Detection</a:t>
          </a:r>
        </a:p>
      </dsp:txBody>
      <dsp:txXfrm>
        <a:off x="1809322" y="2694456"/>
        <a:ext cx="799118" cy="691332"/>
      </dsp:txXfrm>
    </dsp:sp>
    <dsp:sp modelId="{BADCF650-C545-43E2-B257-D787742287B1}">
      <dsp:nvSpPr>
        <dsp:cNvPr id="0" name=""/>
        <dsp:cNvSpPr/>
      </dsp:nvSpPr>
      <dsp:spPr>
        <a:xfrm>
          <a:off x="826818" y="1648741"/>
          <a:ext cx="550314" cy="474168"/>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4BEF83-D0E1-45D9-AB30-8A63BCFA1792}">
      <dsp:nvSpPr>
        <dsp:cNvPr id="0" name=""/>
        <dsp:cNvSpPr/>
      </dsp:nvSpPr>
      <dsp:spPr>
        <a:xfrm>
          <a:off x="509929" y="1887070"/>
          <a:ext cx="1195288" cy="1034064"/>
        </a:xfrm>
        <a:prstGeom prst="hexagon">
          <a:avLst>
            <a:gd name="adj" fmla="val 28570"/>
            <a:gd name="vf" fmla="val 115470"/>
          </a:avLst>
        </a:prstGeom>
        <a:solidFill>
          <a:schemeClr val="accent5">
            <a:hueOff val="794532"/>
            <a:satOff val="461"/>
            <a:lumOff val="454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dirty="0"/>
            <a:t>Customer Support</a:t>
          </a:r>
        </a:p>
      </dsp:txBody>
      <dsp:txXfrm>
        <a:off x="708014" y="2058436"/>
        <a:ext cx="799118" cy="691332"/>
      </dsp:txXfrm>
    </dsp:sp>
    <dsp:sp modelId="{9FBBB871-0E0F-4AAB-81B9-8F87F5AB30BA}">
      <dsp:nvSpPr>
        <dsp:cNvPr id="0" name=""/>
        <dsp:cNvSpPr/>
      </dsp:nvSpPr>
      <dsp:spPr>
        <a:xfrm>
          <a:off x="509929" y="634596"/>
          <a:ext cx="1195288" cy="1034064"/>
        </a:xfrm>
        <a:prstGeom prst="hexagon">
          <a:avLst>
            <a:gd name="adj" fmla="val 28570"/>
            <a:gd name="vf" fmla="val 115470"/>
          </a:avLst>
        </a:prstGeom>
        <a:solidFill>
          <a:schemeClr val="accent5">
            <a:hueOff val="993165"/>
            <a:satOff val="576"/>
            <a:lumOff val="568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dirty="0"/>
            <a:t>Inventory Management</a:t>
          </a:r>
        </a:p>
      </dsp:txBody>
      <dsp:txXfrm>
        <a:off x="708014" y="805962"/>
        <a:ext cx="799118" cy="6913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3A1540-906C-40D0-8B20-CD04E124D5C1}">
      <dsp:nvSpPr>
        <dsp:cNvPr id="0" name=""/>
        <dsp:cNvSpPr/>
      </dsp:nvSpPr>
      <dsp:spPr>
        <a:xfrm>
          <a:off x="0" y="77934"/>
          <a:ext cx="6259942" cy="399975"/>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dirty="0"/>
            <a:t>Text Based</a:t>
          </a:r>
        </a:p>
      </dsp:txBody>
      <dsp:txXfrm>
        <a:off x="19525" y="97459"/>
        <a:ext cx="6220892" cy="360925"/>
      </dsp:txXfrm>
    </dsp:sp>
    <dsp:sp modelId="{A946E082-9ADE-4755-B5BB-EDDA48E45139}">
      <dsp:nvSpPr>
        <dsp:cNvPr id="0" name=""/>
        <dsp:cNvSpPr/>
      </dsp:nvSpPr>
      <dsp:spPr>
        <a:xfrm>
          <a:off x="0" y="477910"/>
          <a:ext cx="6259942" cy="826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753"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IN" sz="1300" kern="1200" dirty="0"/>
            <a:t>Typeahead to complete query</a:t>
          </a:r>
        </a:p>
        <a:p>
          <a:pPr marL="114300" lvl="1" indent="-114300" algn="l" defTabSz="577850">
            <a:lnSpc>
              <a:spcPct val="90000"/>
            </a:lnSpc>
            <a:spcBef>
              <a:spcPct val="0"/>
            </a:spcBef>
            <a:spcAft>
              <a:spcPct val="20000"/>
            </a:spcAft>
            <a:buChar char="•"/>
          </a:pPr>
          <a:r>
            <a:rPr lang="en-IN" sz="1300" kern="1200" dirty="0"/>
            <a:t>Probable items based on sequence of characters</a:t>
          </a:r>
        </a:p>
        <a:p>
          <a:pPr marL="114300" lvl="1" indent="-114300" algn="l" defTabSz="577850">
            <a:lnSpc>
              <a:spcPct val="90000"/>
            </a:lnSpc>
            <a:spcBef>
              <a:spcPct val="0"/>
            </a:spcBef>
            <a:spcAft>
              <a:spcPct val="20000"/>
            </a:spcAft>
            <a:buChar char="•"/>
          </a:pPr>
          <a:r>
            <a:rPr lang="en-IN" sz="1300" kern="1200" dirty="0"/>
            <a:t>Spell Correction</a:t>
          </a:r>
        </a:p>
        <a:p>
          <a:pPr marL="114300" lvl="1" indent="-114300" algn="l" defTabSz="577850">
            <a:lnSpc>
              <a:spcPct val="90000"/>
            </a:lnSpc>
            <a:spcBef>
              <a:spcPct val="0"/>
            </a:spcBef>
            <a:spcAft>
              <a:spcPct val="20000"/>
            </a:spcAft>
            <a:buChar char="•"/>
          </a:pPr>
          <a:r>
            <a:rPr lang="en-IN" sz="1300" kern="1200" dirty="0"/>
            <a:t>Understand what user wants to type based on query formation.</a:t>
          </a:r>
        </a:p>
      </dsp:txBody>
      <dsp:txXfrm>
        <a:off x="0" y="477910"/>
        <a:ext cx="6259942" cy="826965"/>
      </dsp:txXfrm>
    </dsp:sp>
    <dsp:sp modelId="{3341C542-94A5-4DEE-BA74-3A1207C84992}">
      <dsp:nvSpPr>
        <dsp:cNvPr id="0" name=""/>
        <dsp:cNvSpPr/>
      </dsp:nvSpPr>
      <dsp:spPr>
        <a:xfrm>
          <a:off x="0" y="1304875"/>
          <a:ext cx="6259942" cy="399975"/>
        </a:xfrm>
        <a:prstGeom prst="roundRect">
          <a:avLst/>
        </a:prstGeom>
        <a:solidFill>
          <a:schemeClr val="accent5">
            <a:hueOff val="496582"/>
            <a:satOff val="288"/>
            <a:lumOff val="284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dirty="0"/>
            <a:t>Image Based</a:t>
          </a:r>
        </a:p>
      </dsp:txBody>
      <dsp:txXfrm>
        <a:off x="19525" y="1324400"/>
        <a:ext cx="6220892" cy="360925"/>
      </dsp:txXfrm>
    </dsp:sp>
    <dsp:sp modelId="{73E0D62A-98ED-4BF1-B3ED-3221EB6F2BFA}">
      <dsp:nvSpPr>
        <dsp:cNvPr id="0" name=""/>
        <dsp:cNvSpPr/>
      </dsp:nvSpPr>
      <dsp:spPr>
        <a:xfrm>
          <a:off x="0" y="1704850"/>
          <a:ext cx="6259942" cy="791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753"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IN" sz="1300" kern="1200" dirty="0"/>
            <a:t>Given images of items, recommend similar visually appealing images (based on texture, colour, shape etc).</a:t>
          </a:r>
        </a:p>
        <a:p>
          <a:pPr marL="114300" lvl="1" indent="-114300" algn="l" defTabSz="577850">
            <a:lnSpc>
              <a:spcPct val="90000"/>
            </a:lnSpc>
            <a:spcBef>
              <a:spcPct val="0"/>
            </a:spcBef>
            <a:spcAft>
              <a:spcPct val="20000"/>
            </a:spcAft>
            <a:buChar char="•"/>
          </a:pPr>
          <a:r>
            <a:rPr lang="en-IN" sz="1300" kern="1200" dirty="0"/>
            <a:t>Based on attributes/features of item(s) in the image </a:t>
          </a:r>
        </a:p>
        <a:p>
          <a:pPr marL="114300" lvl="1" indent="-114300" algn="l" defTabSz="577850">
            <a:lnSpc>
              <a:spcPct val="90000"/>
            </a:lnSpc>
            <a:spcBef>
              <a:spcPct val="0"/>
            </a:spcBef>
            <a:spcAft>
              <a:spcPct val="20000"/>
            </a:spcAft>
            <a:buChar char="•"/>
          </a:pPr>
          <a:r>
            <a:rPr lang="en-IN" sz="1300" kern="1200" dirty="0"/>
            <a:t>Upload/key in image URL of image to search for relevant products matching the image.</a:t>
          </a:r>
        </a:p>
      </dsp:txBody>
      <dsp:txXfrm>
        <a:off x="0" y="1704850"/>
        <a:ext cx="6259942" cy="791775"/>
      </dsp:txXfrm>
    </dsp:sp>
    <dsp:sp modelId="{1E72D0AC-FDC5-4844-9E24-E5601D647250}">
      <dsp:nvSpPr>
        <dsp:cNvPr id="0" name=""/>
        <dsp:cNvSpPr/>
      </dsp:nvSpPr>
      <dsp:spPr>
        <a:xfrm>
          <a:off x="0" y="2496625"/>
          <a:ext cx="6259942" cy="399975"/>
        </a:xfrm>
        <a:prstGeom prst="roundRect">
          <a:avLst/>
        </a:prstGeom>
        <a:solidFill>
          <a:schemeClr val="accent5">
            <a:hueOff val="993165"/>
            <a:satOff val="576"/>
            <a:lumOff val="568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dirty="0"/>
            <a:t>Voice based</a:t>
          </a:r>
        </a:p>
      </dsp:txBody>
      <dsp:txXfrm>
        <a:off x="19525" y="2516150"/>
        <a:ext cx="6220892" cy="360925"/>
      </dsp:txXfrm>
    </dsp:sp>
    <dsp:sp modelId="{F5D577ED-9CCD-4A9A-B1AC-81B67E98283D}">
      <dsp:nvSpPr>
        <dsp:cNvPr id="0" name=""/>
        <dsp:cNvSpPr/>
      </dsp:nvSpPr>
      <dsp:spPr>
        <a:xfrm>
          <a:off x="0" y="2896601"/>
          <a:ext cx="6259942"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753" tIns="15240" rIns="85344" bIns="15240" numCol="1" spcCol="1270" anchor="t" anchorCtr="0">
          <a:noAutofit/>
        </a:bodyPr>
        <a:lstStyle/>
        <a:p>
          <a:pPr marL="114300" lvl="1" indent="-114300" algn="l" defTabSz="533400">
            <a:lnSpc>
              <a:spcPct val="90000"/>
            </a:lnSpc>
            <a:spcBef>
              <a:spcPct val="0"/>
            </a:spcBef>
            <a:spcAft>
              <a:spcPct val="20000"/>
            </a:spcAft>
            <a:buChar char="•"/>
          </a:pPr>
          <a:r>
            <a:rPr lang="en-IN" sz="1200" kern="1200" dirty="0"/>
            <a:t>Given a voice input, reply with a list of relevant items </a:t>
          </a:r>
        </a:p>
        <a:p>
          <a:pPr marL="114300" lvl="1" indent="-114300" algn="l" defTabSz="533400">
            <a:lnSpc>
              <a:spcPct val="90000"/>
            </a:lnSpc>
            <a:spcBef>
              <a:spcPct val="0"/>
            </a:spcBef>
            <a:spcAft>
              <a:spcPct val="20000"/>
            </a:spcAft>
            <a:buChar char="•"/>
          </a:pPr>
          <a:r>
            <a:rPr lang="en-IN" sz="1200" kern="1200" dirty="0"/>
            <a:t>“what’s the best 43 inch SONY LED TV under $400</a:t>
          </a:r>
        </a:p>
        <a:p>
          <a:pPr marL="114300" lvl="1" indent="-114300" algn="l" defTabSz="533400">
            <a:lnSpc>
              <a:spcPct val="90000"/>
            </a:lnSpc>
            <a:spcBef>
              <a:spcPct val="0"/>
            </a:spcBef>
            <a:spcAft>
              <a:spcPct val="20000"/>
            </a:spcAft>
            <a:buChar char="•"/>
          </a:pPr>
          <a:r>
            <a:rPr lang="en-IN" sz="1200" kern="1200" dirty="0"/>
            <a:t>“Show me deal of the day”</a:t>
          </a:r>
        </a:p>
      </dsp:txBody>
      <dsp:txXfrm>
        <a:off x="0" y="2896601"/>
        <a:ext cx="6259942" cy="563040"/>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11/1/2018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www.google.co.in/url?sa=i&amp;source=images&amp;cd=&amp;cad=rja&amp;uact=8&amp;ved=2ahUKEwid3uPY27LeAhULPY8KHQBpAocQjRx6BAgBEAU&amp;url=https://medium.com/@tomar.ankur287/user-user-collaborative-filtering-recommender-system-51f568489727&amp;psig=AOvVaw00LuAFCTizynYu4PIZrrdl&amp;ust=1541145272917998"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Layout" Target="../diagrams/layout2.xml"/><Relationship Id="rId7" Type="http://schemas.openxmlformats.org/officeDocument/2006/relationships/image" Target="../media/image9.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A321D-59BA-464E-AC33-ACE78E82F856}"/>
              </a:ext>
            </a:extLst>
          </p:cNvPr>
          <p:cNvSpPr>
            <a:spLocks noGrp="1"/>
          </p:cNvSpPr>
          <p:nvPr>
            <p:ph type="ctrTitle"/>
          </p:nvPr>
        </p:nvSpPr>
        <p:spPr/>
        <p:txBody>
          <a:bodyPr/>
          <a:lstStyle/>
          <a:p>
            <a:r>
              <a:rPr lang="en-IN" dirty="0"/>
              <a:t>Cognitive e-commerce</a:t>
            </a:r>
          </a:p>
        </p:txBody>
      </p:sp>
      <p:sp>
        <p:nvSpPr>
          <p:cNvPr id="3" name="Subtitle 2">
            <a:extLst>
              <a:ext uri="{FF2B5EF4-FFF2-40B4-BE49-F238E27FC236}">
                <a16:creationId xmlns:a16="http://schemas.microsoft.com/office/drawing/2014/main" id="{07D8444D-2732-4B6C-9450-8A3ACA94029C}"/>
              </a:ext>
            </a:extLst>
          </p:cNvPr>
          <p:cNvSpPr>
            <a:spLocks noGrp="1"/>
          </p:cNvSpPr>
          <p:nvPr>
            <p:ph type="subTitle" idx="1"/>
          </p:nvPr>
        </p:nvSpPr>
        <p:spPr/>
        <p:txBody>
          <a:bodyPr/>
          <a:lstStyle/>
          <a:p>
            <a:r>
              <a:rPr lang="en-IN" dirty="0"/>
              <a:t>Opportunities to leverage AI in online retail</a:t>
            </a:r>
          </a:p>
        </p:txBody>
      </p:sp>
    </p:spTree>
    <p:extLst>
      <p:ext uri="{BB962C8B-B14F-4D97-AF65-F5344CB8AC3E}">
        <p14:creationId xmlns:p14="http://schemas.microsoft.com/office/powerpoint/2010/main" val="798736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D194C-DF2D-4C05-BFF5-6A61670A0423}"/>
              </a:ext>
            </a:extLst>
          </p:cNvPr>
          <p:cNvSpPr>
            <a:spLocks noGrp="1"/>
          </p:cNvSpPr>
          <p:nvPr>
            <p:ph type="title"/>
          </p:nvPr>
        </p:nvSpPr>
        <p:spPr/>
        <p:txBody>
          <a:bodyPr/>
          <a:lstStyle/>
          <a:p>
            <a:r>
              <a:rPr lang="en-IN" dirty="0"/>
              <a:t>Understanding AI?</a:t>
            </a:r>
          </a:p>
        </p:txBody>
      </p:sp>
      <p:sp>
        <p:nvSpPr>
          <p:cNvPr id="3" name="Content Placeholder 2">
            <a:extLst>
              <a:ext uri="{FF2B5EF4-FFF2-40B4-BE49-F238E27FC236}">
                <a16:creationId xmlns:a16="http://schemas.microsoft.com/office/drawing/2014/main" id="{3AE001F4-5369-489E-8FAF-440346D25945}"/>
              </a:ext>
            </a:extLst>
          </p:cNvPr>
          <p:cNvSpPr>
            <a:spLocks noGrp="1"/>
          </p:cNvSpPr>
          <p:nvPr>
            <p:ph idx="1"/>
          </p:nvPr>
        </p:nvSpPr>
        <p:spPr>
          <a:xfrm>
            <a:off x="1295401" y="2612348"/>
            <a:ext cx="9601196" cy="3318936"/>
          </a:xfrm>
        </p:spPr>
        <p:txBody>
          <a:bodyPr>
            <a:normAutofit lnSpcReduction="10000"/>
          </a:bodyPr>
          <a:lstStyle/>
          <a:p>
            <a:r>
              <a:rPr lang="en-US" dirty="0"/>
              <a:t>What is AI</a:t>
            </a:r>
          </a:p>
          <a:p>
            <a:pPr lvl="1"/>
            <a:r>
              <a:rPr lang="en-US" dirty="0"/>
              <a:t>Simulation of human intelligence processes by computer systems including learning (the acquisition of information and rules for using the information), reasoning (using rules to reach approximate or definite conclusions) and self-correction.</a:t>
            </a:r>
          </a:p>
          <a:p>
            <a:r>
              <a:rPr lang="en-US" dirty="0"/>
              <a:t>Why a sudden explosion of AI</a:t>
            </a:r>
          </a:p>
          <a:p>
            <a:pPr lvl="1"/>
            <a:r>
              <a:rPr lang="en-US" dirty="0"/>
              <a:t>Exponential growth in of (BIG)data</a:t>
            </a:r>
          </a:p>
          <a:p>
            <a:pPr lvl="1"/>
            <a:r>
              <a:rPr lang="en-US" dirty="0"/>
              <a:t>Cheap computing power</a:t>
            </a:r>
          </a:p>
          <a:p>
            <a:pPr lvl="1"/>
            <a:r>
              <a:rPr lang="en-US" dirty="0"/>
              <a:t>Evolution and maturity in the field of Machine Learning and Deep learning.</a:t>
            </a:r>
            <a:endParaRPr lang="en-IN" dirty="0"/>
          </a:p>
        </p:txBody>
      </p:sp>
    </p:spTree>
    <p:extLst>
      <p:ext uri="{BB962C8B-B14F-4D97-AF65-F5344CB8AC3E}">
        <p14:creationId xmlns:p14="http://schemas.microsoft.com/office/powerpoint/2010/main" val="4228112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D194C-DF2D-4C05-BFF5-6A61670A0423}"/>
              </a:ext>
            </a:extLst>
          </p:cNvPr>
          <p:cNvSpPr>
            <a:spLocks noGrp="1"/>
          </p:cNvSpPr>
          <p:nvPr>
            <p:ph type="title"/>
          </p:nvPr>
        </p:nvSpPr>
        <p:spPr/>
        <p:txBody>
          <a:bodyPr/>
          <a:lstStyle/>
          <a:p>
            <a:r>
              <a:rPr lang="en-IN" dirty="0"/>
              <a:t>AI opportunities in ecommerce</a:t>
            </a:r>
          </a:p>
        </p:txBody>
      </p:sp>
      <p:graphicFrame>
        <p:nvGraphicFramePr>
          <p:cNvPr id="4" name="Content Placeholder 3">
            <a:extLst>
              <a:ext uri="{FF2B5EF4-FFF2-40B4-BE49-F238E27FC236}">
                <a16:creationId xmlns:a16="http://schemas.microsoft.com/office/drawing/2014/main" id="{155704A8-EC71-4E52-897F-52FC8E4DD089}"/>
              </a:ext>
            </a:extLst>
          </p:cNvPr>
          <p:cNvGraphicFramePr>
            <a:graphicFrameLocks noGrp="1"/>
          </p:cNvGraphicFramePr>
          <p:nvPr>
            <p:ph idx="1"/>
            <p:extLst>
              <p:ext uri="{D42A27DB-BD31-4B8C-83A1-F6EECF244321}">
                <p14:modId xmlns:p14="http://schemas.microsoft.com/office/powerpoint/2010/main" val="1352377023"/>
              </p:ext>
            </p:extLst>
          </p:nvPr>
        </p:nvGraphicFramePr>
        <p:xfrm>
          <a:off x="1295400" y="2521527"/>
          <a:ext cx="4412674" cy="35571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781E39AF-B637-4F7E-9FAF-C4612ED666CD}"/>
              </a:ext>
            </a:extLst>
          </p:cNvPr>
          <p:cNvSpPr txBox="1"/>
          <p:nvPr/>
        </p:nvSpPr>
        <p:spPr>
          <a:xfrm>
            <a:off x="5671130" y="2558480"/>
            <a:ext cx="5061526" cy="3293209"/>
          </a:xfrm>
          <a:prstGeom prst="rect">
            <a:avLst/>
          </a:prstGeom>
          <a:noFill/>
        </p:spPr>
        <p:txBody>
          <a:bodyPr wrap="square" rtlCol="0">
            <a:spAutoFit/>
          </a:bodyPr>
          <a:lstStyle/>
          <a:p>
            <a:pPr marL="285750" indent="-285750">
              <a:buFont typeface="Arial" panose="020B0604020202020204" pitchFamily="34" charset="0"/>
              <a:buChar char="•"/>
            </a:pPr>
            <a:r>
              <a:rPr lang="en-IN" sz="1600" dirty="0"/>
              <a:t>Product Recommendation –based on customer behaviour, customer segmentation and profiling </a:t>
            </a:r>
          </a:p>
          <a:p>
            <a:pPr marL="285750" indent="-285750">
              <a:buFont typeface="Arial" panose="020B0604020202020204" pitchFamily="34" charset="0"/>
              <a:buChar char="•"/>
            </a:pPr>
            <a:r>
              <a:rPr lang="en-IN" sz="1600" dirty="0"/>
              <a:t>Intelligent Search - move beyond simple text based search to image and voice based search based on natural language</a:t>
            </a:r>
          </a:p>
          <a:p>
            <a:pPr marL="285750" indent="-285750">
              <a:buFont typeface="Arial" panose="020B0604020202020204" pitchFamily="34" charset="0"/>
              <a:buChar char="•"/>
            </a:pPr>
            <a:r>
              <a:rPr lang="en-IN" sz="1600" dirty="0"/>
              <a:t>Anomaly Detection – detect unusual buying pattern.</a:t>
            </a:r>
          </a:p>
          <a:p>
            <a:pPr marL="285750" indent="-285750">
              <a:buFont typeface="Arial" panose="020B0604020202020204" pitchFamily="34" charset="0"/>
              <a:buChar char="•"/>
            </a:pPr>
            <a:r>
              <a:rPr lang="en-IN" sz="1600" dirty="0"/>
              <a:t>Customer Support – Digital Assistant, Chatbot</a:t>
            </a:r>
          </a:p>
          <a:p>
            <a:pPr marL="285750" indent="-285750">
              <a:buFont typeface="Arial" panose="020B0604020202020204" pitchFamily="34" charset="0"/>
              <a:buChar char="•"/>
            </a:pPr>
            <a:r>
              <a:rPr lang="en-IN" sz="1600" dirty="0"/>
              <a:t>Inventory Management – Predict product demand, maximize probability of relevant items in stock, leaner inventory and faster fulfilment.</a:t>
            </a:r>
          </a:p>
          <a:p>
            <a:pPr marL="285750" indent="-285750">
              <a:buFont typeface="Arial" panose="020B0604020202020204" pitchFamily="34" charset="0"/>
              <a:buChar char="•"/>
            </a:pPr>
            <a:r>
              <a:rPr lang="en-IN" sz="1600" dirty="0"/>
              <a:t>Personalization – Customization of shopping recommendation, m-commerce and e-commerce layout and promotions</a:t>
            </a:r>
          </a:p>
        </p:txBody>
      </p:sp>
    </p:spTree>
    <p:extLst>
      <p:ext uri="{BB962C8B-B14F-4D97-AF65-F5344CB8AC3E}">
        <p14:creationId xmlns:p14="http://schemas.microsoft.com/office/powerpoint/2010/main" val="4088497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8283-D01B-4224-8588-AF29B9B56DF4}"/>
              </a:ext>
            </a:extLst>
          </p:cNvPr>
          <p:cNvSpPr>
            <a:spLocks noGrp="1"/>
          </p:cNvSpPr>
          <p:nvPr>
            <p:ph type="title"/>
          </p:nvPr>
        </p:nvSpPr>
        <p:spPr/>
        <p:txBody>
          <a:bodyPr/>
          <a:lstStyle/>
          <a:p>
            <a:r>
              <a:rPr lang="en-IN" dirty="0"/>
              <a:t>Product Recommendation</a:t>
            </a:r>
          </a:p>
        </p:txBody>
      </p:sp>
      <p:pic>
        <p:nvPicPr>
          <p:cNvPr id="7" name="Content Placeholder 6">
            <a:extLst>
              <a:ext uri="{FF2B5EF4-FFF2-40B4-BE49-F238E27FC236}">
                <a16:creationId xmlns:a16="http://schemas.microsoft.com/office/drawing/2014/main" id="{970B2681-D7F4-45A5-891E-F8E7A7F4A8A7}"/>
              </a:ext>
            </a:extLst>
          </p:cNvPr>
          <p:cNvPicPr>
            <a:picLocks noGrp="1" noChangeAspect="1"/>
          </p:cNvPicPr>
          <p:nvPr>
            <p:ph idx="1"/>
          </p:nvPr>
        </p:nvPicPr>
        <p:blipFill>
          <a:blip r:embed="rId2"/>
          <a:stretch>
            <a:fillRect/>
          </a:stretch>
        </p:blipFill>
        <p:spPr>
          <a:xfrm>
            <a:off x="1695211" y="2506052"/>
            <a:ext cx="3264711" cy="1695451"/>
          </a:xfrm>
        </p:spPr>
      </p:pic>
      <p:sp>
        <p:nvSpPr>
          <p:cNvPr id="8" name="TextBox 7">
            <a:extLst>
              <a:ext uri="{FF2B5EF4-FFF2-40B4-BE49-F238E27FC236}">
                <a16:creationId xmlns:a16="http://schemas.microsoft.com/office/drawing/2014/main" id="{34E130DF-8256-4EDA-95BD-AD610102618A}"/>
              </a:ext>
            </a:extLst>
          </p:cNvPr>
          <p:cNvSpPr txBox="1"/>
          <p:nvPr/>
        </p:nvSpPr>
        <p:spPr>
          <a:xfrm>
            <a:off x="5458691" y="2558480"/>
            <a:ext cx="5273965" cy="1107996"/>
          </a:xfrm>
          <a:prstGeom prst="rect">
            <a:avLst/>
          </a:prstGeom>
          <a:noFill/>
        </p:spPr>
        <p:txBody>
          <a:bodyPr wrap="square" rtlCol="0">
            <a:spAutoFit/>
          </a:bodyPr>
          <a:lstStyle/>
          <a:p>
            <a:pPr marL="285750" indent="-285750">
              <a:buFont typeface="Arial" panose="020B0604020202020204" pitchFamily="34" charset="0"/>
              <a:buChar char="•"/>
            </a:pPr>
            <a:r>
              <a:rPr lang="en-IN" sz="1600" dirty="0"/>
              <a:t>Collaborative Filtering</a:t>
            </a:r>
          </a:p>
          <a:p>
            <a:pPr marL="742950" lvl="1" indent="-285750">
              <a:buFont typeface="Arial" panose="020B0604020202020204" pitchFamily="34" charset="0"/>
              <a:buChar char="•"/>
            </a:pPr>
            <a:r>
              <a:rPr lang="en-IN" sz="1600" dirty="0"/>
              <a:t>Past purchase pattern and activity</a:t>
            </a:r>
          </a:p>
          <a:p>
            <a:pPr marL="742950" lvl="1" indent="-285750">
              <a:buFont typeface="Arial" panose="020B0604020202020204" pitchFamily="34" charset="0"/>
              <a:buChar char="•"/>
            </a:pPr>
            <a:r>
              <a:rPr lang="en-IN" sz="1600" dirty="0"/>
              <a:t>Identify customers with “similar interest/behaviour”</a:t>
            </a:r>
          </a:p>
          <a:p>
            <a:pPr marL="742950" lvl="1" indent="-285750">
              <a:buFont typeface="Arial" panose="020B0604020202020204" pitchFamily="34" charset="0"/>
              <a:buChar char="•"/>
            </a:pPr>
            <a:r>
              <a:rPr lang="en-IN" sz="1600" dirty="0"/>
              <a:t>Recommend based on common interest.</a:t>
            </a:r>
          </a:p>
        </p:txBody>
      </p:sp>
      <p:pic>
        <p:nvPicPr>
          <p:cNvPr id="10" name="Picture 9">
            <a:extLst>
              <a:ext uri="{FF2B5EF4-FFF2-40B4-BE49-F238E27FC236}">
                <a16:creationId xmlns:a16="http://schemas.microsoft.com/office/drawing/2014/main" id="{3A07DE71-E203-4278-B196-C458B74362F6}"/>
              </a:ext>
            </a:extLst>
          </p:cNvPr>
          <p:cNvPicPr>
            <a:picLocks noChangeAspect="1"/>
          </p:cNvPicPr>
          <p:nvPr/>
        </p:nvPicPr>
        <p:blipFill>
          <a:blip r:embed="rId3"/>
          <a:stretch>
            <a:fillRect/>
          </a:stretch>
        </p:blipFill>
        <p:spPr>
          <a:xfrm>
            <a:off x="1685974" y="4410083"/>
            <a:ext cx="3264712" cy="1547374"/>
          </a:xfrm>
          <a:prstGeom prst="rect">
            <a:avLst/>
          </a:prstGeom>
        </p:spPr>
      </p:pic>
      <p:sp>
        <p:nvSpPr>
          <p:cNvPr id="11" name="TextBox 10">
            <a:extLst>
              <a:ext uri="{FF2B5EF4-FFF2-40B4-BE49-F238E27FC236}">
                <a16:creationId xmlns:a16="http://schemas.microsoft.com/office/drawing/2014/main" id="{4605318B-D0CC-470B-8BDE-1AB5EA786106}"/>
              </a:ext>
            </a:extLst>
          </p:cNvPr>
          <p:cNvSpPr txBox="1"/>
          <p:nvPr/>
        </p:nvSpPr>
        <p:spPr>
          <a:xfrm>
            <a:off x="5583383" y="3819249"/>
            <a:ext cx="5273965" cy="1077218"/>
          </a:xfrm>
          <a:prstGeom prst="rect">
            <a:avLst/>
          </a:prstGeom>
          <a:noFill/>
        </p:spPr>
        <p:txBody>
          <a:bodyPr wrap="square" rtlCol="0">
            <a:spAutoFit/>
          </a:bodyPr>
          <a:lstStyle/>
          <a:p>
            <a:pPr marL="285750" indent="-285750">
              <a:buFont typeface="Arial" panose="020B0604020202020204" pitchFamily="34" charset="0"/>
              <a:buChar char="•"/>
            </a:pPr>
            <a:r>
              <a:rPr lang="en-IN" sz="1600" dirty="0"/>
              <a:t>Content Based Filtering</a:t>
            </a:r>
          </a:p>
          <a:p>
            <a:pPr marL="742950" lvl="1" indent="-285750">
              <a:buFont typeface="Arial" panose="020B0604020202020204" pitchFamily="34" charset="0"/>
              <a:buChar char="•"/>
            </a:pPr>
            <a:r>
              <a:rPr lang="en-IN" sz="1600" dirty="0"/>
              <a:t>Build user profile</a:t>
            </a:r>
          </a:p>
          <a:p>
            <a:pPr marL="742950" lvl="1" indent="-285750">
              <a:buFont typeface="Arial" panose="020B0604020202020204" pitchFamily="34" charset="0"/>
              <a:buChar char="•"/>
            </a:pPr>
            <a:r>
              <a:rPr lang="en-IN" sz="1600" dirty="0"/>
              <a:t>Identify associated/clustered set of products based on product interest/purchase and user profile. </a:t>
            </a:r>
          </a:p>
        </p:txBody>
      </p:sp>
      <p:sp>
        <p:nvSpPr>
          <p:cNvPr id="12" name="TextBox 11">
            <a:extLst>
              <a:ext uri="{FF2B5EF4-FFF2-40B4-BE49-F238E27FC236}">
                <a16:creationId xmlns:a16="http://schemas.microsoft.com/office/drawing/2014/main" id="{2B74B131-6307-4B2D-BBFD-BD3950C20FFE}"/>
              </a:ext>
            </a:extLst>
          </p:cNvPr>
          <p:cNvSpPr txBox="1"/>
          <p:nvPr/>
        </p:nvSpPr>
        <p:spPr>
          <a:xfrm>
            <a:off x="5615715" y="4969173"/>
            <a:ext cx="5273965" cy="584775"/>
          </a:xfrm>
          <a:prstGeom prst="rect">
            <a:avLst/>
          </a:prstGeom>
          <a:noFill/>
        </p:spPr>
        <p:txBody>
          <a:bodyPr wrap="square" rtlCol="0">
            <a:spAutoFit/>
          </a:bodyPr>
          <a:lstStyle/>
          <a:p>
            <a:pPr marL="285750" indent="-285750">
              <a:buFont typeface="Arial" panose="020B0604020202020204" pitchFamily="34" charset="0"/>
              <a:buChar char="•"/>
            </a:pPr>
            <a:r>
              <a:rPr lang="en-IN" sz="1600" dirty="0"/>
              <a:t>Hybrid System</a:t>
            </a:r>
          </a:p>
          <a:p>
            <a:pPr marL="742950" lvl="1" indent="-285750">
              <a:buFont typeface="Arial" panose="020B0604020202020204" pitchFamily="34" charset="0"/>
              <a:buChar char="•"/>
            </a:pPr>
            <a:r>
              <a:rPr lang="en-IN" sz="1600" dirty="0"/>
              <a:t>Combination of both the approaches</a:t>
            </a:r>
          </a:p>
        </p:txBody>
      </p:sp>
      <p:sp>
        <p:nvSpPr>
          <p:cNvPr id="13" name="TextBox 12">
            <a:extLst>
              <a:ext uri="{FF2B5EF4-FFF2-40B4-BE49-F238E27FC236}">
                <a16:creationId xmlns:a16="http://schemas.microsoft.com/office/drawing/2014/main" id="{2B6C98BF-72F1-4C39-89E6-6B3565340DBD}"/>
              </a:ext>
            </a:extLst>
          </p:cNvPr>
          <p:cNvSpPr txBox="1"/>
          <p:nvPr/>
        </p:nvSpPr>
        <p:spPr>
          <a:xfrm>
            <a:off x="1560931" y="5960369"/>
            <a:ext cx="2382982" cy="184989"/>
          </a:xfrm>
          <a:prstGeom prst="rect">
            <a:avLst/>
          </a:prstGeom>
          <a:noFill/>
        </p:spPr>
        <p:txBody>
          <a:bodyPr wrap="square" rtlCol="0">
            <a:spAutoFit/>
          </a:bodyPr>
          <a:lstStyle/>
          <a:p>
            <a:r>
              <a:rPr lang="en-IN" sz="1000" dirty="0"/>
              <a:t>Image source: 	</a:t>
            </a:r>
            <a:r>
              <a:rPr lang="en-IN" sz="1000" dirty="0">
                <a:hlinkClick r:id="rId4"/>
              </a:rPr>
              <a:t>Medium</a:t>
            </a:r>
            <a:endParaRPr lang="en-IN" sz="1000" dirty="0"/>
          </a:p>
        </p:txBody>
      </p:sp>
    </p:spTree>
    <p:extLst>
      <p:ext uri="{BB962C8B-B14F-4D97-AF65-F5344CB8AC3E}">
        <p14:creationId xmlns:p14="http://schemas.microsoft.com/office/powerpoint/2010/main" val="3955678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8283-D01B-4224-8588-AF29B9B56DF4}"/>
              </a:ext>
            </a:extLst>
          </p:cNvPr>
          <p:cNvSpPr>
            <a:spLocks noGrp="1"/>
          </p:cNvSpPr>
          <p:nvPr>
            <p:ph type="title"/>
          </p:nvPr>
        </p:nvSpPr>
        <p:spPr/>
        <p:txBody>
          <a:bodyPr/>
          <a:lstStyle/>
          <a:p>
            <a:r>
              <a:rPr lang="en-IN" dirty="0"/>
              <a:t>Intelligent Search</a:t>
            </a:r>
          </a:p>
        </p:txBody>
      </p:sp>
      <p:graphicFrame>
        <p:nvGraphicFramePr>
          <p:cNvPr id="5" name="Diagram 4">
            <a:extLst>
              <a:ext uri="{FF2B5EF4-FFF2-40B4-BE49-F238E27FC236}">
                <a16:creationId xmlns:a16="http://schemas.microsoft.com/office/drawing/2014/main" id="{E7A5DBDC-3E3D-4CA9-A592-08CAB55CAB2F}"/>
              </a:ext>
            </a:extLst>
          </p:cNvPr>
          <p:cNvGraphicFramePr/>
          <p:nvPr>
            <p:extLst>
              <p:ext uri="{D42A27DB-BD31-4B8C-83A1-F6EECF244321}">
                <p14:modId xmlns:p14="http://schemas.microsoft.com/office/powerpoint/2010/main" val="1446874499"/>
              </p:ext>
            </p:extLst>
          </p:nvPr>
        </p:nvGraphicFramePr>
        <p:xfrm>
          <a:off x="4581235" y="2567708"/>
          <a:ext cx="6259943" cy="35375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a16="http://schemas.microsoft.com/office/drawing/2014/main" id="{7773631F-D31F-4C30-90AB-0668EA1E093D}"/>
              </a:ext>
            </a:extLst>
          </p:cNvPr>
          <p:cNvPicPr>
            <a:picLocks noChangeAspect="1"/>
          </p:cNvPicPr>
          <p:nvPr/>
        </p:nvPicPr>
        <p:blipFill>
          <a:blip r:embed="rId7"/>
          <a:stretch>
            <a:fillRect/>
          </a:stretch>
        </p:blipFill>
        <p:spPr>
          <a:xfrm>
            <a:off x="1721642" y="2527731"/>
            <a:ext cx="2296162" cy="1303867"/>
          </a:xfrm>
          <a:prstGeom prst="rect">
            <a:avLst/>
          </a:prstGeom>
        </p:spPr>
      </p:pic>
      <p:pic>
        <p:nvPicPr>
          <p:cNvPr id="15" name="Picture 14">
            <a:extLst>
              <a:ext uri="{FF2B5EF4-FFF2-40B4-BE49-F238E27FC236}">
                <a16:creationId xmlns:a16="http://schemas.microsoft.com/office/drawing/2014/main" id="{992D4E5C-5DA8-4DD2-B2DD-7397A3B5EDDB}"/>
              </a:ext>
            </a:extLst>
          </p:cNvPr>
          <p:cNvPicPr>
            <a:picLocks noChangeAspect="1"/>
          </p:cNvPicPr>
          <p:nvPr/>
        </p:nvPicPr>
        <p:blipFill>
          <a:blip r:embed="rId8"/>
          <a:stretch>
            <a:fillRect/>
          </a:stretch>
        </p:blipFill>
        <p:spPr>
          <a:xfrm>
            <a:off x="1413165" y="3916225"/>
            <a:ext cx="2927926" cy="1052940"/>
          </a:xfrm>
          <a:prstGeom prst="rect">
            <a:avLst/>
          </a:prstGeom>
        </p:spPr>
      </p:pic>
      <p:pic>
        <p:nvPicPr>
          <p:cNvPr id="17" name="Picture 16">
            <a:extLst>
              <a:ext uri="{FF2B5EF4-FFF2-40B4-BE49-F238E27FC236}">
                <a16:creationId xmlns:a16="http://schemas.microsoft.com/office/drawing/2014/main" id="{47034973-A770-4D10-BB88-D330A204A18A}"/>
              </a:ext>
            </a:extLst>
          </p:cNvPr>
          <p:cNvPicPr>
            <a:picLocks noChangeAspect="1"/>
          </p:cNvPicPr>
          <p:nvPr/>
        </p:nvPicPr>
        <p:blipFill>
          <a:blip r:embed="rId9"/>
          <a:stretch>
            <a:fillRect/>
          </a:stretch>
        </p:blipFill>
        <p:spPr>
          <a:xfrm>
            <a:off x="1884221" y="5053219"/>
            <a:ext cx="1828799" cy="1052940"/>
          </a:xfrm>
          <a:prstGeom prst="rect">
            <a:avLst/>
          </a:prstGeom>
        </p:spPr>
      </p:pic>
    </p:spTree>
    <p:extLst>
      <p:ext uri="{BB962C8B-B14F-4D97-AF65-F5344CB8AC3E}">
        <p14:creationId xmlns:p14="http://schemas.microsoft.com/office/powerpoint/2010/main" val="3300424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43BA3-9AE9-4395-872D-FF5156A38F32}"/>
              </a:ext>
            </a:extLst>
          </p:cNvPr>
          <p:cNvSpPr>
            <a:spLocks noGrp="1"/>
          </p:cNvSpPr>
          <p:nvPr>
            <p:ph type="title"/>
          </p:nvPr>
        </p:nvSpPr>
        <p:spPr/>
        <p:txBody>
          <a:bodyPr>
            <a:normAutofit fontScale="90000"/>
          </a:bodyPr>
          <a:lstStyle/>
          <a:p>
            <a:r>
              <a:rPr lang="en-US" dirty="0"/>
              <a:t>Online Grocery Challenges (Need example of how ML can solve this and how it is different from is done now) </a:t>
            </a:r>
            <a:endParaRPr lang="en-GB" dirty="0"/>
          </a:p>
        </p:txBody>
      </p:sp>
      <p:sp>
        <p:nvSpPr>
          <p:cNvPr id="3" name="Content Placeholder 2">
            <a:extLst>
              <a:ext uri="{FF2B5EF4-FFF2-40B4-BE49-F238E27FC236}">
                <a16:creationId xmlns:a16="http://schemas.microsoft.com/office/drawing/2014/main" id="{FA1D0EB7-3C05-4315-B472-3A8572DD1660}"/>
              </a:ext>
            </a:extLst>
          </p:cNvPr>
          <p:cNvSpPr>
            <a:spLocks noGrp="1"/>
          </p:cNvSpPr>
          <p:nvPr>
            <p:ph idx="1"/>
          </p:nvPr>
        </p:nvSpPr>
        <p:spPr/>
        <p:txBody>
          <a:bodyPr>
            <a:normAutofit fontScale="62500" lnSpcReduction="20000"/>
          </a:bodyPr>
          <a:lstStyle/>
          <a:p>
            <a:r>
              <a:rPr lang="en-US" dirty="0" err="1"/>
              <a:t>MarketPlace</a:t>
            </a:r>
            <a:r>
              <a:rPr lang="en-US" dirty="0"/>
              <a:t> forecasting : To predict food/grocery demand supply, use predictive capabilities of AI in forecasting inventory needs</a:t>
            </a:r>
          </a:p>
          <a:p>
            <a:r>
              <a:rPr lang="en-US" dirty="0"/>
              <a:t>Pricing: Grocery is price sensitive, determining prices of products based on internal and external factors </a:t>
            </a:r>
          </a:p>
          <a:p>
            <a:r>
              <a:rPr lang="en-US" dirty="0"/>
              <a:t>Instead of rule-bases pricing and forecasting which is static , ML enables it dynamic, &lt; need to showcase it&gt;</a:t>
            </a:r>
          </a:p>
          <a:p>
            <a:pPr marL="0" indent="0">
              <a:buNone/>
            </a:pPr>
            <a:r>
              <a:rPr lang="en-US" dirty="0"/>
              <a:t>     - Automatically changes pricing depending on dynamic factors</a:t>
            </a:r>
          </a:p>
          <a:p>
            <a:pPr marL="0" indent="0">
              <a:buNone/>
            </a:pPr>
            <a:r>
              <a:rPr lang="en-US" dirty="0"/>
              <a:t>     - Stale inventory alert and price drop synchronization</a:t>
            </a:r>
          </a:p>
          <a:p>
            <a:pPr marL="0" indent="0">
              <a:buNone/>
            </a:pPr>
            <a:r>
              <a:rPr lang="en-US" dirty="0"/>
              <a:t>- Connect to market feed and compare pricing and generate alerts</a:t>
            </a:r>
          </a:p>
          <a:p>
            <a:pPr>
              <a:buFontTx/>
              <a:buChar char="-"/>
            </a:pPr>
            <a:r>
              <a:rPr lang="en-US" dirty="0"/>
              <a:t>Scanning product images through HD camera (IOT) and report errors to admin in store (Fog Computing)</a:t>
            </a:r>
          </a:p>
          <a:p>
            <a:pPr>
              <a:buFontTx/>
              <a:buChar char="-"/>
            </a:pPr>
            <a:r>
              <a:rPr lang="en-US" dirty="0"/>
              <a:t> In-store specific promotion to regional promotion</a:t>
            </a:r>
          </a:p>
          <a:p>
            <a:pPr>
              <a:buFontTx/>
              <a:buChar char="-"/>
            </a:pPr>
            <a:r>
              <a:rPr lang="en-US" dirty="0"/>
              <a:t>Predicting surge in demand</a:t>
            </a:r>
          </a:p>
          <a:p>
            <a:pPr>
              <a:buFontTx/>
              <a:buChar char="-"/>
            </a:pPr>
            <a:r>
              <a:rPr lang="en-US" dirty="0"/>
              <a:t>Offline </a:t>
            </a:r>
          </a:p>
          <a:p>
            <a:pPr marL="0" indent="0">
              <a:buNone/>
            </a:pPr>
            <a:endParaRPr lang="en-US" dirty="0"/>
          </a:p>
          <a:p>
            <a:endParaRPr lang="en-GB" dirty="0"/>
          </a:p>
        </p:txBody>
      </p:sp>
    </p:spTree>
    <p:extLst>
      <p:ext uri="{BB962C8B-B14F-4D97-AF65-F5344CB8AC3E}">
        <p14:creationId xmlns:p14="http://schemas.microsoft.com/office/powerpoint/2010/main" val="4202584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7B0CB-6FDD-45F4-9339-4C61D0A653F3}"/>
              </a:ext>
            </a:extLst>
          </p:cNvPr>
          <p:cNvSpPr>
            <a:spLocks noGrp="1"/>
          </p:cNvSpPr>
          <p:nvPr>
            <p:ph type="title"/>
          </p:nvPr>
        </p:nvSpPr>
        <p:spPr/>
        <p:txBody>
          <a:bodyPr>
            <a:normAutofit fontScale="90000"/>
          </a:bodyPr>
          <a:lstStyle/>
          <a:p>
            <a:r>
              <a:rPr lang="en-US" dirty="0"/>
              <a:t>&lt;Add Deep Dive into one area, Dynamic pricing or Inventory Forecasting&gt;</a:t>
            </a:r>
            <a:endParaRPr lang="en-GB" dirty="0"/>
          </a:p>
        </p:txBody>
      </p:sp>
      <p:sp>
        <p:nvSpPr>
          <p:cNvPr id="3" name="Content Placeholder 2">
            <a:extLst>
              <a:ext uri="{FF2B5EF4-FFF2-40B4-BE49-F238E27FC236}">
                <a16:creationId xmlns:a16="http://schemas.microsoft.com/office/drawing/2014/main" id="{F11E30B7-CE4F-42B3-966D-47150B1C44FA}"/>
              </a:ext>
            </a:extLst>
          </p:cNvPr>
          <p:cNvSpPr>
            <a:spLocks noGrp="1"/>
          </p:cNvSpPr>
          <p:nvPr>
            <p:ph idx="1"/>
          </p:nvPr>
        </p:nvSpPr>
        <p:spPr/>
        <p:txBody>
          <a:bodyPr/>
          <a:lstStyle/>
          <a:p>
            <a:r>
              <a:rPr lang="en-US" dirty="0"/>
              <a:t>Use </a:t>
            </a:r>
            <a:r>
              <a:rPr lang="en-US" dirty="0" err="1"/>
              <a:t>Rosemmon</a:t>
            </a:r>
            <a:r>
              <a:rPr lang="en-US" dirty="0"/>
              <a:t> data from Kaggle to build model showcase actual vs </a:t>
            </a:r>
            <a:r>
              <a:rPr lang="en-US" dirty="0" err="1"/>
              <a:t>ai</a:t>
            </a:r>
            <a:r>
              <a:rPr lang="en-US" dirty="0"/>
              <a:t> driven forecasting</a:t>
            </a:r>
            <a:endParaRPr lang="en-GB" dirty="0"/>
          </a:p>
        </p:txBody>
      </p:sp>
    </p:spTree>
    <p:extLst>
      <p:ext uri="{BB962C8B-B14F-4D97-AF65-F5344CB8AC3E}">
        <p14:creationId xmlns:p14="http://schemas.microsoft.com/office/powerpoint/2010/main" val="1095941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7F64F-5403-47B5-8E0F-80AC9159C18D}"/>
              </a:ext>
            </a:extLst>
          </p:cNvPr>
          <p:cNvSpPr>
            <a:spLocks noGrp="1"/>
          </p:cNvSpPr>
          <p:nvPr>
            <p:ph type="title"/>
          </p:nvPr>
        </p:nvSpPr>
        <p:spPr/>
        <p:txBody>
          <a:bodyPr/>
          <a:lstStyle/>
          <a:p>
            <a:r>
              <a:rPr lang="en-US" dirty="0"/>
              <a:t>&lt;Showcase solution Demo&gt;</a:t>
            </a:r>
            <a:endParaRPr lang="en-GB" dirty="0"/>
          </a:p>
        </p:txBody>
      </p:sp>
      <p:sp>
        <p:nvSpPr>
          <p:cNvPr id="3" name="Content Placeholder 2">
            <a:extLst>
              <a:ext uri="{FF2B5EF4-FFF2-40B4-BE49-F238E27FC236}">
                <a16:creationId xmlns:a16="http://schemas.microsoft.com/office/drawing/2014/main" id="{DBEA78E0-21A9-4D71-B177-20E6E1B927E3}"/>
              </a:ext>
            </a:extLst>
          </p:cNvPr>
          <p:cNvSpPr>
            <a:spLocks noGrp="1"/>
          </p:cNvSpPr>
          <p:nvPr>
            <p:ph idx="1"/>
          </p:nvPr>
        </p:nvSpPr>
        <p:spPr/>
        <p:txBody>
          <a:bodyPr/>
          <a:lstStyle/>
          <a:p>
            <a:r>
              <a:rPr lang="en-US" dirty="0"/>
              <a:t>Showcase running model on notebook (</a:t>
            </a:r>
            <a:r>
              <a:rPr lang="en-US" dirty="0" err="1"/>
              <a:t>Jupyter</a:t>
            </a:r>
            <a:r>
              <a:rPr lang="en-US" dirty="0"/>
              <a:t>)</a:t>
            </a:r>
            <a:endParaRPr lang="en-GB" dirty="0"/>
          </a:p>
        </p:txBody>
      </p:sp>
    </p:spTree>
    <p:extLst>
      <p:ext uri="{BB962C8B-B14F-4D97-AF65-F5344CB8AC3E}">
        <p14:creationId xmlns:p14="http://schemas.microsoft.com/office/powerpoint/2010/main" val="1767916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4A25E-422A-4BCC-A91E-FFD8F3A66B6A}"/>
              </a:ext>
            </a:extLst>
          </p:cNvPr>
          <p:cNvSpPr>
            <a:spLocks noGrp="1"/>
          </p:cNvSpPr>
          <p:nvPr>
            <p:ph type="title"/>
          </p:nvPr>
        </p:nvSpPr>
        <p:spPr/>
        <p:txBody>
          <a:bodyPr>
            <a:normAutofit fontScale="90000"/>
          </a:bodyPr>
          <a:lstStyle/>
          <a:p>
            <a:r>
              <a:rPr lang="en-US" dirty="0"/>
              <a:t>Idea on how AI projects are executed vs tradition projects ?</a:t>
            </a:r>
            <a:endParaRPr lang="en-GB" dirty="0"/>
          </a:p>
        </p:txBody>
      </p:sp>
      <p:sp>
        <p:nvSpPr>
          <p:cNvPr id="3" name="Content Placeholder 2">
            <a:extLst>
              <a:ext uri="{FF2B5EF4-FFF2-40B4-BE49-F238E27FC236}">
                <a16:creationId xmlns:a16="http://schemas.microsoft.com/office/drawing/2014/main" id="{4E92D195-4A4E-42CD-BF85-AFD05D695254}"/>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22487770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391</TotalTime>
  <Words>542</Words>
  <Application>Microsoft Office PowerPoint</Application>
  <PresentationFormat>Widescreen</PresentationFormat>
  <Paragraphs>64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Garamond</vt:lpstr>
      <vt:lpstr>Organic</vt:lpstr>
      <vt:lpstr>Cognitive e-commerce</vt:lpstr>
      <vt:lpstr>Understanding AI?</vt:lpstr>
      <vt:lpstr>AI opportunities in ecommerce</vt:lpstr>
      <vt:lpstr>Product Recommendation</vt:lpstr>
      <vt:lpstr>Intelligent Search</vt:lpstr>
      <vt:lpstr>Online Grocery Challenges (Need example of how ML can solve this and how it is different from is done now) </vt:lpstr>
      <vt:lpstr>&lt;Add Deep Dive into one area, Dynamic pricing or Inventory Forecasting&gt;</vt:lpstr>
      <vt:lpstr>&lt;Showcase solution Demo&gt;</vt:lpstr>
      <vt:lpstr>Idea on how AI projects are executed vs tradition projects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Cognitive e-commerce</dc:title>
  <dc:creator>Ramesh Natarajan</dc:creator>
  <cp:lastModifiedBy>Datta1, Nitin</cp:lastModifiedBy>
  <cp:revision>46</cp:revision>
  <dcterms:created xsi:type="dcterms:W3CDTF">2018-11-01T04:07:33Z</dcterms:created>
  <dcterms:modified xsi:type="dcterms:W3CDTF">2018-11-01T11:38:21Z</dcterms:modified>
</cp:coreProperties>
</file>