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62EB52-5786-43D9-84A5-FA68370E3A97}" type="doc">
      <dgm:prSet loTypeId="urn:microsoft.com/office/officeart/2011/layout/HexagonRadial" loCatId="cycle" qsTypeId="urn:microsoft.com/office/officeart/2005/8/quickstyle/simple1" qsCatId="simple" csTypeId="urn:microsoft.com/office/officeart/2005/8/colors/colorful5" csCatId="colorful" phldr="1"/>
      <dgm:spPr/>
      <dgm:t>
        <a:bodyPr/>
        <a:lstStyle/>
        <a:p>
          <a:endParaRPr lang="en-IN"/>
        </a:p>
      </dgm:t>
    </dgm:pt>
    <dgm:pt modelId="{3566BA85-622E-4C69-985A-63FAAF0F6A21}">
      <dgm:prSet phldrT="[Text]"/>
      <dgm:spPr/>
      <dgm:t>
        <a:bodyPr/>
        <a:lstStyle/>
        <a:p>
          <a:r>
            <a:rPr lang="en-IN" dirty="0"/>
            <a:t>Cognitive Ecommerce</a:t>
          </a:r>
        </a:p>
      </dgm:t>
    </dgm:pt>
    <dgm:pt modelId="{5FE98577-CC0D-446B-A0AA-C36B744AA7D0}" type="parTrans" cxnId="{50AD1A2E-6CDC-4237-B5D7-8D7C4499361D}">
      <dgm:prSet/>
      <dgm:spPr/>
      <dgm:t>
        <a:bodyPr/>
        <a:lstStyle/>
        <a:p>
          <a:endParaRPr lang="en-IN"/>
        </a:p>
      </dgm:t>
    </dgm:pt>
    <dgm:pt modelId="{578F8F08-9C4A-4715-BEC7-D7AF09346DCC}" type="sibTrans" cxnId="{50AD1A2E-6CDC-4237-B5D7-8D7C4499361D}">
      <dgm:prSet/>
      <dgm:spPr/>
      <dgm:t>
        <a:bodyPr/>
        <a:lstStyle/>
        <a:p>
          <a:endParaRPr lang="en-IN"/>
        </a:p>
      </dgm:t>
    </dgm:pt>
    <dgm:pt modelId="{EAAB18B9-9B82-4C13-B657-FF778B85F2E0}">
      <dgm:prSet phldrT="[Text]" custT="1"/>
      <dgm:spPr>
        <a:solidFill>
          <a:srgbClr val="D97828">
            <a:hueOff val="993165"/>
            <a:satOff val="576"/>
            <a:lumOff val="5686"/>
            <a:alphaOff val="0"/>
          </a:srgbClr>
        </a:solidFill>
        <a:ln w="15875" cap="flat" cmpd="sng" algn="ctr">
          <a:solidFill>
            <a:prstClr val="white">
              <a:hueOff val="0"/>
              <a:satOff val="0"/>
              <a:lumOff val="0"/>
              <a:alphaOff val="0"/>
            </a:prstClr>
          </a:solidFill>
          <a:prstDash val="solid"/>
        </a:ln>
        <a:effectLst/>
      </dgm:spPr>
      <dgm:t>
        <a:bodyPr spcFirstLastPara="0" vert="horz" wrap="square" lIns="19050" tIns="19050" rIns="19050" bIns="19050" numCol="1" spcCol="1270" anchor="ctr" anchorCtr="0"/>
        <a:lstStyle/>
        <a:p>
          <a:pPr marL="0" lvl="0" indent="0" algn="ctr" defTabSz="666750">
            <a:lnSpc>
              <a:spcPct val="90000"/>
            </a:lnSpc>
            <a:spcBef>
              <a:spcPct val="0"/>
            </a:spcBef>
            <a:spcAft>
              <a:spcPct val="35000"/>
            </a:spcAft>
            <a:buNone/>
          </a:pPr>
          <a:r>
            <a:rPr lang="en-IN" sz="1500" kern="1200" dirty="0">
              <a:solidFill>
                <a:prstClr val="white"/>
              </a:solidFill>
              <a:latin typeface="Garamond" panose="02020404030301010803"/>
              <a:ea typeface="+mn-ea"/>
              <a:cs typeface="+mn-cs"/>
            </a:rPr>
            <a:t>Personalization</a:t>
          </a:r>
        </a:p>
      </dgm:t>
    </dgm:pt>
    <dgm:pt modelId="{2FE27AA8-87ED-45B9-AF3D-0C37635FAFF8}" type="parTrans" cxnId="{564F6CA5-4645-490C-A8AE-2F2DF5EEBA2E}">
      <dgm:prSet/>
      <dgm:spPr/>
      <dgm:t>
        <a:bodyPr/>
        <a:lstStyle/>
        <a:p>
          <a:endParaRPr lang="en-IN"/>
        </a:p>
      </dgm:t>
    </dgm:pt>
    <dgm:pt modelId="{1FA28509-2A55-47D4-B4EC-0416A0F32501}" type="sibTrans" cxnId="{564F6CA5-4645-490C-A8AE-2F2DF5EEBA2E}">
      <dgm:prSet/>
      <dgm:spPr/>
      <dgm:t>
        <a:bodyPr/>
        <a:lstStyle/>
        <a:p>
          <a:endParaRPr lang="en-IN"/>
        </a:p>
      </dgm:t>
    </dgm:pt>
    <dgm:pt modelId="{91A066AD-0F20-492A-9128-C1C3D82F0F4A}">
      <dgm:prSet phldrT="[Text]" custT="1"/>
      <dgm:spPr>
        <a:solidFill>
          <a:srgbClr val="D97828">
            <a:hueOff val="993165"/>
            <a:satOff val="576"/>
            <a:lumOff val="5686"/>
            <a:alphaOff val="0"/>
          </a:srgbClr>
        </a:solidFill>
        <a:ln w="15875" cap="flat" cmpd="sng" algn="ctr">
          <a:solidFill>
            <a:prstClr val="white">
              <a:hueOff val="0"/>
              <a:satOff val="0"/>
              <a:lumOff val="0"/>
              <a:alphaOff val="0"/>
            </a:prstClr>
          </a:solidFill>
          <a:prstDash val="solid"/>
        </a:ln>
        <a:effectLst/>
      </dgm:spPr>
      <dgm:t>
        <a:bodyPr spcFirstLastPara="0" vert="horz" wrap="square" lIns="19050" tIns="19050" rIns="19050" bIns="19050" numCol="1" spcCol="1270" anchor="ctr" anchorCtr="0"/>
        <a:lstStyle/>
        <a:p>
          <a:pPr marL="0" lvl="0" indent="0" algn="ctr" defTabSz="666750">
            <a:lnSpc>
              <a:spcPct val="90000"/>
            </a:lnSpc>
            <a:spcBef>
              <a:spcPct val="0"/>
            </a:spcBef>
            <a:spcAft>
              <a:spcPct val="35000"/>
            </a:spcAft>
            <a:buNone/>
          </a:pPr>
          <a:r>
            <a:rPr lang="en-IN" sz="1500" kern="1200" dirty="0">
              <a:solidFill>
                <a:prstClr val="white"/>
              </a:solidFill>
              <a:latin typeface="Garamond" panose="02020404030301010803"/>
              <a:ea typeface="+mn-ea"/>
              <a:cs typeface="+mn-cs"/>
            </a:rPr>
            <a:t>Product  Recommendation</a:t>
          </a:r>
        </a:p>
      </dgm:t>
    </dgm:pt>
    <dgm:pt modelId="{8DAF4CB8-F51F-4C9D-9FB6-2C641B325175}" type="parTrans" cxnId="{F19B7B5C-08C9-4D88-BD5E-1F335393E34D}">
      <dgm:prSet/>
      <dgm:spPr/>
      <dgm:t>
        <a:bodyPr/>
        <a:lstStyle/>
        <a:p>
          <a:endParaRPr lang="en-IN"/>
        </a:p>
      </dgm:t>
    </dgm:pt>
    <dgm:pt modelId="{04A46715-8014-46DD-853D-A0135BD73195}" type="sibTrans" cxnId="{F19B7B5C-08C9-4D88-BD5E-1F335393E34D}">
      <dgm:prSet/>
      <dgm:spPr/>
      <dgm:t>
        <a:bodyPr/>
        <a:lstStyle/>
        <a:p>
          <a:endParaRPr lang="en-IN"/>
        </a:p>
      </dgm:t>
    </dgm:pt>
    <dgm:pt modelId="{42C5D556-A5AC-4F20-BBAC-5BDB362F6FA3}">
      <dgm:prSet phldrT="[Text]"/>
      <dgm:spPr/>
      <dgm:t>
        <a:bodyPr/>
        <a:lstStyle/>
        <a:p>
          <a:r>
            <a:rPr lang="en-IN" dirty="0"/>
            <a:t>Intelligent Search</a:t>
          </a:r>
        </a:p>
      </dgm:t>
    </dgm:pt>
    <dgm:pt modelId="{AB99412C-9433-47FA-BEF0-512EF1542791}" type="parTrans" cxnId="{3F593D3D-CE70-4655-BD8A-7BCC3A9F4245}">
      <dgm:prSet/>
      <dgm:spPr/>
      <dgm:t>
        <a:bodyPr/>
        <a:lstStyle/>
        <a:p>
          <a:endParaRPr lang="en-IN"/>
        </a:p>
      </dgm:t>
    </dgm:pt>
    <dgm:pt modelId="{2DF3B5EF-F575-4F43-9E83-120D5AD41882}" type="sibTrans" cxnId="{3F593D3D-CE70-4655-BD8A-7BCC3A9F4245}">
      <dgm:prSet/>
      <dgm:spPr/>
      <dgm:t>
        <a:bodyPr/>
        <a:lstStyle/>
        <a:p>
          <a:endParaRPr lang="en-IN"/>
        </a:p>
      </dgm:t>
    </dgm:pt>
    <dgm:pt modelId="{13888F5F-6B3B-432E-BC14-013A7B6FE4C8}">
      <dgm:prSet phldrT="[Text]"/>
      <dgm:spPr/>
      <dgm:t>
        <a:bodyPr/>
        <a:lstStyle/>
        <a:p>
          <a:r>
            <a:rPr lang="en-IN" dirty="0"/>
            <a:t>Anomaly Detection</a:t>
          </a:r>
        </a:p>
      </dgm:t>
    </dgm:pt>
    <dgm:pt modelId="{03C807D1-8B5F-4148-966A-A3B73D69A3CF}" type="parTrans" cxnId="{751E8CEB-DFE3-46B9-AAAA-3EA55DBB5183}">
      <dgm:prSet/>
      <dgm:spPr/>
      <dgm:t>
        <a:bodyPr/>
        <a:lstStyle/>
        <a:p>
          <a:endParaRPr lang="en-IN"/>
        </a:p>
      </dgm:t>
    </dgm:pt>
    <dgm:pt modelId="{5B53C6DE-C5F0-4A3B-8502-954C22AB450A}" type="sibTrans" cxnId="{751E8CEB-DFE3-46B9-AAAA-3EA55DBB5183}">
      <dgm:prSet/>
      <dgm:spPr/>
      <dgm:t>
        <a:bodyPr/>
        <a:lstStyle/>
        <a:p>
          <a:endParaRPr lang="en-IN"/>
        </a:p>
      </dgm:t>
    </dgm:pt>
    <dgm:pt modelId="{B9590499-98E5-4558-A3FE-06EE5EC58CDD}">
      <dgm:prSet phldrT="[Text]"/>
      <dgm:spPr/>
      <dgm:t>
        <a:bodyPr/>
        <a:lstStyle/>
        <a:p>
          <a:r>
            <a:rPr lang="en-IN" dirty="0"/>
            <a:t>Customer Support</a:t>
          </a:r>
        </a:p>
      </dgm:t>
    </dgm:pt>
    <dgm:pt modelId="{562D6C15-B0F1-468A-8EB7-8E368558DE5D}" type="parTrans" cxnId="{A4823FF7-469C-4C93-B81E-460F91ECF27E}">
      <dgm:prSet/>
      <dgm:spPr/>
      <dgm:t>
        <a:bodyPr/>
        <a:lstStyle/>
        <a:p>
          <a:endParaRPr lang="en-IN"/>
        </a:p>
      </dgm:t>
    </dgm:pt>
    <dgm:pt modelId="{518AD37C-E990-49A8-AFA0-8D1DFE54E153}" type="sibTrans" cxnId="{A4823FF7-469C-4C93-B81E-460F91ECF27E}">
      <dgm:prSet/>
      <dgm:spPr/>
      <dgm:t>
        <a:bodyPr/>
        <a:lstStyle/>
        <a:p>
          <a:endParaRPr lang="en-IN"/>
        </a:p>
      </dgm:t>
    </dgm:pt>
    <dgm:pt modelId="{482E783D-8066-4F9A-BA87-CAF56A22D315}">
      <dgm:prSet phldrT="[Text]"/>
      <dgm:spPr/>
      <dgm:t>
        <a:bodyPr/>
        <a:lstStyle/>
        <a:p>
          <a:r>
            <a:rPr lang="en-IN" dirty="0"/>
            <a:t>Inventory Management</a:t>
          </a:r>
        </a:p>
      </dgm:t>
    </dgm:pt>
    <dgm:pt modelId="{DB8B9D58-0DE4-494E-8FF3-5A3906960319}" type="parTrans" cxnId="{E5DBFA13-21D2-44CE-BC1A-8080A8877EFC}">
      <dgm:prSet/>
      <dgm:spPr/>
      <dgm:t>
        <a:bodyPr/>
        <a:lstStyle/>
        <a:p>
          <a:endParaRPr lang="en-IN"/>
        </a:p>
      </dgm:t>
    </dgm:pt>
    <dgm:pt modelId="{6866C4A6-2D88-4E5F-8660-6914E2695C83}" type="sibTrans" cxnId="{E5DBFA13-21D2-44CE-BC1A-8080A8877EFC}">
      <dgm:prSet/>
      <dgm:spPr/>
      <dgm:t>
        <a:bodyPr/>
        <a:lstStyle/>
        <a:p>
          <a:endParaRPr lang="en-IN"/>
        </a:p>
      </dgm:t>
    </dgm:pt>
    <dgm:pt modelId="{F9363087-C6BC-4642-A0D2-10776F240E79}" type="pres">
      <dgm:prSet presAssocID="{6262EB52-5786-43D9-84A5-FA68370E3A97}" presName="Name0" presStyleCnt="0">
        <dgm:presLayoutVars>
          <dgm:chMax val="1"/>
          <dgm:chPref val="1"/>
          <dgm:dir/>
          <dgm:animOne val="branch"/>
          <dgm:animLvl val="lvl"/>
        </dgm:presLayoutVars>
      </dgm:prSet>
      <dgm:spPr/>
    </dgm:pt>
    <dgm:pt modelId="{6EF88204-D1EE-4971-A7C8-A3C175928DB4}" type="pres">
      <dgm:prSet presAssocID="{3566BA85-622E-4C69-985A-63FAAF0F6A21}" presName="Parent" presStyleLbl="node0" presStyleIdx="0" presStyleCnt="1">
        <dgm:presLayoutVars>
          <dgm:chMax val="6"/>
          <dgm:chPref val="6"/>
        </dgm:presLayoutVars>
      </dgm:prSet>
      <dgm:spPr/>
    </dgm:pt>
    <dgm:pt modelId="{013DC766-E7EE-4433-A61E-87CA47F65E56}" type="pres">
      <dgm:prSet presAssocID="{EAAB18B9-9B82-4C13-B657-FF778B85F2E0}" presName="Accent1" presStyleCnt="0"/>
      <dgm:spPr/>
    </dgm:pt>
    <dgm:pt modelId="{612CC590-4E95-4CE1-89A6-9906610F5D3A}" type="pres">
      <dgm:prSet presAssocID="{EAAB18B9-9B82-4C13-B657-FF778B85F2E0}" presName="Accent" presStyleLbl="bgShp" presStyleIdx="0" presStyleCnt="6"/>
      <dgm:spPr/>
    </dgm:pt>
    <dgm:pt modelId="{3E12B488-20B1-4932-8862-609A6BD75DD2}" type="pres">
      <dgm:prSet presAssocID="{EAAB18B9-9B82-4C13-B657-FF778B85F2E0}" presName="Child1" presStyleLbl="node1" presStyleIdx="0" presStyleCnt="6">
        <dgm:presLayoutVars>
          <dgm:chMax val="0"/>
          <dgm:chPref val="0"/>
          <dgm:bulletEnabled val="1"/>
        </dgm:presLayoutVars>
      </dgm:prSet>
      <dgm:spPr>
        <a:xfrm>
          <a:off x="4303636" y="0"/>
          <a:ext cx="1195288" cy="1034064"/>
        </a:xfrm>
        <a:prstGeom prst="hexagon">
          <a:avLst>
            <a:gd name="adj" fmla="val 28570"/>
            <a:gd name="vf" fmla="val 115470"/>
          </a:avLst>
        </a:prstGeom>
      </dgm:spPr>
    </dgm:pt>
    <dgm:pt modelId="{A4A726C5-8799-4283-A857-8AAA5C3C6253}" type="pres">
      <dgm:prSet presAssocID="{91A066AD-0F20-492A-9128-C1C3D82F0F4A}" presName="Accent2" presStyleCnt="0"/>
      <dgm:spPr/>
    </dgm:pt>
    <dgm:pt modelId="{C2FD0F5F-0388-4A8A-BB26-DB4AD5CD415F}" type="pres">
      <dgm:prSet presAssocID="{91A066AD-0F20-492A-9128-C1C3D82F0F4A}" presName="Accent" presStyleLbl="bgShp" presStyleIdx="1" presStyleCnt="6"/>
      <dgm:spPr/>
    </dgm:pt>
    <dgm:pt modelId="{CB339A29-34BF-4993-B852-E227ED1EB1A1}" type="pres">
      <dgm:prSet presAssocID="{91A066AD-0F20-492A-9128-C1C3D82F0F4A}" presName="Child2" presStyleLbl="node1" presStyleIdx="1" presStyleCnt="6">
        <dgm:presLayoutVars>
          <dgm:chMax val="0"/>
          <dgm:chPref val="0"/>
          <dgm:bulletEnabled val="1"/>
        </dgm:presLayoutVars>
      </dgm:prSet>
      <dgm:spPr>
        <a:xfrm>
          <a:off x="5399855" y="636019"/>
          <a:ext cx="1195288" cy="1034064"/>
        </a:xfrm>
        <a:prstGeom prst="hexagon">
          <a:avLst>
            <a:gd name="adj" fmla="val 28570"/>
            <a:gd name="vf" fmla="val 115470"/>
          </a:avLst>
        </a:prstGeom>
      </dgm:spPr>
    </dgm:pt>
    <dgm:pt modelId="{B8F02BC0-0BFB-4382-9592-67E6AA40195F}" type="pres">
      <dgm:prSet presAssocID="{42C5D556-A5AC-4F20-BBAC-5BDB362F6FA3}" presName="Accent3" presStyleCnt="0"/>
      <dgm:spPr/>
    </dgm:pt>
    <dgm:pt modelId="{CE09BD9E-A94A-43BF-953E-785BFFAE2BA6}" type="pres">
      <dgm:prSet presAssocID="{42C5D556-A5AC-4F20-BBAC-5BDB362F6FA3}" presName="Accent" presStyleLbl="bgShp" presStyleIdx="2" presStyleCnt="6"/>
      <dgm:spPr/>
    </dgm:pt>
    <dgm:pt modelId="{C62FBFEA-7005-4A03-BE95-851F4F3B8379}" type="pres">
      <dgm:prSet presAssocID="{42C5D556-A5AC-4F20-BBAC-5BDB362F6FA3}" presName="Child3" presStyleLbl="node1" presStyleIdx="2" presStyleCnt="6" custLinFactNeighborY="1786">
        <dgm:presLayoutVars>
          <dgm:chMax val="0"/>
          <dgm:chPref val="0"/>
          <dgm:bulletEnabled val="1"/>
        </dgm:presLayoutVars>
      </dgm:prSet>
      <dgm:spPr/>
    </dgm:pt>
    <dgm:pt modelId="{784EB92F-0588-4AF9-BED6-95A0CBC83D74}" type="pres">
      <dgm:prSet presAssocID="{13888F5F-6B3B-432E-BC14-013A7B6FE4C8}" presName="Accent4" presStyleCnt="0"/>
      <dgm:spPr/>
    </dgm:pt>
    <dgm:pt modelId="{2C15BECA-EFB2-4D49-929D-5EF10A7D9A7B}" type="pres">
      <dgm:prSet presAssocID="{13888F5F-6B3B-432E-BC14-013A7B6FE4C8}" presName="Accent" presStyleLbl="bgShp" presStyleIdx="3" presStyleCnt="6"/>
      <dgm:spPr/>
    </dgm:pt>
    <dgm:pt modelId="{BE512769-1228-4FD7-A33C-4AE48D8F6232}" type="pres">
      <dgm:prSet presAssocID="{13888F5F-6B3B-432E-BC14-013A7B6FE4C8}" presName="Child4" presStyleLbl="node1" presStyleIdx="3" presStyleCnt="6">
        <dgm:presLayoutVars>
          <dgm:chMax val="0"/>
          <dgm:chPref val="0"/>
          <dgm:bulletEnabled val="1"/>
        </dgm:presLayoutVars>
      </dgm:prSet>
      <dgm:spPr/>
    </dgm:pt>
    <dgm:pt modelId="{287C9CE0-0C17-41C8-99B0-91FA12003A97}" type="pres">
      <dgm:prSet presAssocID="{B9590499-98E5-4558-A3FE-06EE5EC58CDD}" presName="Accent5" presStyleCnt="0"/>
      <dgm:spPr/>
    </dgm:pt>
    <dgm:pt modelId="{7F8EDFB3-15AA-4F8E-8C54-DC2C66B57BDD}" type="pres">
      <dgm:prSet presAssocID="{B9590499-98E5-4558-A3FE-06EE5EC58CDD}" presName="Accent" presStyleLbl="bgShp" presStyleIdx="4" presStyleCnt="6"/>
      <dgm:spPr/>
    </dgm:pt>
    <dgm:pt modelId="{624BEF83-D0E1-45D9-AB30-8A63BCFA1792}" type="pres">
      <dgm:prSet presAssocID="{B9590499-98E5-4558-A3FE-06EE5EC58CDD}" presName="Child5" presStyleLbl="node1" presStyleIdx="4" presStyleCnt="6">
        <dgm:presLayoutVars>
          <dgm:chMax val="0"/>
          <dgm:chPref val="0"/>
          <dgm:bulletEnabled val="1"/>
        </dgm:presLayoutVars>
      </dgm:prSet>
      <dgm:spPr/>
    </dgm:pt>
    <dgm:pt modelId="{FBC8DE70-A541-4BE4-B450-2F203817986D}" type="pres">
      <dgm:prSet presAssocID="{482E783D-8066-4F9A-BA87-CAF56A22D315}" presName="Accent6" presStyleCnt="0"/>
      <dgm:spPr/>
    </dgm:pt>
    <dgm:pt modelId="{BADCF650-C545-43E2-B257-D787742287B1}" type="pres">
      <dgm:prSet presAssocID="{482E783D-8066-4F9A-BA87-CAF56A22D315}" presName="Accent" presStyleLbl="bgShp" presStyleIdx="5" presStyleCnt="6"/>
      <dgm:spPr/>
    </dgm:pt>
    <dgm:pt modelId="{9FBBB871-0E0F-4AAB-81B9-8F87F5AB30BA}" type="pres">
      <dgm:prSet presAssocID="{482E783D-8066-4F9A-BA87-CAF56A22D315}" presName="Child6" presStyleLbl="node1" presStyleIdx="5" presStyleCnt="6">
        <dgm:presLayoutVars>
          <dgm:chMax val="0"/>
          <dgm:chPref val="0"/>
          <dgm:bulletEnabled val="1"/>
        </dgm:presLayoutVars>
      </dgm:prSet>
      <dgm:spPr/>
    </dgm:pt>
  </dgm:ptLst>
  <dgm:cxnLst>
    <dgm:cxn modelId="{D2078300-C810-470B-BFC6-1551A6B60D41}" type="presOf" srcId="{6262EB52-5786-43D9-84A5-FA68370E3A97}" destId="{F9363087-C6BC-4642-A0D2-10776F240E79}" srcOrd="0" destOrd="0" presId="urn:microsoft.com/office/officeart/2011/layout/HexagonRadial"/>
    <dgm:cxn modelId="{016AF213-0117-46A3-93C7-344C2C22CAE6}" type="presOf" srcId="{91A066AD-0F20-492A-9128-C1C3D82F0F4A}" destId="{CB339A29-34BF-4993-B852-E227ED1EB1A1}" srcOrd="0" destOrd="0" presId="urn:microsoft.com/office/officeart/2011/layout/HexagonRadial"/>
    <dgm:cxn modelId="{E5DBFA13-21D2-44CE-BC1A-8080A8877EFC}" srcId="{3566BA85-622E-4C69-985A-63FAAF0F6A21}" destId="{482E783D-8066-4F9A-BA87-CAF56A22D315}" srcOrd="5" destOrd="0" parTransId="{DB8B9D58-0DE4-494E-8FF3-5A3906960319}" sibTransId="{6866C4A6-2D88-4E5F-8660-6914E2695C83}"/>
    <dgm:cxn modelId="{3DE3E927-FA38-446C-AC3A-359955069133}" type="presOf" srcId="{13888F5F-6B3B-432E-BC14-013A7B6FE4C8}" destId="{BE512769-1228-4FD7-A33C-4AE48D8F6232}" srcOrd="0" destOrd="0" presId="urn:microsoft.com/office/officeart/2011/layout/HexagonRadial"/>
    <dgm:cxn modelId="{8C6E0F28-82DC-4791-9111-279A72FF7DD4}" type="presOf" srcId="{482E783D-8066-4F9A-BA87-CAF56A22D315}" destId="{9FBBB871-0E0F-4AAB-81B9-8F87F5AB30BA}" srcOrd="0" destOrd="0" presId="urn:microsoft.com/office/officeart/2011/layout/HexagonRadial"/>
    <dgm:cxn modelId="{50AD1A2E-6CDC-4237-B5D7-8D7C4499361D}" srcId="{6262EB52-5786-43D9-84A5-FA68370E3A97}" destId="{3566BA85-622E-4C69-985A-63FAAF0F6A21}" srcOrd="0" destOrd="0" parTransId="{5FE98577-CC0D-446B-A0AA-C36B744AA7D0}" sibTransId="{578F8F08-9C4A-4715-BEC7-D7AF09346DCC}"/>
    <dgm:cxn modelId="{3F593D3D-CE70-4655-BD8A-7BCC3A9F4245}" srcId="{3566BA85-622E-4C69-985A-63FAAF0F6A21}" destId="{42C5D556-A5AC-4F20-BBAC-5BDB362F6FA3}" srcOrd="2" destOrd="0" parTransId="{AB99412C-9433-47FA-BEF0-512EF1542791}" sibTransId="{2DF3B5EF-F575-4F43-9E83-120D5AD41882}"/>
    <dgm:cxn modelId="{4E892B5B-3B59-484C-BA30-F35502C51772}" type="presOf" srcId="{B9590499-98E5-4558-A3FE-06EE5EC58CDD}" destId="{624BEF83-D0E1-45D9-AB30-8A63BCFA1792}" srcOrd="0" destOrd="0" presId="urn:microsoft.com/office/officeart/2011/layout/HexagonRadial"/>
    <dgm:cxn modelId="{F19B7B5C-08C9-4D88-BD5E-1F335393E34D}" srcId="{3566BA85-622E-4C69-985A-63FAAF0F6A21}" destId="{91A066AD-0F20-492A-9128-C1C3D82F0F4A}" srcOrd="1" destOrd="0" parTransId="{8DAF4CB8-F51F-4C9D-9FB6-2C641B325175}" sibTransId="{04A46715-8014-46DD-853D-A0135BD73195}"/>
    <dgm:cxn modelId="{E3CEDE88-3A85-4B72-A350-5086C2B754BD}" type="presOf" srcId="{42C5D556-A5AC-4F20-BBAC-5BDB362F6FA3}" destId="{C62FBFEA-7005-4A03-BE95-851F4F3B8379}" srcOrd="0" destOrd="0" presId="urn:microsoft.com/office/officeart/2011/layout/HexagonRadial"/>
    <dgm:cxn modelId="{A4C6348F-337E-4872-9F62-E9EE3A0E4052}" type="presOf" srcId="{EAAB18B9-9B82-4C13-B657-FF778B85F2E0}" destId="{3E12B488-20B1-4932-8862-609A6BD75DD2}" srcOrd="0" destOrd="0" presId="urn:microsoft.com/office/officeart/2011/layout/HexagonRadial"/>
    <dgm:cxn modelId="{564F6CA5-4645-490C-A8AE-2F2DF5EEBA2E}" srcId="{3566BA85-622E-4C69-985A-63FAAF0F6A21}" destId="{EAAB18B9-9B82-4C13-B657-FF778B85F2E0}" srcOrd="0" destOrd="0" parTransId="{2FE27AA8-87ED-45B9-AF3D-0C37635FAFF8}" sibTransId="{1FA28509-2A55-47D4-B4EC-0416A0F32501}"/>
    <dgm:cxn modelId="{50C780B4-3EC0-4314-866D-93DE975C7D9C}" type="presOf" srcId="{3566BA85-622E-4C69-985A-63FAAF0F6A21}" destId="{6EF88204-D1EE-4971-A7C8-A3C175928DB4}" srcOrd="0" destOrd="0" presId="urn:microsoft.com/office/officeart/2011/layout/HexagonRadial"/>
    <dgm:cxn modelId="{751E8CEB-DFE3-46B9-AAAA-3EA55DBB5183}" srcId="{3566BA85-622E-4C69-985A-63FAAF0F6A21}" destId="{13888F5F-6B3B-432E-BC14-013A7B6FE4C8}" srcOrd="3" destOrd="0" parTransId="{03C807D1-8B5F-4148-966A-A3B73D69A3CF}" sibTransId="{5B53C6DE-C5F0-4A3B-8502-954C22AB450A}"/>
    <dgm:cxn modelId="{A4823FF7-469C-4C93-B81E-460F91ECF27E}" srcId="{3566BA85-622E-4C69-985A-63FAAF0F6A21}" destId="{B9590499-98E5-4558-A3FE-06EE5EC58CDD}" srcOrd="4" destOrd="0" parTransId="{562D6C15-B0F1-468A-8EB7-8E368558DE5D}" sibTransId="{518AD37C-E990-49A8-AFA0-8D1DFE54E153}"/>
    <dgm:cxn modelId="{F4E349D7-ECBF-4B44-99E3-50D1AFDFCDF5}" type="presParOf" srcId="{F9363087-C6BC-4642-A0D2-10776F240E79}" destId="{6EF88204-D1EE-4971-A7C8-A3C175928DB4}" srcOrd="0" destOrd="0" presId="urn:microsoft.com/office/officeart/2011/layout/HexagonRadial"/>
    <dgm:cxn modelId="{E45D9185-656C-4D59-848E-8028D1BECBBE}" type="presParOf" srcId="{F9363087-C6BC-4642-A0D2-10776F240E79}" destId="{013DC766-E7EE-4433-A61E-87CA47F65E56}" srcOrd="1" destOrd="0" presId="urn:microsoft.com/office/officeart/2011/layout/HexagonRadial"/>
    <dgm:cxn modelId="{04279B5E-5754-428C-8937-B00496D7F6CB}" type="presParOf" srcId="{013DC766-E7EE-4433-A61E-87CA47F65E56}" destId="{612CC590-4E95-4CE1-89A6-9906610F5D3A}" srcOrd="0" destOrd="0" presId="urn:microsoft.com/office/officeart/2011/layout/HexagonRadial"/>
    <dgm:cxn modelId="{CC36D645-7959-40E8-8E01-889DA9105BB9}" type="presParOf" srcId="{F9363087-C6BC-4642-A0D2-10776F240E79}" destId="{3E12B488-20B1-4932-8862-609A6BD75DD2}" srcOrd="2" destOrd="0" presId="urn:microsoft.com/office/officeart/2011/layout/HexagonRadial"/>
    <dgm:cxn modelId="{EC61F0DA-A262-4042-9620-CF0D84561111}" type="presParOf" srcId="{F9363087-C6BC-4642-A0D2-10776F240E79}" destId="{A4A726C5-8799-4283-A857-8AAA5C3C6253}" srcOrd="3" destOrd="0" presId="urn:microsoft.com/office/officeart/2011/layout/HexagonRadial"/>
    <dgm:cxn modelId="{95EC8818-DE28-499A-8E9A-9B8DFA329956}" type="presParOf" srcId="{A4A726C5-8799-4283-A857-8AAA5C3C6253}" destId="{C2FD0F5F-0388-4A8A-BB26-DB4AD5CD415F}" srcOrd="0" destOrd="0" presId="urn:microsoft.com/office/officeart/2011/layout/HexagonRadial"/>
    <dgm:cxn modelId="{EC432955-E959-465E-9CFA-5443BB8C5C18}" type="presParOf" srcId="{F9363087-C6BC-4642-A0D2-10776F240E79}" destId="{CB339A29-34BF-4993-B852-E227ED1EB1A1}" srcOrd="4" destOrd="0" presId="urn:microsoft.com/office/officeart/2011/layout/HexagonRadial"/>
    <dgm:cxn modelId="{56BA9727-C3AA-43F9-9434-86C7D18684E6}" type="presParOf" srcId="{F9363087-C6BC-4642-A0D2-10776F240E79}" destId="{B8F02BC0-0BFB-4382-9592-67E6AA40195F}" srcOrd="5" destOrd="0" presId="urn:microsoft.com/office/officeart/2011/layout/HexagonRadial"/>
    <dgm:cxn modelId="{029D6003-E906-4DB9-9C20-CA2241DB5234}" type="presParOf" srcId="{B8F02BC0-0BFB-4382-9592-67E6AA40195F}" destId="{CE09BD9E-A94A-43BF-953E-785BFFAE2BA6}" srcOrd="0" destOrd="0" presId="urn:microsoft.com/office/officeart/2011/layout/HexagonRadial"/>
    <dgm:cxn modelId="{17E43531-AEFF-4083-ABF3-32CDA9DE03BD}" type="presParOf" srcId="{F9363087-C6BC-4642-A0D2-10776F240E79}" destId="{C62FBFEA-7005-4A03-BE95-851F4F3B8379}" srcOrd="6" destOrd="0" presId="urn:microsoft.com/office/officeart/2011/layout/HexagonRadial"/>
    <dgm:cxn modelId="{6DE0876E-6B89-4208-A5D4-A3CD5F9652CE}" type="presParOf" srcId="{F9363087-C6BC-4642-A0D2-10776F240E79}" destId="{784EB92F-0588-4AF9-BED6-95A0CBC83D74}" srcOrd="7" destOrd="0" presId="urn:microsoft.com/office/officeart/2011/layout/HexagonRadial"/>
    <dgm:cxn modelId="{00B071B4-D505-41B4-87F7-B2F611848AAE}" type="presParOf" srcId="{784EB92F-0588-4AF9-BED6-95A0CBC83D74}" destId="{2C15BECA-EFB2-4D49-929D-5EF10A7D9A7B}" srcOrd="0" destOrd="0" presId="urn:microsoft.com/office/officeart/2011/layout/HexagonRadial"/>
    <dgm:cxn modelId="{FD6C0826-EFD8-48C2-A707-1777AF5E527D}" type="presParOf" srcId="{F9363087-C6BC-4642-A0D2-10776F240E79}" destId="{BE512769-1228-4FD7-A33C-4AE48D8F6232}" srcOrd="8" destOrd="0" presId="urn:microsoft.com/office/officeart/2011/layout/HexagonRadial"/>
    <dgm:cxn modelId="{6F0038B6-CA3E-44F4-A208-E48C605844DA}" type="presParOf" srcId="{F9363087-C6BC-4642-A0D2-10776F240E79}" destId="{287C9CE0-0C17-41C8-99B0-91FA12003A97}" srcOrd="9" destOrd="0" presId="urn:microsoft.com/office/officeart/2011/layout/HexagonRadial"/>
    <dgm:cxn modelId="{9CED56D1-2D46-4CB2-8F23-94ACDD573B0A}" type="presParOf" srcId="{287C9CE0-0C17-41C8-99B0-91FA12003A97}" destId="{7F8EDFB3-15AA-4F8E-8C54-DC2C66B57BDD}" srcOrd="0" destOrd="0" presId="urn:microsoft.com/office/officeart/2011/layout/HexagonRadial"/>
    <dgm:cxn modelId="{58F303A4-B33D-4B55-9A21-1E05D836DAB9}" type="presParOf" srcId="{F9363087-C6BC-4642-A0D2-10776F240E79}" destId="{624BEF83-D0E1-45D9-AB30-8A63BCFA1792}" srcOrd="10" destOrd="0" presId="urn:microsoft.com/office/officeart/2011/layout/HexagonRadial"/>
    <dgm:cxn modelId="{ABCC3F1E-73F0-41ED-8D93-FE8900685D29}" type="presParOf" srcId="{F9363087-C6BC-4642-A0D2-10776F240E79}" destId="{FBC8DE70-A541-4BE4-B450-2F203817986D}" srcOrd="11" destOrd="0" presId="urn:microsoft.com/office/officeart/2011/layout/HexagonRadial"/>
    <dgm:cxn modelId="{D139FCC9-0944-488A-8230-B555841672A1}" type="presParOf" srcId="{FBC8DE70-A541-4BE4-B450-2F203817986D}" destId="{BADCF650-C545-43E2-B257-D787742287B1}" srcOrd="0" destOrd="0" presId="urn:microsoft.com/office/officeart/2011/layout/HexagonRadial"/>
    <dgm:cxn modelId="{FA9AD928-1A6F-43FA-A85F-992C3E30257A}" type="presParOf" srcId="{F9363087-C6BC-4642-A0D2-10776F240E79}" destId="{9FBBB871-0E0F-4AAB-81B9-8F87F5AB30BA}"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88204-D1EE-4971-A7C8-A3C175928DB4}">
      <dsp:nvSpPr>
        <dsp:cNvPr id="0" name=""/>
        <dsp:cNvSpPr/>
      </dsp:nvSpPr>
      <dsp:spPr>
        <a:xfrm>
          <a:off x="1476881" y="1147538"/>
          <a:ext cx="1458570" cy="1261722"/>
        </a:xfrm>
        <a:prstGeom prst="hexagon">
          <a:avLst>
            <a:gd name="adj" fmla="val 28570"/>
            <a:gd name="vf" fmla="val 11547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Cognitive Ecommerce</a:t>
          </a:r>
        </a:p>
      </dsp:txBody>
      <dsp:txXfrm>
        <a:off x="1718586" y="1356623"/>
        <a:ext cx="975160" cy="843552"/>
      </dsp:txXfrm>
    </dsp:sp>
    <dsp:sp modelId="{C2FD0F5F-0388-4A8A-BB26-DB4AD5CD415F}">
      <dsp:nvSpPr>
        <dsp:cNvPr id="0" name=""/>
        <dsp:cNvSpPr/>
      </dsp:nvSpPr>
      <dsp:spPr>
        <a:xfrm>
          <a:off x="2390227" y="543888"/>
          <a:ext cx="550314" cy="474168"/>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12B488-20B1-4932-8862-609A6BD75DD2}">
      <dsp:nvSpPr>
        <dsp:cNvPr id="0" name=""/>
        <dsp:cNvSpPr/>
      </dsp:nvSpPr>
      <dsp:spPr>
        <a:xfrm>
          <a:off x="1611237" y="0"/>
          <a:ext cx="1195288" cy="1034064"/>
        </a:xfrm>
        <a:prstGeom prst="hexagon">
          <a:avLst>
            <a:gd name="adj" fmla="val 28570"/>
            <a:gd name="vf" fmla="val 115470"/>
          </a:avLst>
        </a:prstGeom>
        <a:solidFill>
          <a:srgbClr val="D97828">
            <a:hueOff val="993165"/>
            <a:satOff val="576"/>
            <a:lumOff val="5686"/>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prstClr val="white"/>
              </a:solidFill>
              <a:latin typeface="Garamond" panose="02020404030301010803"/>
              <a:ea typeface="+mn-ea"/>
              <a:cs typeface="+mn-cs"/>
            </a:rPr>
            <a:t>Personalization</a:t>
          </a:r>
        </a:p>
      </dsp:txBody>
      <dsp:txXfrm>
        <a:off x="1809322" y="171366"/>
        <a:ext cx="799118" cy="691332"/>
      </dsp:txXfrm>
    </dsp:sp>
    <dsp:sp modelId="{CE09BD9E-A94A-43BF-953E-785BFFAE2BA6}">
      <dsp:nvSpPr>
        <dsp:cNvPr id="0" name=""/>
        <dsp:cNvSpPr/>
      </dsp:nvSpPr>
      <dsp:spPr>
        <a:xfrm>
          <a:off x="3032487" y="1430332"/>
          <a:ext cx="550314" cy="474168"/>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339A29-34BF-4993-B852-E227ED1EB1A1}">
      <dsp:nvSpPr>
        <dsp:cNvPr id="0" name=""/>
        <dsp:cNvSpPr/>
      </dsp:nvSpPr>
      <dsp:spPr>
        <a:xfrm>
          <a:off x="2707455" y="636019"/>
          <a:ext cx="1195288" cy="1034064"/>
        </a:xfrm>
        <a:prstGeom prst="hexagon">
          <a:avLst>
            <a:gd name="adj" fmla="val 28570"/>
            <a:gd name="vf" fmla="val 115470"/>
          </a:avLst>
        </a:prstGeom>
        <a:solidFill>
          <a:srgbClr val="D97828">
            <a:hueOff val="993165"/>
            <a:satOff val="576"/>
            <a:lumOff val="5686"/>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prstClr val="white"/>
              </a:solidFill>
              <a:latin typeface="Garamond" panose="02020404030301010803"/>
              <a:ea typeface="+mn-ea"/>
              <a:cs typeface="+mn-cs"/>
            </a:rPr>
            <a:t>Product  Recommendation</a:t>
          </a:r>
        </a:p>
      </dsp:txBody>
      <dsp:txXfrm>
        <a:off x="2905540" y="807385"/>
        <a:ext cx="799118" cy="691332"/>
      </dsp:txXfrm>
    </dsp:sp>
    <dsp:sp modelId="{2C15BECA-EFB2-4D49-929D-5EF10A7D9A7B}">
      <dsp:nvSpPr>
        <dsp:cNvPr id="0" name=""/>
        <dsp:cNvSpPr/>
      </dsp:nvSpPr>
      <dsp:spPr>
        <a:xfrm>
          <a:off x="2586332" y="2430959"/>
          <a:ext cx="550314" cy="474168"/>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2FBFEA-7005-4A03-BE95-851F4F3B8379}">
      <dsp:nvSpPr>
        <dsp:cNvPr id="0" name=""/>
        <dsp:cNvSpPr/>
      </dsp:nvSpPr>
      <dsp:spPr>
        <a:xfrm>
          <a:off x="2707455" y="1904827"/>
          <a:ext cx="1195288" cy="1034064"/>
        </a:xfrm>
        <a:prstGeom prst="hexagon">
          <a:avLst>
            <a:gd name="adj" fmla="val 28570"/>
            <a:gd name="vf" fmla="val 115470"/>
          </a:avLst>
        </a:prstGeom>
        <a:solidFill>
          <a:schemeClr val="accent5">
            <a:hueOff val="397266"/>
            <a:satOff val="230"/>
            <a:lumOff val="227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Intelligent Search</a:t>
          </a:r>
        </a:p>
      </dsp:txBody>
      <dsp:txXfrm>
        <a:off x="2905540" y="2076193"/>
        <a:ext cx="799118" cy="691332"/>
      </dsp:txXfrm>
    </dsp:sp>
    <dsp:sp modelId="{7F8EDFB3-15AA-4F8E-8C54-DC2C66B57BDD}">
      <dsp:nvSpPr>
        <dsp:cNvPr id="0" name=""/>
        <dsp:cNvSpPr/>
      </dsp:nvSpPr>
      <dsp:spPr>
        <a:xfrm>
          <a:off x="1479596" y="2534828"/>
          <a:ext cx="550314" cy="474168"/>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512769-1228-4FD7-A33C-4AE48D8F6232}">
      <dsp:nvSpPr>
        <dsp:cNvPr id="0" name=""/>
        <dsp:cNvSpPr/>
      </dsp:nvSpPr>
      <dsp:spPr>
        <a:xfrm>
          <a:off x="1611237" y="2523090"/>
          <a:ext cx="1195288" cy="1034064"/>
        </a:xfrm>
        <a:prstGeom prst="hexagon">
          <a:avLst>
            <a:gd name="adj" fmla="val 28570"/>
            <a:gd name="vf" fmla="val 115470"/>
          </a:avLst>
        </a:prstGeom>
        <a:solidFill>
          <a:schemeClr val="accent5">
            <a:hueOff val="595899"/>
            <a:satOff val="346"/>
            <a:lumOff val="341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Anomaly Detection</a:t>
          </a:r>
        </a:p>
      </dsp:txBody>
      <dsp:txXfrm>
        <a:off x="1809322" y="2694456"/>
        <a:ext cx="799118" cy="691332"/>
      </dsp:txXfrm>
    </dsp:sp>
    <dsp:sp modelId="{BADCF650-C545-43E2-B257-D787742287B1}">
      <dsp:nvSpPr>
        <dsp:cNvPr id="0" name=""/>
        <dsp:cNvSpPr/>
      </dsp:nvSpPr>
      <dsp:spPr>
        <a:xfrm>
          <a:off x="826818" y="1648741"/>
          <a:ext cx="550314" cy="474168"/>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4BEF83-D0E1-45D9-AB30-8A63BCFA1792}">
      <dsp:nvSpPr>
        <dsp:cNvPr id="0" name=""/>
        <dsp:cNvSpPr/>
      </dsp:nvSpPr>
      <dsp:spPr>
        <a:xfrm>
          <a:off x="509929" y="1887070"/>
          <a:ext cx="1195288" cy="1034064"/>
        </a:xfrm>
        <a:prstGeom prst="hexagon">
          <a:avLst>
            <a:gd name="adj" fmla="val 28570"/>
            <a:gd name="vf" fmla="val 115470"/>
          </a:avLst>
        </a:prstGeom>
        <a:solidFill>
          <a:schemeClr val="accent5">
            <a:hueOff val="794532"/>
            <a:satOff val="461"/>
            <a:lumOff val="45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Customer Support</a:t>
          </a:r>
        </a:p>
      </dsp:txBody>
      <dsp:txXfrm>
        <a:off x="708014" y="2058436"/>
        <a:ext cx="799118" cy="691332"/>
      </dsp:txXfrm>
    </dsp:sp>
    <dsp:sp modelId="{9FBBB871-0E0F-4AAB-81B9-8F87F5AB30BA}">
      <dsp:nvSpPr>
        <dsp:cNvPr id="0" name=""/>
        <dsp:cNvSpPr/>
      </dsp:nvSpPr>
      <dsp:spPr>
        <a:xfrm>
          <a:off x="509929" y="634596"/>
          <a:ext cx="1195288" cy="1034064"/>
        </a:xfrm>
        <a:prstGeom prst="hexagon">
          <a:avLst>
            <a:gd name="adj" fmla="val 28570"/>
            <a:gd name="vf" fmla="val 115470"/>
          </a:avLst>
        </a:prstGeom>
        <a:solidFill>
          <a:schemeClr val="accent5">
            <a:hueOff val="993165"/>
            <a:satOff val="576"/>
            <a:lumOff val="568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Inventory Management</a:t>
          </a:r>
        </a:p>
      </dsp:txBody>
      <dsp:txXfrm>
        <a:off x="708014" y="805962"/>
        <a:ext cx="799118" cy="691332"/>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321D-59BA-464E-AC33-ACE78E82F856}"/>
              </a:ext>
            </a:extLst>
          </p:cNvPr>
          <p:cNvSpPr>
            <a:spLocks noGrp="1"/>
          </p:cNvSpPr>
          <p:nvPr>
            <p:ph type="ctrTitle"/>
          </p:nvPr>
        </p:nvSpPr>
        <p:spPr/>
        <p:txBody>
          <a:bodyPr/>
          <a:lstStyle/>
          <a:p>
            <a:r>
              <a:rPr lang="en-IN" dirty="0"/>
              <a:t>Cognitive e-commerce</a:t>
            </a:r>
          </a:p>
        </p:txBody>
      </p:sp>
      <p:sp>
        <p:nvSpPr>
          <p:cNvPr id="3" name="Subtitle 2">
            <a:extLst>
              <a:ext uri="{FF2B5EF4-FFF2-40B4-BE49-F238E27FC236}">
                <a16:creationId xmlns:a16="http://schemas.microsoft.com/office/drawing/2014/main" id="{07D8444D-2732-4B6C-9450-8A3ACA94029C}"/>
              </a:ext>
            </a:extLst>
          </p:cNvPr>
          <p:cNvSpPr>
            <a:spLocks noGrp="1"/>
          </p:cNvSpPr>
          <p:nvPr>
            <p:ph type="subTitle" idx="1"/>
          </p:nvPr>
        </p:nvSpPr>
        <p:spPr/>
        <p:txBody>
          <a:bodyPr/>
          <a:lstStyle/>
          <a:p>
            <a:r>
              <a:rPr lang="en-IN" dirty="0"/>
              <a:t>Opportunities to leverage AI in online retail</a:t>
            </a:r>
          </a:p>
        </p:txBody>
      </p:sp>
    </p:spTree>
    <p:extLst>
      <p:ext uri="{BB962C8B-B14F-4D97-AF65-F5344CB8AC3E}">
        <p14:creationId xmlns:p14="http://schemas.microsoft.com/office/powerpoint/2010/main" val="798736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194C-DF2D-4C05-BFF5-6A61670A0423}"/>
              </a:ext>
            </a:extLst>
          </p:cNvPr>
          <p:cNvSpPr>
            <a:spLocks noGrp="1"/>
          </p:cNvSpPr>
          <p:nvPr>
            <p:ph type="title"/>
          </p:nvPr>
        </p:nvSpPr>
        <p:spPr/>
        <p:txBody>
          <a:bodyPr/>
          <a:lstStyle/>
          <a:p>
            <a:r>
              <a:rPr lang="en-IN" dirty="0"/>
              <a:t>What is AI?</a:t>
            </a:r>
          </a:p>
        </p:txBody>
      </p:sp>
      <p:sp>
        <p:nvSpPr>
          <p:cNvPr id="3" name="Content Placeholder 2">
            <a:extLst>
              <a:ext uri="{FF2B5EF4-FFF2-40B4-BE49-F238E27FC236}">
                <a16:creationId xmlns:a16="http://schemas.microsoft.com/office/drawing/2014/main" id="{3AE001F4-5369-489E-8FAF-440346D25945}"/>
              </a:ext>
            </a:extLst>
          </p:cNvPr>
          <p:cNvSpPr>
            <a:spLocks noGrp="1"/>
          </p:cNvSpPr>
          <p:nvPr>
            <p:ph idx="1"/>
          </p:nvPr>
        </p:nvSpPr>
        <p:spPr>
          <a:xfrm>
            <a:off x="1295401" y="2612348"/>
            <a:ext cx="9601196" cy="3318936"/>
          </a:xfrm>
        </p:spPr>
        <p:txBody>
          <a:bodyPr>
            <a:normAutofit/>
          </a:bodyPr>
          <a:lstStyle/>
          <a:p>
            <a:pPr marL="0" indent="0">
              <a:buNone/>
            </a:pPr>
            <a:r>
              <a:rPr lang="en-US" sz="3200" dirty="0"/>
              <a:t>Simulation of human intelligence processes by computer systems including learning (the acquisition of information and rules for using the information), reasoning (using rules to reach approximate or definite conclusions) and self-correction.</a:t>
            </a:r>
            <a:endParaRPr lang="en-IN" sz="3200" dirty="0"/>
          </a:p>
        </p:txBody>
      </p:sp>
    </p:spTree>
    <p:extLst>
      <p:ext uri="{BB962C8B-B14F-4D97-AF65-F5344CB8AC3E}">
        <p14:creationId xmlns:p14="http://schemas.microsoft.com/office/powerpoint/2010/main" val="577250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194C-DF2D-4C05-BFF5-6A61670A0423}"/>
              </a:ext>
            </a:extLst>
          </p:cNvPr>
          <p:cNvSpPr>
            <a:spLocks noGrp="1"/>
          </p:cNvSpPr>
          <p:nvPr>
            <p:ph type="title"/>
          </p:nvPr>
        </p:nvSpPr>
        <p:spPr/>
        <p:txBody>
          <a:bodyPr/>
          <a:lstStyle/>
          <a:p>
            <a:r>
              <a:rPr lang="en-IN" dirty="0"/>
              <a:t>Understanding AI?</a:t>
            </a:r>
          </a:p>
        </p:txBody>
      </p:sp>
      <p:sp>
        <p:nvSpPr>
          <p:cNvPr id="3" name="Content Placeholder 2">
            <a:extLst>
              <a:ext uri="{FF2B5EF4-FFF2-40B4-BE49-F238E27FC236}">
                <a16:creationId xmlns:a16="http://schemas.microsoft.com/office/drawing/2014/main" id="{3AE001F4-5369-489E-8FAF-440346D25945}"/>
              </a:ext>
            </a:extLst>
          </p:cNvPr>
          <p:cNvSpPr>
            <a:spLocks noGrp="1"/>
          </p:cNvSpPr>
          <p:nvPr>
            <p:ph idx="1"/>
          </p:nvPr>
        </p:nvSpPr>
        <p:spPr>
          <a:xfrm>
            <a:off x="1295401" y="2612348"/>
            <a:ext cx="9601196" cy="3318936"/>
          </a:xfrm>
        </p:spPr>
        <p:txBody>
          <a:bodyPr>
            <a:normAutofit lnSpcReduction="10000"/>
          </a:bodyPr>
          <a:lstStyle/>
          <a:p>
            <a:r>
              <a:rPr lang="en-US" dirty="0"/>
              <a:t>What is AI</a:t>
            </a:r>
          </a:p>
          <a:p>
            <a:pPr lvl="1"/>
            <a:r>
              <a:rPr lang="en-US" dirty="0"/>
              <a:t>Simulation of human intelligence processes by computer systems including learning (the acquisition of information and rules for using the information), reasoning (using rules to reach approximate or definite conclusions) and self-correction.</a:t>
            </a:r>
          </a:p>
          <a:p>
            <a:r>
              <a:rPr lang="en-US" dirty="0"/>
              <a:t>Why a sudden explosion of AI</a:t>
            </a:r>
          </a:p>
          <a:p>
            <a:pPr lvl="1"/>
            <a:r>
              <a:rPr lang="en-US" dirty="0"/>
              <a:t>Exponential growth in of (BIG)data</a:t>
            </a:r>
          </a:p>
          <a:p>
            <a:pPr lvl="1"/>
            <a:r>
              <a:rPr lang="en-US" dirty="0"/>
              <a:t>Cheap computing power</a:t>
            </a:r>
          </a:p>
          <a:p>
            <a:pPr lvl="1"/>
            <a:r>
              <a:rPr lang="en-US" dirty="0"/>
              <a:t>Evolution and maturity in the field of Machine Learning and Deep learning.</a:t>
            </a:r>
            <a:endParaRPr lang="en-IN" dirty="0"/>
          </a:p>
        </p:txBody>
      </p:sp>
    </p:spTree>
    <p:extLst>
      <p:ext uri="{BB962C8B-B14F-4D97-AF65-F5344CB8AC3E}">
        <p14:creationId xmlns:p14="http://schemas.microsoft.com/office/powerpoint/2010/main" val="4228112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194C-DF2D-4C05-BFF5-6A61670A0423}"/>
              </a:ext>
            </a:extLst>
          </p:cNvPr>
          <p:cNvSpPr>
            <a:spLocks noGrp="1"/>
          </p:cNvSpPr>
          <p:nvPr>
            <p:ph type="title"/>
          </p:nvPr>
        </p:nvSpPr>
        <p:spPr/>
        <p:txBody>
          <a:bodyPr/>
          <a:lstStyle/>
          <a:p>
            <a:r>
              <a:rPr lang="en-IN" dirty="0"/>
              <a:t>AI opportunities in ecommerce</a:t>
            </a:r>
          </a:p>
        </p:txBody>
      </p:sp>
      <p:graphicFrame>
        <p:nvGraphicFramePr>
          <p:cNvPr id="4" name="Content Placeholder 3">
            <a:extLst>
              <a:ext uri="{FF2B5EF4-FFF2-40B4-BE49-F238E27FC236}">
                <a16:creationId xmlns:a16="http://schemas.microsoft.com/office/drawing/2014/main" id="{155704A8-EC71-4E52-897F-52FC8E4DD089}"/>
              </a:ext>
            </a:extLst>
          </p:cNvPr>
          <p:cNvGraphicFramePr>
            <a:graphicFrameLocks noGrp="1"/>
          </p:cNvGraphicFramePr>
          <p:nvPr>
            <p:ph idx="1"/>
            <p:extLst>
              <p:ext uri="{D42A27DB-BD31-4B8C-83A1-F6EECF244321}">
                <p14:modId xmlns:p14="http://schemas.microsoft.com/office/powerpoint/2010/main" val="1352377023"/>
              </p:ext>
            </p:extLst>
          </p:nvPr>
        </p:nvGraphicFramePr>
        <p:xfrm>
          <a:off x="1295400" y="2521527"/>
          <a:ext cx="4412674" cy="35571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781E39AF-B637-4F7E-9FAF-C4612ED666CD}"/>
              </a:ext>
            </a:extLst>
          </p:cNvPr>
          <p:cNvSpPr txBox="1"/>
          <p:nvPr/>
        </p:nvSpPr>
        <p:spPr>
          <a:xfrm>
            <a:off x="5671130" y="2687784"/>
            <a:ext cx="5061526" cy="3970318"/>
          </a:xfrm>
          <a:prstGeom prst="rect">
            <a:avLst/>
          </a:prstGeom>
          <a:noFill/>
        </p:spPr>
        <p:txBody>
          <a:bodyPr wrap="square" rtlCol="0">
            <a:spAutoFit/>
          </a:bodyPr>
          <a:lstStyle/>
          <a:p>
            <a:pPr marL="285750" indent="-285750">
              <a:buFont typeface="Arial" panose="020B0604020202020204" pitchFamily="34" charset="0"/>
              <a:buChar char="•"/>
            </a:pPr>
            <a:r>
              <a:rPr lang="en-IN" dirty="0"/>
              <a:t>Product Recommendation –based customer behaviour, customer segmentation and profiling </a:t>
            </a:r>
          </a:p>
          <a:p>
            <a:pPr marL="285750" indent="-285750">
              <a:buFont typeface="Arial" panose="020B0604020202020204" pitchFamily="34" charset="0"/>
              <a:buChar char="•"/>
            </a:pPr>
            <a:r>
              <a:rPr lang="en-IN" dirty="0"/>
              <a:t>Intelligent Search - move beyond text based to image and feature based search</a:t>
            </a:r>
          </a:p>
          <a:p>
            <a:pPr marL="285750" indent="-285750">
              <a:buFont typeface="Arial" panose="020B0604020202020204" pitchFamily="34" charset="0"/>
              <a:buChar char="•"/>
            </a:pPr>
            <a:r>
              <a:rPr lang="en-IN" dirty="0"/>
              <a:t>Anomaly Detection – detect unusual buying pattern.</a:t>
            </a:r>
          </a:p>
          <a:p>
            <a:pPr marL="285750" indent="-285750">
              <a:buFont typeface="Arial" panose="020B0604020202020204" pitchFamily="34" charset="0"/>
              <a:buChar char="•"/>
            </a:pPr>
            <a:r>
              <a:rPr lang="en-IN" dirty="0"/>
              <a:t>Customer Support – Digital Assistant, Chatbot</a:t>
            </a:r>
          </a:p>
          <a:p>
            <a:pPr marL="285750" indent="-285750">
              <a:buFont typeface="Arial" panose="020B0604020202020204" pitchFamily="34" charset="0"/>
              <a:buChar char="•"/>
            </a:pPr>
            <a:r>
              <a:rPr lang="en-IN" dirty="0"/>
              <a:t>Inventory Management – Predict product demand, maximize probability of relevant items in stock, leaner inventory and faster fulfilment.</a:t>
            </a:r>
          </a:p>
          <a:p>
            <a:pPr marL="285750" indent="-285750">
              <a:buFont typeface="Arial" panose="020B0604020202020204" pitchFamily="34" charset="0"/>
              <a:buChar char="•"/>
            </a:pPr>
            <a:r>
              <a:rPr lang="en-IN" dirty="0"/>
              <a:t>Personalization – Customization of shopping recommendation, m-commerce and e-commerce layout and promotions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08849774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54</TotalTime>
  <Words>211</Words>
  <Application>Microsoft Office PowerPoint</Application>
  <PresentationFormat>Widescreen</PresentationFormat>
  <Paragraphs>25</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Garamond</vt:lpstr>
      <vt:lpstr>Organic</vt:lpstr>
      <vt:lpstr>Cognitive e-commerce</vt:lpstr>
      <vt:lpstr>What is AI?</vt:lpstr>
      <vt:lpstr>Understanding AI?</vt:lpstr>
      <vt:lpstr>AI opportunities in ecommerce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Cognitive e-commerce</dc:title>
  <dc:creator>Ramesh Natarajan</dc:creator>
  <cp:lastModifiedBy>Ramesh Natarajan</cp:lastModifiedBy>
  <cp:revision>15</cp:revision>
  <dcterms:created xsi:type="dcterms:W3CDTF">2018-11-01T04:07:33Z</dcterms:created>
  <dcterms:modified xsi:type="dcterms:W3CDTF">2018-11-01T05:02:30Z</dcterms:modified>
</cp:coreProperties>
</file>